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22"/>
  </p:notesMasterIdLst>
  <p:sldIdLst>
    <p:sldId id="350" r:id="rId2"/>
    <p:sldId id="352" r:id="rId3"/>
    <p:sldId id="267" r:id="rId4"/>
    <p:sldId id="265" r:id="rId5"/>
    <p:sldId id="362" r:id="rId6"/>
    <p:sldId id="280" r:id="rId7"/>
    <p:sldId id="266" r:id="rId8"/>
    <p:sldId id="269" r:id="rId9"/>
    <p:sldId id="283" r:id="rId10"/>
    <p:sldId id="363" r:id="rId11"/>
    <p:sldId id="264" r:id="rId12"/>
    <p:sldId id="367" r:id="rId13"/>
    <p:sldId id="368" r:id="rId14"/>
    <p:sldId id="369" r:id="rId15"/>
    <p:sldId id="370" r:id="rId16"/>
    <p:sldId id="371" r:id="rId17"/>
    <p:sldId id="372" r:id="rId18"/>
    <p:sldId id="290" r:id="rId19"/>
    <p:sldId id="373" r:id="rId20"/>
    <p:sldId id="361" r:id="rId21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DD9D0"/>
    <a:srgbClr val="002060"/>
    <a:srgbClr val="0000FF"/>
    <a:srgbClr val="1F295C"/>
    <a:srgbClr val="E53935"/>
    <a:srgbClr val="80C783"/>
    <a:srgbClr val="E6E6E6"/>
    <a:srgbClr val="FF8B8B"/>
    <a:srgbClr val="FF6161"/>
    <a:srgbClr val="2CC8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5" autoAdjust="0"/>
    <p:restoredTop sz="94660"/>
  </p:normalViewPr>
  <p:slideViewPr>
    <p:cSldViewPr>
      <p:cViewPr varScale="1">
        <p:scale>
          <a:sx n="75" d="100"/>
          <a:sy n="75" d="100"/>
        </p:scale>
        <p:origin x="294" y="5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2A1418-34FE-4405-9039-FE51A9FD1DD0}" type="doc">
      <dgm:prSet loTypeId="urn:microsoft.com/office/officeart/2005/8/layout/matrix3" loCatId="matrix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6F06A308-B51D-49B2-A9A7-E8B067A8B610}">
      <dgm:prSet phldrT="[Текст]" custT="1"/>
      <dgm:spPr/>
      <dgm:t>
        <a:bodyPr/>
        <a:lstStyle/>
        <a:p>
          <a:pPr>
            <a:lnSpc>
              <a:spcPct val="100000"/>
            </a:lnSpc>
            <a:buFont typeface="+mj-lt"/>
            <a:buAutoNum type="arabicPeriod"/>
          </a:pPr>
          <a:r>
            <a:rPr lang="en-US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1) </a:t>
          </a:r>
          <a:r>
            <a:rPr lang="en-US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O‘quvchilarda</a:t>
          </a:r>
          <a:r>
            <a:rPr lang="en-US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en-US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savodxonlikni</a:t>
          </a:r>
          <a:r>
            <a:rPr lang="en-US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US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nima</a:t>
          </a:r>
          <a:r>
            <a:rPr lang="en-US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u </a:t>
          </a:r>
          <a:r>
            <a:rPr lang="en-US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nima</a:t>
          </a:r>
          <a:r>
            <a:rPr lang="en-US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muhim</a:t>
          </a:r>
          <a:r>
            <a:rPr lang="en-US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526D77-8C0E-4465-9F82-FBFB445259EC}" type="parTrans" cxnId="{A68D7E9F-C8FF-4D87-9F9B-1E787E7865E3}">
      <dgm:prSet/>
      <dgm:spPr/>
      <dgm:t>
        <a:bodyPr/>
        <a:lstStyle/>
        <a:p>
          <a:endParaRPr lang="ru-RU"/>
        </a:p>
      </dgm:t>
    </dgm:pt>
    <dgm:pt modelId="{696C2DD2-D27C-4CB7-82B8-C3766496B2BE}" type="sibTrans" cxnId="{A68D7E9F-C8FF-4D87-9F9B-1E787E7865E3}">
      <dgm:prSet/>
      <dgm:spPr/>
      <dgm:t>
        <a:bodyPr/>
        <a:lstStyle/>
        <a:p>
          <a:endParaRPr lang="ru-RU"/>
        </a:p>
      </dgm:t>
    </dgm:pt>
    <dgm:pt modelId="{92750914-9962-4336-B1DD-C192A886C8FB}">
      <dgm:prSet custT="1"/>
      <dgm:spPr/>
      <dgm:t>
        <a:bodyPr/>
        <a:lstStyle/>
        <a:p>
          <a:pPr>
            <a:lnSpc>
              <a:spcPct val="100000"/>
            </a:lnSpc>
            <a:buFont typeface="+mj-lt"/>
            <a:buAutoNum type="arabicPeriod"/>
          </a:pPr>
          <a:r>
            <a:rPr lang="en-US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2)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tushunish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nima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mazmunlilik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empatiya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mazmun-mohiyatga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431691-150A-4397-AB88-EC34771A078A}" type="parTrans" cxnId="{E75B1157-76E3-48EB-B8D0-91A895E31F9F}">
      <dgm:prSet/>
      <dgm:spPr/>
      <dgm:t>
        <a:bodyPr/>
        <a:lstStyle/>
        <a:p>
          <a:endParaRPr lang="ru-RU"/>
        </a:p>
      </dgm:t>
    </dgm:pt>
    <dgm:pt modelId="{4D671614-81CD-4818-B809-6AE54988EDF9}" type="sibTrans" cxnId="{E75B1157-76E3-48EB-B8D0-91A895E31F9F}">
      <dgm:prSet/>
      <dgm:spPr/>
      <dgm:t>
        <a:bodyPr/>
        <a:lstStyle/>
        <a:p>
          <a:endParaRPr lang="ru-RU"/>
        </a:p>
      </dgm:t>
    </dgm:pt>
    <dgm:pt modelId="{CB41887E-CA41-41A8-8B68-ED6CA8CEB27C}">
      <dgm:prSet custT="1"/>
      <dgm:spPr/>
      <dgm:t>
        <a:bodyPr/>
        <a:lstStyle/>
        <a:p>
          <a:pPr>
            <a:lnSpc>
              <a:spcPct val="100000"/>
            </a:lnSpc>
            <a:buFont typeface="+mj-lt"/>
            <a:buAutoNum type="arabicPeriod"/>
          </a:pPr>
          <a:r>
            <a:rPr lang="en-US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3)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Tarixni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tushunish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ahloqiy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manbalarni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tahlil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savodxonlikni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rivojlantiruvchi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savollar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ru-RU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E46054-39E3-4A76-AB21-DC7A4F138003}" type="parTrans" cxnId="{3B98EE12-FA72-447B-92BA-FA8587FE56AA}">
      <dgm:prSet/>
      <dgm:spPr/>
      <dgm:t>
        <a:bodyPr/>
        <a:lstStyle/>
        <a:p>
          <a:endParaRPr lang="ru-RU"/>
        </a:p>
      </dgm:t>
    </dgm:pt>
    <dgm:pt modelId="{E60AC1B5-F1FB-4DC3-9FB0-1752538DD1B7}" type="sibTrans" cxnId="{3B98EE12-FA72-447B-92BA-FA8587FE56AA}">
      <dgm:prSet/>
      <dgm:spPr/>
      <dgm:t>
        <a:bodyPr/>
        <a:lstStyle/>
        <a:p>
          <a:endParaRPr lang="ru-RU"/>
        </a:p>
      </dgm:t>
    </dgm:pt>
    <dgm:pt modelId="{488C5F52-7B54-4932-AB11-0F06BCB143A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4)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Oʻzbekiston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darslarida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kontekstni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tushunish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vizual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materiallardan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savodxonlik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qarama-qarshi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fikrlarni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farqlash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axborot-kommunikatsiya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texnologiyalaridan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global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anglash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yo‘llari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ru-RU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DA2FB6-256F-41EE-80DA-A3A22D3821F5}" type="parTrans" cxnId="{2185B501-F271-4DAB-8B90-071335668E44}">
      <dgm:prSet/>
      <dgm:spPr/>
      <dgm:t>
        <a:bodyPr/>
        <a:lstStyle/>
        <a:p>
          <a:endParaRPr lang="ru-RU"/>
        </a:p>
      </dgm:t>
    </dgm:pt>
    <dgm:pt modelId="{C3454B13-C767-49BD-A8E0-0183BE5CC0CE}" type="sibTrans" cxnId="{2185B501-F271-4DAB-8B90-071335668E44}">
      <dgm:prSet/>
      <dgm:spPr/>
      <dgm:t>
        <a:bodyPr/>
        <a:lstStyle/>
        <a:p>
          <a:endParaRPr lang="ru-RU"/>
        </a:p>
      </dgm:t>
    </dgm:pt>
    <dgm:pt modelId="{24F217E7-B7D8-4C36-976F-357647CD7999}" type="pres">
      <dgm:prSet presAssocID="{C62A1418-34FE-4405-9039-FE51A9FD1DD0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3F40EC-6358-431E-AECC-8A3B95246D5D}" type="pres">
      <dgm:prSet presAssocID="{C62A1418-34FE-4405-9039-FE51A9FD1DD0}" presName="diamond" presStyleLbl="bgShp" presStyleIdx="0" presStyleCnt="1" custScaleX="91371" custLinFactNeighborX="-193" custLinFactNeighborY="410"/>
      <dgm:spPr>
        <a:noFill/>
      </dgm:spPr>
    </dgm:pt>
    <dgm:pt modelId="{56DE150F-1AED-4A5D-8371-D78A9D6CBC05}" type="pres">
      <dgm:prSet presAssocID="{C62A1418-34FE-4405-9039-FE51A9FD1DD0}" presName="quad1" presStyleLbl="node1" presStyleIdx="0" presStyleCnt="4" custScaleX="186084" custScaleY="63049" custLinFactNeighborX="-82871" custLinFactNeighborY="-1527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A7B9B4-CC23-4537-B7A6-F6263F4E0FE7}" type="pres">
      <dgm:prSet presAssocID="{C62A1418-34FE-4405-9039-FE51A9FD1DD0}" presName="quad2" presStyleLbl="node1" presStyleIdx="1" presStyleCnt="4" custScaleX="188140" custScaleY="63049" custLinFactNeighborX="93886" custLinFactNeighborY="-1545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E6559C-FC7A-4B83-8873-B60A9D051CFE}" type="pres">
      <dgm:prSet presAssocID="{C62A1418-34FE-4405-9039-FE51A9FD1DD0}" presName="quad3" presStyleLbl="node1" presStyleIdx="2" presStyleCnt="4" custScaleX="186084" custScaleY="116076" custLinFactNeighborX="-82871" custLinFactNeighborY="294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DA9F39-3104-4A3D-870F-1073B7D04AA2}" type="pres">
      <dgm:prSet presAssocID="{C62A1418-34FE-4405-9039-FE51A9FD1DD0}" presName="quad4" presStyleLbl="node1" presStyleIdx="3" presStyleCnt="4" custScaleX="188140" custScaleY="116076" custLinFactNeighborX="93886" custLinFactNeighborY="276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6EBEE9-D3DD-438D-A6B6-C2F26C6FCA72}" type="presOf" srcId="{CB41887E-CA41-41A8-8B68-ED6CA8CEB27C}" destId="{87E6559C-FC7A-4B83-8873-B60A9D051CFE}" srcOrd="0" destOrd="0" presId="urn:microsoft.com/office/officeart/2005/8/layout/matrix3"/>
    <dgm:cxn modelId="{2185B501-F271-4DAB-8B90-071335668E44}" srcId="{C62A1418-34FE-4405-9039-FE51A9FD1DD0}" destId="{488C5F52-7B54-4932-AB11-0F06BCB143A8}" srcOrd="3" destOrd="0" parTransId="{DDDA2FB6-256F-41EE-80DA-A3A22D3821F5}" sibTransId="{C3454B13-C767-49BD-A8E0-0183BE5CC0CE}"/>
    <dgm:cxn modelId="{3B98EE12-FA72-447B-92BA-FA8587FE56AA}" srcId="{C62A1418-34FE-4405-9039-FE51A9FD1DD0}" destId="{CB41887E-CA41-41A8-8B68-ED6CA8CEB27C}" srcOrd="2" destOrd="0" parTransId="{9DE46054-39E3-4A76-AB21-DC7A4F138003}" sibTransId="{E60AC1B5-F1FB-4DC3-9FB0-1752538DD1B7}"/>
    <dgm:cxn modelId="{F8273E9E-6D6F-4B58-8059-F796A1594D17}" type="presOf" srcId="{488C5F52-7B54-4932-AB11-0F06BCB143A8}" destId="{85DA9F39-3104-4A3D-870F-1073B7D04AA2}" srcOrd="0" destOrd="0" presId="urn:microsoft.com/office/officeart/2005/8/layout/matrix3"/>
    <dgm:cxn modelId="{A68D7E9F-C8FF-4D87-9F9B-1E787E7865E3}" srcId="{C62A1418-34FE-4405-9039-FE51A9FD1DD0}" destId="{6F06A308-B51D-49B2-A9A7-E8B067A8B610}" srcOrd="0" destOrd="0" parTransId="{7F526D77-8C0E-4465-9F82-FBFB445259EC}" sibTransId="{696C2DD2-D27C-4CB7-82B8-C3766496B2BE}"/>
    <dgm:cxn modelId="{E75B1157-76E3-48EB-B8D0-91A895E31F9F}" srcId="{C62A1418-34FE-4405-9039-FE51A9FD1DD0}" destId="{92750914-9962-4336-B1DD-C192A886C8FB}" srcOrd="1" destOrd="0" parTransId="{C3431691-150A-4397-AB88-EC34771A078A}" sibTransId="{4D671614-81CD-4818-B809-6AE54988EDF9}"/>
    <dgm:cxn modelId="{3D0BC990-7EEF-4599-B71F-014B26FBC812}" type="presOf" srcId="{C62A1418-34FE-4405-9039-FE51A9FD1DD0}" destId="{24F217E7-B7D8-4C36-976F-357647CD7999}" srcOrd="0" destOrd="0" presId="urn:microsoft.com/office/officeart/2005/8/layout/matrix3"/>
    <dgm:cxn modelId="{8279003A-D12C-4614-A7A7-997B2B6A059D}" type="presOf" srcId="{6F06A308-B51D-49B2-A9A7-E8B067A8B610}" destId="{56DE150F-1AED-4A5D-8371-D78A9D6CBC05}" srcOrd="0" destOrd="0" presId="urn:microsoft.com/office/officeart/2005/8/layout/matrix3"/>
    <dgm:cxn modelId="{EBD1C466-2975-446D-9DED-DCA95E850CD9}" type="presOf" srcId="{92750914-9962-4336-B1DD-C192A886C8FB}" destId="{8AA7B9B4-CC23-4537-B7A6-F6263F4E0FE7}" srcOrd="0" destOrd="0" presId="urn:microsoft.com/office/officeart/2005/8/layout/matrix3"/>
    <dgm:cxn modelId="{5490149A-6E74-4A6A-A405-ADDED278222B}" type="presParOf" srcId="{24F217E7-B7D8-4C36-976F-357647CD7999}" destId="{3C3F40EC-6358-431E-AECC-8A3B95246D5D}" srcOrd="0" destOrd="0" presId="urn:microsoft.com/office/officeart/2005/8/layout/matrix3"/>
    <dgm:cxn modelId="{956C6876-D79B-40E6-BC10-F621AF0C0422}" type="presParOf" srcId="{24F217E7-B7D8-4C36-976F-357647CD7999}" destId="{56DE150F-1AED-4A5D-8371-D78A9D6CBC05}" srcOrd="1" destOrd="0" presId="urn:microsoft.com/office/officeart/2005/8/layout/matrix3"/>
    <dgm:cxn modelId="{DC17DFA1-6BB0-4121-9B57-AED635BDAE4D}" type="presParOf" srcId="{24F217E7-B7D8-4C36-976F-357647CD7999}" destId="{8AA7B9B4-CC23-4537-B7A6-F6263F4E0FE7}" srcOrd="2" destOrd="0" presId="urn:microsoft.com/office/officeart/2005/8/layout/matrix3"/>
    <dgm:cxn modelId="{288BD803-66C7-4E52-979F-5BED78C5FD14}" type="presParOf" srcId="{24F217E7-B7D8-4C36-976F-357647CD7999}" destId="{87E6559C-FC7A-4B83-8873-B60A9D051CFE}" srcOrd="3" destOrd="0" presId="urn:microsoft.com/office/officeart/2005/8/layout/matrix3"/>
    <dgm:cxn modelId="{F06DED1F-26DC-4627-8B1B-19623006FE3E}" type="presParOf" srcId="{24F217E7-B7D8-4C36-976F-357647CD7999}" destId="{85DA9F39-3104-4A3D-870F-1073B7D04AA2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DAA0D9D-4285-451A-8DF6-51B9A9E559F7}" type="doc">
      <dgm:prSet loTypeId="urn:microsoft.com/office/officeart/2005/8/layout/vProcess5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C5B60FF-FDC1-4681-A945-297839F87353}">
      <dgm:prSet phldrT="[Текст]" custT="1"/>
      <dgm:spPr/>
      <dgm:t>
        <a:bodyPr/>
        <a:lstStyle/>
        <a:p>
          <a:r>
            <a:rPr lang="en-US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en-US" sz="28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30B93A-3703-4CF1-9718-C73B73DAC496}" type="parTrans" cxnId="{88EE1484-6B2D-4D06-9EE7-90FCA4E0895F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867B3A-7F09-4EDE-8C2C-AFD7E46999FC}" type="sibTrans" cxnId="{88EE1484-6B2D-4D06-9EE7-90FCA4E0895F}">
      <dgm:prSet custT="1"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C2795E-18EB-410C-8C5C-A16D7446B675}">
      <dgm:prSet phldrT="[Текст]" custT="1"/>
      <dgm:spPr/>
      <dgm:t>
        <a:bodyPr/>
        <a:lstStyle/>
        <a:p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insonlarning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jarayonlarni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FD783B-3E06-435C-88A8-DDC4EAD82667}" type="parTrans" cxnId="{F2D64F4E-C524-4417-B812-8C2CE85CDA61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2EBCDE-C827-4FCC-B757-97860E98D2F8}" type="sibTrans" cxnId="{F2D64F4E-C524-4417-B812-8C2CE85CDA61}">
      <dgm:prSet custT="1"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4D141C-C534-4916-8021-DA8CB4B3BDFE}">
      <dgm:prSet phldrT="[Текст]" custT="1"/>
      <dgm:spPr/>
      <dgm:t>
        <a:bodyPr/>
        <a:lstStyle/>
        <a:p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mazmunli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tahlil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B9611C-D147-4F1B-89E7-0F0BCF128635}" type="parTrans" cxnId="{0B8F6D28-A0E7-464E-9E98-86788E9CA67B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C2AABE-5D97-44AA-A22A-EC31075A790F}" type="sibTrans" cxnId="{0B8F6D28-A0E7-464E-9E98-86788E9CA67B}">
      <dgm:prSet custT="1"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939098-BB05-48D9-B5F5-06FE527F5264}">
      <dgm:prSet phldrT="[Текст]" custT="1"/>
      <dgm:spPr/>
      <dgm:t>
        <a:bodyPr/>
        <a:lstStyle/>
        <a:p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hodisalarni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shaxslarni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kontekstda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87B63C-E1C3-49BC-BCBC-CF917C32A7DC}" type="parTrans" cxnId="{DD85CC65-5328-41DA-B71F-DC8F79008733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3E3DAA-C0AE-49C1-8D4C-64354CAC7A77}" type="sibTrans" cxnId="{DD85CC65-5328-41DA-B71F-DC8F79008733}">
      <dgm:prSet custT="1"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0BA9AC-8CAE-41F6-98FA-A051D811AFCA}">
      <dgm:prSet phldrT="[Текст]" custT="1"/>
      <dgm:spPr/>
      <dgm:t>
        <a:bodyPr/>
        <a:lstStyle/>
        <a:p>
          <a:r>
            <a:rPr lang="en-US" sz="2800">
              <a:latin typeface="Times New Roman" panose="02020603050405020304" pitchFamily="18" charset="0"/>
              <a:cs typeface="Times New Roman" panose="02020603050405020304" pitchFamily="18" charset="0"/>
            </a:rPr>
            <a:t>o‘tmish va hozirgi kun o‘rtasidagi aloqalarni ko‘ra bilish qobiliyatidir.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B7B713-5049-4367-9513-F0F542B88EBB}" type="parTrans" cxnId="{CFB2A162-9476-43D5-A5CA-0F17B390A2BD}">
      <dgm:prSet/>
      <dgm:spPr/>
      <dgm:t>
        <a:bodyPr/>
        <a:lstStyle/>
        <a:p>
          <a:endParaRPr lang="ru-RU"/>
        </a:p>
      </dgm:t>
    </dgm:pt>
    <dgm:pt modelId="{4E8516CD-BBCC-4223-B525-55F2550C6B29}" type="sibTrans" cxnId="{CFB2A162-9476-43D5-A5CA-0F17B390A2BD}">
      <dgm:prSet/>
      <dgm:spPr/>
      <dgm:t>
        <a:bodyPr/>
        <a:lstStyle/>
        <a:p>
          <a:endParaRPr lang="ru-RU"/>
        </a:p>
      </dgm:t>
    </dgm:pt>
    <dgm:pt modelId="{F08A5683-9D6C-42CD-BC94-B164ABF093BA}" type="pres">
      <dgm:prSet presAssocID="{2DAA0D9D-4285-451A-8DF6-51B9A9E559F7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1368BF-9E8A-4008-ADB5-E22F3408115D}" type="pres">
      <dgm:prSet presAssocID="{2DAA0D9D-4285-451A-8DF6-51B9A9E559F7}" presName="dummyMaxCanvas" presStyleCnt="0">
        <dgm:presLayoutVars/>
      </dgm:prSet>
      <dgm:spPr/>
    </dgm:pt>
    <dgm:pt modelId="{19CA139C-0374-4A7D-9794-8119350E96F5}" type="pres">
      <dgm:prSet presAssocID="{2DAA0D9D-4285-451A-8DF6-51B9A9E559F7}" presName="FiveNodes_1" presStyleLbl="node1" presStyleIdx="0" presStyleCnt="5" custScaleY="684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06F901-070E-456C-B3F0-060EF12B9883}" type="pres">
      <dgm:prSet presAssocID="{2DAA0D9D-4285-451A-8DF6-51B9A9E559F7}" presName="FiveNodes_2" presStyleLbl="node1" presStyleIdx="1" presStyleCnt="5" custScaleY="638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18E9E8-705D-4689-940D-BFC41AA6342F}" type="pres">
      <dgm:prSet presAssocID="{2DAA0D9D-4285-451A-8DF6-51B9A9E559F7}" presName="FiveNodes_3" presStyleLbl="node1" presStyleIdx="2" presStyleCnt="5" custScaleY="638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31ED2F-7710-4B07-91A3-BDAB711EEE72}" type="pres">
      <dgm:prSet presAssocID="{2DAA0D9D-4285-451A-8DF6-51B9A9E559F7}" presName="FiveNodes_4" presStyleLbl="node1" presStyleIdx="3" presStyleCnt="5" custScaleY="638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187731-14D4-4FF8-9893-FB526E1E8D9C}" type="pres">
      <dgm:prSet presAssocID="{2DAA0D9D-4285-451A-8DF6-51B9A9E559F7}" presName="FiveNodes_5" presStyleLbl="node1" presStyleIdx="4" presStyleCnt="5" custScaleY="792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293801-D468-4E8F-8887-BC8F1EE53ABB}" type="pres">
      <dgm:prSet presAssocID="{2DAA0D9D-4285-451A-8DF6-51B9A9E559F7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20EA8A-93D6-4DA6-A7DD-C12AD9FE8EB6}" type="pres">
      <dgm:prSet presAssocID="{2DAA0D9D-4285-451A-8DF6-51B9A9E559F7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55F33A-4BAC-49AB-9906-1510F37BC56E}" type="pres">
      <dgm:prSet presAssocID="{2DAA0D9D-4285-451A-8DF6-51B9A9E559F7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D52DDF-458E-4341-AB26-6229A6C02176}" type="pres">
      <dgm:prSet presAssocID="{2DAA0D9D-4285-451A-8DF6-51B9A9E559F7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34B39F-E480-45B2-843E-4AFF334FC8C5}" type="pres">
      <dgm:prSet presAssocID="{2DAA0D9D-4285-451A-8DF6-51B9A9E559F7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E427CA-405D-4F5F-82ED-04487D26E8F8}" type="pres">
      <dgm:prSet presAssocID="{2DAA0D9D-4285-451A-8DF6-51B9A9E559F7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447759-0EB8-4A97-9D51-F10C2E5758BA}" type="pres">
      <dgm:prSet presAssocID="{2DAA0D9D-4285-451A-8DF6-51B9A9E559F7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074A42-EA06-4980-A3E2-81861E4563FC}" type="pres">
      <dgm:prSet presAssocID="{2DAA0D9D-4285-451A-8DF6-51B9A9E559F7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AF3C17-38AA-4ADA-AC9B-BD38B8C271A9}" type="pres">
      <dgm:prSet presAssocID="{2DAA0D9D-4285-451A-8DF6-51B9A9E559F7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A78702-55C1-48EA-A943-26FDCCBA60A5}" type="presOf" srcId="{2B3E3DAA-C0AE-49C1-8D4C-64354CAC7A77}" destId="{DD55F33A-4BAC-49AB-9906-1510F37BC56E}" srcOrd="0" destOrd="0" presId="urn:microsoft.com/office/officeart/2005/8/layout/vProcess5"/>
    <dgm:cxn modelId="{B7A25C0C-04BF-48F2-B7E5-C209E31F9247}" type="presOf" srcId="{5C0BA9AC-8CAE-41F6-98FA-A051D811AFCA}" destId="{61187731-14D4-4FF8-9893-FB526E1E8D9C}" srcOrd="0" destOrd="0" presId="urn:microsoft.com/office/officeart/2005/8/layout/vProcess5"/>
    <dgm:cxn modelId="{F2D64F4E-C524-4417-B812-8C2CE85CDA61}" srcId="{2DAA0D9D-4285-451A-8DF6-51B9A9E559F7}" destId="{6DC2795E-18EB-410C-8C5C-A16D7446B675}" srcOrd="1" destOrd="0" parTransId="{B5FD783B-3E06-435C-88A8-DDC4EAD82667}" sibTransId="{4D2EBCDE-C827-4FCC-B757-97860E98D2F8}"/>
    <dgm:cxn modelId="{DB50F522-82F7-4B17-94AF-105E7D97B0E9}" type="presOf" srcId="{6DC2795E-18EB-410C-8C5C-A16D7446B675}" destId="{0606F901-070E-456C-B3F0-060EF12B9883}" srcOrd="0" destOrd="0" presId="urn:microsoft.com/office/officeart/2005/8/layout/vProcess5"/>
    <dgm:cxn modelId="{DD85CC65-5328-41DA-B71F-DC8F79008733}" srcId="{2DAA0D9D-4285-451A-8DF6-51B9A9E559F7}" destId="{45939098-BB05-48D9-B5F5-06FE527F5264}" srcOrd="2" destOrd="0" parTransId="{3B87B63C-E1C3-49BC-BCBC-CF917C32A7DC}" sibTransId="{2B3E3DAA-C0AE-49C1-8D4C-64354CAC7A77}"/>
    <dgm:cxn modelId="{0B8F6D28-A0E7-464E-9E98-86788E9CA67B}" srcId="{2DAA0D9D-4285-451A-8DF6-51B9A9E559F7}" destId="{494D141C-C534-4916-8021-DA8CB4B3BDFE}" srcOrd="3" destOrd="0" parTransId="{77B9611C-D147-4F1B-89E7-0F0BCF128635}" sibTransId="{02C2AABE-5D97-44AA-A22A-EC31075A790F}"/>
    <dgm:cxn modelId="{3AE754BB-F44E-4A7D-A471-16A7D63F4F17}" type="presOf" srcId="{2DAA0D9D-4285-451A-8DF6-51B9A9E559F7}" destId="{F08A5683-9D6C-42CD-BC94-B164ABF093BA}" srcOrd="0" destOrd="0" presId="urn:microsoft.com/office/officeart/2005/8/layout/vProcess5"/>
    <dgm:cxn modelId="{1BD8F4F2-F210-4490-BB34-CE0D703086AF}" type="presOf" srcId="{5C0BA9AC-8CAE-41F6-98FA-A051D811AFCA}" destId="{7FAF3C17-38AA-4ADA-AC9B-BD38B8C271A9}" srcOrd="1" destOrd="0" presId="urn:microsoft.com/office/officeart/2005/8/layout/vProcess5"/>
    <dgm:cxn modelId="{D225BDA3-B9E7-4651-A724-279A83CF2FF1}" type="presOf" srcId="{6DC2795E-18EB-410C-8C5C-A16D7446B675}" destId="{99E427CA-405D-4F5F-82ED-04487D26E8F8}" srcOrd="1" destOrd="0" presId="urn:microsoft.com/office/officeart/2005/8/layout/vProcess5"/>
    <dgm:cxn modelId="{F4951BDF-A4A9-4B7B-BB5C-5367EFB71BA5}" type="presOf" srcId="{494D141C-C534-4916-8021-DA8CB4B3BDFE}" destId="{D431ED2F-7710-4B07-91A3-BDAB711EEE72}" srcOrd="0" destOrd="0" presId="urn:microsoft.com/office/officeart/2005/8/layout/vProcess5"/>
    <dgm:cxn modelId="{7750F499-A027-4A0E-B16F-16D7A12DB033}" type="presOf" srcId="{4D2EBCDE-C827-4FCC-B757-97860E98D2F8}" destId="{D420EA8A-93D6-4DA6-A7DD-C12AD9FE8EB6}" srcOrd="0" destOrd="0" presId="urn:microsoft.com/office/officeart/2005/8/layout/vProcess5"/>
    <dgm:cxn modelId="{C4372FAF-6251-47A2-826A-DAAD5E266553}" type="presOf" srcId="{0C5B60FF-FDC1-4681-A945-297839F87353}" destId="{19CA139C-0374-4A7D-9794-8119350E96F5}" srcOrd="0" destOrd="0" presId="urn:microsoft.com/office/officeart/2005/8/layout/vProcess5"/>
    <dgm:cxn modelId="{CB029355-BE0F-4076-93B5-4B80E3700B86}" type="presOf" srcId="{45939098-BB05-48D9-B5F5-06FE527F5264}" destId="{8418E9E8-705D-4689-940D-BFC41AA6342F}" srcOrd="0" destOrd="0" presId="urn:microsoft.com/office/officeart/2005/8/layout/vProcess5"/>
    <dgm:cxn modelId="{C87D34CA-ED78-42DB-A8DC-F1711D9FA08F}" type="presOf" srcId="{0C5B60FF-FDC1-4681-A945-297839F87353}" destId="{5634B39F-E480-45B2-843E-4AFF334FC8C5}" srcOrd="1" destOrd="0" presId="urn:microsoft.com/office/officeart/2005/8/layout/vProcess5"/>
    <dgm:cxn modelId="{CFB2A162-9476-43D5-A5CA-0F17B390A2BD}" srcId="{2DAA0D9D-4285-451A-8DF6-51B9A9E559F7}" destId="{5C0BA9AC-8CAE-41F6-98FA-A051D811AFCA}" srcOrd="4" destOrd="0" parTransId="{ABB7B713-5049-4367-9513-F0F542B88EBB}" sibTransId="{4E8516CD-BBCC-4223-B525-55F2550C6B29}"/>
    <dgm:cxn modelId="{30B311D4-D1DD-441A-9319-1297C4C25E8A}" type="presOf" srcId="{45939098-BB05-48D9-B5F5-06FE527F5264}" destId="{5A447759-0EB8-4A97-9D51-F10C2E5758BA}" srcOrd="1" destOrd="0" presId="urn:microsoft.com/office/officeart/2005/8/layout/vProcess5"/>
    <dgm:cxn modelId="{7EBD7306-2DA3-4922-BDD9-4ACD1572A0BA}" type="presOf" srcId="{B1867B3A-7F09-4EDE-8C2C-AFD7E46999FC}" destId="{4D293801-D468-4E8F-8887-BC8F1EE53ABB}" srcOrd="0" destOrd="0" presId="urn:microsoft.com/office/officeart/2005/8/layout/vProcess5"/>
    <dgm:cxn modelId="{CAE9636A-51E4-459C-9FA3-4193AEB419DF}" type="presOf" srcId="{494D141C-C534-4916-8021-DA8CB4B3BDFE}" destId="{3F074A42-EA06-4980-A3E2-81861E4563FC}" srcOrd="1" destOrd="0" presId="urn:microsoft.com/office/officeart/2005/8/layout/vProcess5"/>
    <dgm:cxn modelId="{88EE1484-6B2D-4D06-9EE7-90FCA4E0895F}" srcId="{2DAA0D9D-4285-451A-8DF6-51B9A9E559F7}" destId="{0C5B60FF-FDC1-4681-A945-297839F87353}" srcOrd="0" destOrd="0" parTransId="{F530B93A-3703-4CF1-9718-C73B73DAC496}" sibTransId="{B1867B3A-7F09-4EDE-8C2C-AFD7E46999FC}"/>
    <dgm:cxn modelId="{4AF2DD6C-5733-4453-B355-535ACEA9A994}" type="presOf" srcId="{02C2AABE-5D97-44AA-A22A-EC31075A790F}" destId="{A6D52DDF-458E-4341-AB26-6229A6C02176}" srcOrd="0" destOrd="0" presId="urn:microsoft.com/office/officeart/2005/8/layout/vProcess5"/>
    <dgm:cxn modelId="{3F16D089-F567-4A94-90DA-BD2E0F71BBFD}" type="presParOf" srcId="{F08A5683-9D6C-42CD-BC94-B164ABF093BA}" destId="{761368BF-9E8A-4008-ADB5-E22F3408115D}" srcOrd="0" destOrd="0" presId="urn:microsoft.com/office/officeart/2005/8/layout/vProcess5"/>
    <dgm:cxn modelId="{B6542C49-C2F1-48E1-AF94-D0F3106DD26E}" type="presParOf" srcId="{F08A5683-9D6C-42CD-BC94-B164ABF093BA}" destId="{19CA139C-0374-4A7D-9794-8119350E96F5}" srcOrd="1" destOrd="0" presId="urn:microsoft.com/office/officeart/2005/8/layout/vProcess5"/>
    <dgm:cxn modelId="{2414B470-63DA-4463-9678-36791CC5BE5E}" type="presParOf" srcId="{F08A5683-9D6C-42CD-BC94-B164ABF093BA}" destId="{0606F901-070E-456C-B3F0-060EF12B9883}" srcOrd="2" destOrd="0" presId="urn:microsoft.com/office/officeart/2005/8/layout/vProcess5"/>
    <dgm:cxn modelId="{1793885B-2485-4EC3-BB56-5994FC7C37BA}" type="presParOf" srcId="{F08A5683-9D6C-42CD-BC94-B164ABF093BA}" destId="{8418E9E8-705D-4689-940D-BFC41AA6342F}" srcOrd="3" destOrd="0" presId="urn:microsoft.com/office/officeart/2005/8/layout/vProcess5"/>
    <dgm:cxn modelId="{B6711655-F83B-4753-B9DE-0FA13103E076}" type="presParOf" srcId="{F08A5683-9D6C-42CD-BC94-B164ABF093BA}" destId="{D431ED2F-7710-4B07-91A3-BDAB711EEE72}" srcOrd="4" destOrd="0" presId="urn:microsoft.com/office/officeart/2005/8/layout/vProcess5"/>
    <dgm:cxn modelId="{21764D07-230B-4836-89FA-C71B96D240A0}" type="presParOf" srcId="{F08A5683-9D6C-42CD-BC94-B164ABF093BA}" destId="{61187731-14D4-4FF8-9893-FB526E1E8D9C}" srcOrd="5" destOrd="0" presId="urn:microsoft.com/office/officeart/2005/8/layout/vProcess5"/>
    <dgm:cxn modelId="{9864F564-D40E-4921-BD19-CCFF932C3DCC}" type="presParOf" srcId="{F08A5683-9D6C-42CD-BC94-B164ABF093BA}" destId="{4D293801-D468-4E8F-8887-BC8F1EE53ABB}" srcOrd="6" destOrd="0" presId="urn:microsoft.com/office/officeart/2005/8/layout/vProcess5"/>
    <dgm:cxn modelId="{072F56EC-E451-4882-9081-CFC9C06CF022}" type="presParOf" srcId="{F08A5683-9D6C-42CD-BC94-B164ABF093BA}" destId="{D420EA8A-93D6-4DA6-A7DD-C12AD9FE8EB6}" srcOrd="7" destOrd="0" presId="urn:microsoft.com/office/officeart/2005/8/layout/vProcess5"/>
    <dgm:cxn modelId="{3D4DB65E-658C-4838-AEDA-3BED58911311}" type="presParOf" srcId="{F08A5683-9D6C-42CD-BC94-B164ABF093BA}" destId="{DD55F33A-4BAC-49AB-9906-1510F37BC56E}" srcOrd="8" destOrd="0" presId="urn:microsoft.com/office/officeart/2005/8/layout/vProcess5"/>
    <dgm:cxn modelId="{777E3AE8-7D04-49AD-B2E5-9AFC3F3A2E3F}" type="presParOf" srcId="{F08A5683-9D6C-42CD-BC94-B164ABF093BA}" destId="{A6D52DDF-458E-4341-AB26-6229A6C02176}" srcOrd="9" destOrd="0" presId="urn:microsoft.com/office/officeart/2005/8/layout/vProcess5"/>
    <dgm:cxn modelId="{5C5E9146-65BE-4A1E-8D36-DDB9C5D8F2BC}" type="presParOf" srcId="{F08A5683-9D6C-42CD-BC94-B164ABF093BA}" destId="{5634B39F-E480-45B2-843E-4AFF334FC8C5}" srcOrd="10" destOrd="0" presId="urn:microsoft.com/office/officeart/2005/8/layout/vProcess5"/>
    <dgm:cxn modelId="{4B96DCE9-CE40-45E1-896C-90BBEA4DC903}" type="presParOf" srcId="{F08A5683-9D6C-42CD-BC94-B164ABF093BA}" destId="{99E427CA-405D-4F5F-82ED-04487D26E8F8}" srcOrd="11" destOrd="0" presId="urn:microsoft.com/office/officeart/2005/8/layout/vProcess5"/>
    <dgm:cxn modelId="{29E52A5F-3C6F-4B93-A7B8-682417318CE8}" type="presParOf" srcId="{F08A5683-9D6C-42CD-BC94-B164ABF093BA}" destId="{5A447759-0EB8-4A97-9D51-F10C2E5758BA}" srcOrd="12" destOrd="0" presId="urn:microsoft.com/office/officeart/2005/8/layout/vProcess5"/>
    <dgm:cxn modelId="{F24DD521-15C5-4059-91F8-2197CB07AF9E}" type="presParOf" srcId="{F08A5683-9D6C-42CD-BC94-B164ABF093BA}" destId="{3F074A42-EA06-4980-A3E2-81861E4563FC}" srcOrd="13" destOrd="0" presId="urn:microsoft.com/office/officeart/2005/8/layout/vProcess5"/>
    <dgm:cxn modelId="{B3F14773-63D1-4493-B460-976FE2542347}" type="presParOf" srcId="{F08A5683-9D6C-42CD-BC94-B164ABF093BA}" destId="{7FAF3C17-38AA-4ADA-AC9B-BD38B8C271A9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DC94666-C081-4FE6-9A9C-57B7E6CE9C8D}" type="doc">
      <dgm:prSet loTypeId="urn:microsoft.com/office/officeart/2005/8/layout/hierarchy4" loCatId="list" qsTypeId="urn:microsoft.com/office/officeart/2005/8/quickstyle/3d5" qsCatId="3D" csTypeId="urn:microsoft.com/office/officeart/2005/8/colors/accent1_2" csCatId="accent1" phldr="1"/>
      <dgm:spPr>
        <a:scene3d>
          <a:camera prst="obliqueTopLeft" zoom="95000"/>
          <a:lightRig rig="flat" dir="t"/>
        </a:scene3d>
      </dgm:spPr>
      <dgm:t>
        <a:bodyPr/>
        <a:lstStyle/>
        <a:p>
          <a:endParaRPr lang="ru-RU"/>
        </a:p>
      </dgm:t>
    </dgm:pt>
    <dgm:pt modelId="{333B0B70-318B-47C2-B018-68C53D7FEED6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endParaRPr lang="ru-RU" sz="4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09564C-5BE2-4FD9-B857-F726DA2AE045}" type="parTrans" cxnId="{E2882519-FA7A-46D3-BB46-A8DEDFCE2D49}">
      <dgm:prSet/>
      <dgm:spPr/>
      <dgm:t>
        <a:bodyPr/>
        <a:lstStyle/>
        <a:p>
          <a:endParaRPr lang="ru-RU"/>
        </a:p>
      </dgm:t>
    </dgm:pt>
    <dgm:pt modelId="{0DD7C0DB-7492-4C2A-B967-E41AC9A10966}" type="sibTrans" cxnId="{E2882519-FA7A-46D3-BB46-A8DEDFCE2D49}">
      <dgm:prSet/>
      <dgm:spPr/>
      <dgm:t>
        <a:bodyPr/>
        <a:lstStyle/>
        <a:p>
          <a:endParaRPr lang="ru-RU"/>
        </a:p>
      </dgm:t>
    </dgm:pt>
    <dgm:pt modelId="{3260EC5A-E627-4C8B-8382-7D048841F400}" type="pres">
      <dgm:prSet presAssocID="{CDC94666-C081-4FE6-9A9C-57B7E6CE9C8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6CF78B8-3ED1-463A-8E6E-B1144EEF39B0}" type="pres">
      <dgm:prSet presAssocID="{333B0B70-318B-47C2-B018-68C53D7FEED6}" presName="vertOne" presStyleCnt="0"/>
      <dgm:spPr/>
    </dgm:pt>
    <dgm:pt modelId="{BEA96B5B-B195-4341-BE6B-53686674611B}" type="pres">
      <dgm:prSet presAssocID="{333B0B70-318B-47C2-B018-68C53D7FEED6}" presName="txOne" presStyleLbl="node0" presStyleIdx="0" presStyleCnt="1" custLinFactNeighborX="-274" custLinFactNeighborY="131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5DFDCD8-9307-4B00-AAAC-6B52D06D00FB}" type="pres">
      <dgm:prSet presAssocID="{333B0B70-318B-47C2-B018-68C53D7FEED6}" presName="horzOne" presStyleCnt="0"/>
      <dgm:spPr/>
    </dgm:pt>
  </dgm:ptLst>
  <dgm:cxnLst>
    <dgm:cxn modelId="{A020DFAC-3851-4832-B074-AE6E5AAC37B3}" type="presOf" srcId="{CDC94666-C081-4FE6-9A9C-57B7E6CE9C8D}" destId="{3260EC5A-E627-4C8B-8382-7D048841F400}" srcOrd="0" destOrd="0" presId="urn:microsoft.com/office/officeart/2005/8/layout/hierarchy4"/>
    <dgm:cxn modelId="{CE595797-AD01-426C-9408-7D7A0D2027CD}" type="presOf" srcId="{333B0B70-318B-47C2-B018-68C53D7FEED6}" destId="{BEA96B5B-B195-4341-BE6B-53686674611B}" srcOrd="0" destOrd="0" presId="urn:microsoft.com/office/officeart/2005/8/layout/hierarchy4"/>
    <dgm:cxn modelId="{E2882519-FA7A-46D3-BB46-A8DEDFCE2D49}" srcId="{CDC94666-C081-4FE6-9A9C-57B7E6CE9C8D}" destId="{333B0B70-318B-47C2-B018-68C53D7FEED6}" srcOrd="0" destOrd="0" parTransId="{C509564C-5BE2-4FD9-B857-F726DA2AE045}" sibTransId="{0DD7C0DB-7492-4C2A-B967-E41AC9A10966}"/>
    <dgm:cxn modelId="{9FC62F5B-99FE-46D1-BE0D-04C199E175CD}" type="presParOf" srcId="{3260EC5A-E627-4C8B-8382-7D048841F400}" destId="{F6CF78B8-3ED1-463A-8E6E-B1144EEF39B0}" srcOrd="0" destOrd="0" presId="urn:microsoft.com/office/officeart/2005/8/layout/hierarchy4"/>
    <dgm:cxn modelId="{34DAD2D9-B6C1-4B18-B995-560216042E4E}" type="presParOf" srcId="{F6CF78B8-3ED1-463A-8E6E-B1144EEF39B0}" destId="{BEA96B5B-B195-4341-BE6B-53686674611B}" srcOrd="0" destOrd="0" presId="urn:microsoft.com/office/officeart/2005/8/layout/hierarchy4"/>
    <dgm:cxn modelId="{5928BEA4-EFF4-4B0F-9F42-CDC843EF4E74}" type="presParOf" srcId="{F6CF78B8-3ED1-463A-8E6E-B1144EEF39B0}" destId="{55DFDCD8-9307-4B00-AAAC-6B52D06D00FB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3F40EC-6358-431E-AECC-8A3B95246D5D}">
      <dsp:nvSpPr>
        <dsp:cNvPr id="0" name=""/>
        <dsp:cNvSpPr/>
      </dsp:nvSpPr>
      <dsp:spPr>
        <a:xfrm>
          <a:off x="4232919" y="0"/>
          <a:ext cx="7730157" cy="8460187"/>
        </a:xfrm>
        <a:prstGeom prst="diamond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DE150F-1AED-4A5D-8371-D78A9D6CBC05}">
      <dsp:nvSpPr>
        <dsp:cNvPr id="0" name=""/>
        <dsp:cNvSpPr/>
      </dsp:nvSpPr>
      <dsp:spPr>
        <a:xfrm>
          <a:off x="898499" y="664903"/>
          <a:ext cx="6139791" cy="208028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1) </a:t>
          </a:r>
          <a:r>
            <a:rPr lang="en-US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O‘quvchilarda</a:t>
          </a:r>
          <a:r>
            <a:rPr lang="en-US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en-US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savodxonlikni</a:t>
          </a:r>
          <a:r>
            <a:rPr lang="en-US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en-US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nima</a:t>
          </a:r>
          <a:r>
            <a:rPr lang="en-US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u </a:t>
          </a:r>
          <a:r>
            <a:rPr lang="en-US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nima</a:t>
          </a:r>
          <a:r>
            <a:rPr lang="en-US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muhim</a:t>
          </a:r>
          <a:r>
            <a:rPr lang="en-US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00050" y="766454"/>
        <a:ext cx="5936689" cy="1877182"/>
      </dsp:txXfrm>
    </dsp:sp>
    <dsp:sp modelId="{8AA7B9B4-CC23-4537-B7A6-F6263F4E0FE7}">
      <dsp:nvSpPr>
        <dsp:cNvPr id="0" name=""/>
        <dsp:cNvSpPr/>
      </dsp:nvSpPr>
      <dsp:spPr>
        <a:xfrm>
          <a:off x="10249908" y="658831"/>
          <a:ext cx="6207628" cy="208028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2)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tushunish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nima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mazmunlilik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empatiya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mazmun-mohiyatga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351459" y="760382"/>
        <a:ext cx="6004526" cy="1877182"/>
      </dsp:txXfrm>
    </dsp:sp>
    <dsp:sp modelId="{87E6559C-FC7A-4B83-8873-B60A9D051CFE}">
      <dsp:nvSpPr>
        <dsp:cNvPr id="0" name=""/>
        <dsp:cNvSpPr/>
      </dsp:nvSpPr>
      <dsp:spPr>
        <a:xfrm>
          <a:off x="898499" y="4554100"/>
          <a:ext cx="6139791" cy="38298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3)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Tarixni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tushunish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ahloqiy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manbalarni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tahlil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savodxonlikni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rivojlantiruvchi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savollar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85459" y="4741060"/>
        <a:ext cx="5765871" cy="3455976"/>
      </dsp:txXfrm>
    </dsp:sp>
    <dsp:sp modelId="{85DA9F39-3104-4A3D-870F-1073B7D04AA2}">
      <dsp:nvSpPr>
        <dsp:cNvPr id="0" name=""/>
        <dsp:cNvSpPr/>
      </dsp:nvSpPr>
      <dsp:spPr>
        <a:xfrm>
          <a:off x="10249908" y="4548029"/>
          <a:ext cx="6207628" cy="38298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4)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Oʻzbekiston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darslarida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kontekstni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tushunish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vizual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materiallardan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savodxonlik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qarama-qarshi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fikrlarni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farqlash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axborot-kommunikatsiya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texnologiyalaridan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global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tarixiy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anglash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yo‘llari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436868" y="4734989"/>
        <a:ext cx="5833708" cy="34559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A96B5B-B195-4341-BE6B-53686674611B}">
      <dsp:nvSpPr>
        <dsp:cNvPr id="0" name=""/>
        <dsp:cNvSpPr/>
      </dsp:nvSpPr>
      <dsp:spPr>
        <a:xfrm>
          <a:off x="0" y="0"/>
          <a:ext cx="11585262" cy="2048212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accent2"/>
          </a:solidFill>
          <a:prstDash val="solid"/>
          <a:miter lim="800000"/>
        </a:ln>
        <a:effectLst/>
        <a:scene3d>
          <a:camera prst="obliqueTopLeft" zoom="95000"/>
          <a:lightRig rig="flat" dir="t"/>
        </a:scene3d>
        <a:sp3d extrusionH="381000"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990" y="59990"/>
        <a:ext cx="11465282" cy="19282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24.01.2025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8931467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g97c0c60065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5" name="Google Shape;665;g97c0c60065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564089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g97c0c60065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2" name="Google Shape;552;g97c0c60065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171400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93a8ee57b8_1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5" name="Google Shape;545;g93a8ee57b8_1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852022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1" name="Google Shape;1281;g98e4d128ed_0_3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2" name="Google Shape;1282;g98e4d128ed_0_3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59460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0" name="Google Shape;7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042577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" name="Google Shape;818;g9aa5415150_3_2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9" name="Google Shape;819;g9aa5415150_3_2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196748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2" name="Google Shape;2062;g9e1429698d_0_3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3" name="Google Shape;2063;g9e1429698d_0_3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755007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g97e2c5d167_0_10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3" name="Google Shape;563;g97e2c5d167_0_10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68070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g97eb4989a3_0_2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0" name="Google Shape;850;g97eb4989a3_0_2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662125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2" name="Google Shape;1682;g639a466128134c87_1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4163" y="739775"/>
            <a:ext cx="6167437" cy="3702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3" name="Google Shape;1683;g639a466128134c87_163:notes"/>
          <p:cNvSpPr txBox="1">
            <a:spLocks noGrp="1"/>
          </p:cNvSpPr>
          <p:nvPr>
            <p:ph type="body" idx="1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19451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2.xml"/><Relationship Id="rId5" Type="http://schemas.openxmlformats.org/officeDocument/2006/relationships/image" Target="../media/image3.png"/><Relationship Id="rId10" Type="http://schemas.microsoft.com/office/2007/relationships/diagramDrawing" Target="../diagrams/drawing2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2.svg"/><Relationship Id="rId7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1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11" Type="http://schemas.openxmlformats.org/officeDocument/2006/relationships/image" Target="../media/image8.png"/><Relationship Id="rId5" Type="http://schemas.openxmlformats.org/officeDocument/2006/relationships/diagramColors" Target="../diagrams/colors3.xml"/><Relationship Id="rId10" Type="http://schemas.openxmlformats.org/officeDocument/2006/relationships/image" Target="../media/image7.pn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2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2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E556B31D-2B0C-4382-96E5-F12AE702F088}"/>
              </a:ext>
            </a:extLst>
          </p:cNvPr>
          <p:cNvSpPr txBox="1">
            <a:spLocks/>
          </p:cNvSpPr>
          <p:nvPr/>
        </p:nvSpPr>
        <p:spPr>
          <a:xfrm>
            <a:off x="311150" y="6126129"/>
            <a:ext cx="9429750" cy="4389650"/>
          </a:xfrm>
          <a:prstGeom prst="rect">
            <a:avLst/>
          </a:prstGeom>
          <a:noFill/>
          <a:effectLst/>
        </p:spPr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ctr"/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3.3.1.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savodxonlikni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Picture 2" descr="Milliy markaz - PISA tabiiy-ilmiy savodxonlik bo'yicha... | Facebook">
            <a:extLst>
              <a:ext uri="{FF2B5EF4-FFF2-40B4-BE49-F238E27FC236}">
                <a16:creationId xmlns:a16="http://schemas.microsoft.com/office/drawing/2014/main" xmlns="" id="{D61A5A80-5E05-4D0A-8914-D0994F4F04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2550" y="4181475"/>
            <a:ext cx="5571490" cy="3908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679450" y="2442335"/>
            <a:ext cx="127254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en-US" sz="3600" b="1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III.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fanini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o‘qitishda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zamonaviy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yondashuvlar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ctr">
              <a:spcAft>
                <a:spcPts val="0"/>
              </a:spcAft>
            </a:pPr>
            <a:r>
              <a:rPr lang="en-US" sz="3600" b="1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ctr">
              <a:lnSpc>
                <a:spcPct val="150000"/>
              </a:lnSpc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algn="ctr">
              <a:lnSpc>
                <a:spcPct val="150000"/>
              </a:lnSpc>
              <a:spcAft>
                <a:spcPts val="0"/>
              </a:spcAft>
            </a:pP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3.3. 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fanini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o‘qitishda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innovatsion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yondashuvlar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</a:t>
            </a:r>
            <a:r>
              <a:rPr 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moduli</a:t>
            </a:r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xmlns="" id="{1071E7E6-41DD-45CB-B207-2DE58F0E3B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4399756"/>
              </p:ext>
            </p:extLst>
          </p:nvPr>
        </p:nvGraphicFramePr>
        <p:xfrm>
          <a:off x="539750" y="1664888"/>
          <a:ext cx="16992600" cy="8460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F524632-5C6B-461E-B648-0928B120BFF6}"/>
              </a:ext>
            </a:extLst>
          </p:cNvPr>
          <p:cNvSpPr txBox="1"/>
          <p:nvPr/>
        </p:nvSpPr>
        <p:spPr>
          <a:xfrm>
            <a:off x="4578350" y="4936034"/>
            <a:ext cx="9067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O‘YLASH UCHUN SAVOLLAR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" name="Google Shape;667;p26"/>
          <p:cNvSpPr txBox="1">
            <a:spLocks noGrp="1"/>
          </p:cNvSpPr>
          <p:nvPr>
            <p:ph type="title"/>
          </p:nvPr>
        </p:nvSpPr>
        <p:spPr>
          <a:xfrm>
            <a:off x="1151857" y="1768576"/>
            <a:ext cx="16196310" cy="898614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savodxonlik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5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68" name="Google Shape;668;p26"/>
          <p:cNvGrpSpPr/>
          <p:nvPr/>
        </p:nvGrpSpPr>
        <p:grpSpPr>
          <a:xfrm>
            <a:off x="4130112" y="3005896"/>
            <a:ext cx="9735597" cy="5689349"/>
            <a:chOff x="2098575" y="1354925"/>
            <a:chExt cx="4946810" cy="2890848"/>
          </a:xfrm>
        </p:grpSpPr>
        <p:sp>
          <p:nvSpPr>
            <p:cNvPr id="669" name="Google Shape;669;p26"/>
            <p:cNvSpPr/>
            <p:nvPr/>
          </p:nvSpPr>
          <p:spPr>
            <a:xfrm>
              <a:off x="5706936" y="2362657"/>
              <a:ext cx="1292105" cy="1442025"/>
            </a:xfrm>
            <a:custGeom>
              <a:avLst/>
              <a:gdLst/>
              <a:ahLst/>
              <a:cxnLst/>
              <a:rect l="l" t="t" r="r" b="b"/>
              <a:pathLst>
                <a:path w="74163" h="82768" extrusionOk="0">
                  <a:moveTo>
                    <a:pt x="0" y="0"/>
                  </a:moveTo>
                  <a:lnTo>
                    <a:pt x="0" y="12465"/>
                  </a:lnTo>
                  <a:lnTo>
                    <a:pt x="17107" y="82768"/>
                  </a:lnTo>
                  <a:lnTo>
                    <a:pt x="74163" y="68738"/>
                  </a:lnTo>
                  <a:lnTo>
                    <a:pt x="70669" y="560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0" name="Google Shape;670;p26"/>
            <p:cNvSpPr/>
            <p:nvPr/>
          </p:nvSpPr>
          <p:spPr>
            <a:xfrm>
              <a:off x="6015882" y="3428548"/>
              <a:ext cx="983169" cy="350750"/>
            </a:xfrm>
            <a:custGeom>
              <a:avLst/>
              <a:gdLst/>
              <a:ahLst/>
              <a:cxnLst/>
              <a:rect l="l" t="t" r="r" b="b"/>
              <a:pathLst>
                <a:path w="56431" h="20132" extrusionOk="0">
                  <a:moveTo>
                    <a:pt x="56431" y="0"/>
                  </a:moveTo>
                  <a:lnTo>
                    <a:pt x="574" y="15542"/>
                  </a:lnTo>
                  <a:lnTo>
                    <a:pt x="1" y="20131"/>
                  </a:lnTo>
                  <a:lnTo>
                    <a:pt x="54970" y="6728"/>
                  </a:lnTo>
                  <a:lnTo>
                    <a:pt x="56431" y="0"/>
                  </a:lnTo>
                  <a:close/>
                </a:path>
              </a:pathLst>
            </a:custGeom>
            <a:solidFill>
              <a:srgbClr val="F2E8D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3008148" y="3710628"/>
              <a:ext cx="63627" cy="49079"/>
            </a:xfrm>
            <a:custGeom>
              <a:avLst/>
              <a:gdLst/>
              <a:ahLst/>
              <a:cxnLst/>
              <a:rect l="l" t="t" r="r" b="b"/>
              <a:pathLst>
                <a:path w="3652" h="2817" extrusionOk="0">
                  <a:moveTo>
                    <a:pt x="1826" y="0"/>
                  </a:moveTo>
                  <a:cubicBezTo>
                    <a:pt x="1" y="0"/>
                    <a:pt x="1" y="2817"/>
                    <a:pt x="1826" y="2817"/>
                  </a:cubicBezTo>
                  <a:cubicBezTo>
                    <a:pt x="3652" y="2817"/>
                    <a:pt x="3652" y="0"/>
                    <a:pt x="1826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795517" y="3647015"/>
              <a:ext cx="46361" cy="43626"/>
            </a:xfrm>
            <a:custGeom>
              <a:avLst/>
              <a:gdLst/>
              <a:ahLst/>
              <a:cxnLst/>
              <a:rect l="l" t="t" r="r" b="b"/>
              <a:pathLst>
                <a:path w="2661" h="2504" extrusionOk="0">
                  <a:moveTo>
                    <a:pt x="1253" y="1"/>
                  </a:moveTo>
                  <a:cubicBezTo>
                    <a:pt x="783" y="1"/>
                    <a:pt x="366" y="261"/>
                    <a:pt x="157" y="679"/>
                  </a:cubicBezTo>
                  <a:lnTo>
                    <a:pt x="53" y="939"/>
                  </a:lnTo>
                  <a:cubicBezTo>
                    <a:pt x="1" y="1148"/>
                    <a:pt x="1" y="1409"/>
                    <a:pt x="53" y="1617"/>
                  </a:cubicBezTo>
                  <a:cubicBezTo>
                    <a:pt x="105" y="1774"/>
                    <a:pt x="157" y="1930"/>
                    <a:pt x="262" y="2035"/>
                  </a:cubicBezTo>
                  <a:cubicBezTo>
                    <a:pt x="366" y="2139"/>
                    <a:pt x="470" y="2295"/>
                    <a:pt x="627" y="2347"/>
                  </a:cubicBezTo>
                  <a:cubicBezTo>
                    <a:pt x="835" y="2452"/>
                    <a:pt x="1044" y="2504"/>
                    <a:pt x="1253" y="2504"/>
                  </a:cubicBezTo>
                  <a:cubicBezTo>
                    <a:pt x="1513" y="2504"/>
                    <a:pt x="1722" y="2452"/>
                    <a:pt x="1931" y="2347"/>
                  </a:cubicBezTo>
                  <a:lnTo>
                    <a:pt x="1878" y="2347"/>
                  </a:lnTo>
                  <a:lnTo>
                    <a:pt x="2087" y="2243"/>
                  </a:lnTo>
                  <a:lnTo>
                    <a:pt x="2296" y="2035"/>
                  </a:lnTo>
                  <a:cubicBezTo>
                    <a:pt x="2400" y="1930"/>
                    <a:pt x="2504" y="1826"/>
                    <a:pt x="2556" y="1669"/>
                  </a:cubicBezTo>
                  <a:cubicBezTo>
                    <a:pt x="2609" y="1565"/>
                    <a:pt x="2609" y="1461"/>
                    <a:pt x="2609" y="1357"/>
                  </a:cubicBezTo>
                  <a:cubicBezTo>
                    <a:pt x="2661" y="1200"/>
                    <a:pt x="2661" y="1044"/>
                    <a:pt x="2609" y="887"/>
                  </a:cubicBezTo>
                  <a:lnTo>
                    <a:pt x="2504" y="574"/>
                  </a:lnTo>
                  <a:lnTo>
                    <a:pt x="2348" y="366"/>
                  </a:lnTo>
                  <a:cubicBezTo>
                    <a:pt x="2191" y="261"/>
                    <a:pt x="2087" y="157"/>
                    <a:pt x="1931" y="105"/>
                  </a:cubicBezTo>
                  <a:cubicBezTo>
                    <a:pt x="1774" y="53"/>
                    <a:pt x="1618" y="1"/>
                    <a:pt x="1461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5706936" y="2121848"/>
              <a:ext cx="1338449" cy="1577416"/>
            </a:xfrm>
            <a:custGeom>
              <a:avLst/>
              <a:gdLst/>
              <a:ahLst/>
              <a:cxnLst/>
              <a:rect l="l" t="t" r="r" b="b"/>
              <a:pathLst>
                <a:path w="76823" h="90539" extrusionOk="0">
                  <a:moveTo>
                    <a:pt x="55909" y="0"/>
                  </a:moveTo>
                  <a:lnTo>
                    <a:pt x="0" y="13821"/>
                  </a:lnTo>
                  <a:lnTo>
                    <a:pt x="18306" y="90539"/>
                  </a:lnTo>
                  <a:lnTo>
                    <a:pt x="76823" y="76562"/>
                  </a:lnTo>
                  <a:lnTo>
                    <a:pt x="5590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3696936" y="2549326"/>
              <a:ext cx="1041325" cy="1696446"/>
            </a:xfrm>
            <a:custGeom>
              <a:avLst/>
              <a:gdLst/>
              <a:ahLst/>
              <a:cxnLst/>
              <a:rect l="l" t="t" r="r" b="b"/>
              <a:pathLst>
                <a:path w="59769" h="97371" extrusionOk="0">
                  <a:moveTo>
                    <a:pt x="38125" y="0"/>
                  </a:moveTo>
                  <a:lnTo>
                    <a:pt x="29884" y="2295"/>
                  </a:lnTo>
                  <a:lnTo>
                    <a:pt x="0" y="93668"/>
                  </a:lnTo>
                  <a:lnTo>
                    <a:pt x="2243" y="97371"/>
                  </a:lnTo>
                  <a:lnTo>
                    <a:pt x="59768" y="82924"/>
                  </a:lnTo>
                  <a:lnTo>
                    <a:pt x="3812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3716014" y="2508434"/>
              <a:ext cx="1004076" cy="1720977"/>
            </a:xfrm>
            <a:custGeom>
              <a:avLst/>
              <a:gdLst/>
              <a:ahLst/>
              <a:cxnLst/>
              <a:rect l="l" t="t" r="r" b="b"/>
              <a:pathLst>
                <a:path w="57631" h="98779" extrusionOk="0">
                  <a:moveTo>
                    <a:pt x="35882" y="0"/>
                  </a:moveTo>
                  <a:lnTo>
                    <a:pt x="29520" y="2347"/>
                  </a:lnTo>
                  <a:lnTo>
                    <a:pt x="1" y="95702"/>
                  </a:lnTo>
                  <a:lnTo>
                    <a:pt x="1722" y="98779"/>
                  </a:lnTo>
                  <a:lnTo>
                    <a:pt x="57630" y="84124"/>
                  </a:lnTo>
                  <a:lnTo>
                    <a:pt x="35882" y="0"/>
                  </a:lnTo>
                  <a:close/>
                </a:path>
              </a:pathLst>
            </a:custGeom>
            <a:solidFill>
              <a:srgbClr val="F2E8D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6" name="Google Shape;676;p26"/>
            <p:cNvSpPr/>
            <p:nvPr/>
          </p:nvSpPr>
          <p:spPr>
            <a:xfrm>
              <a:off x="3364364" y="2492979"/>
              <a:ext cx="1335713" cy="1688275"/>
            </a:xfrm>
            <a:custGeom>
              <a:avLst/>
              <a:gdLst/>
              <a:ahLst/>
              <a:cxnLst/>
              <a:rect l="l" t="t" r="r" b="b"/>
              <a:pathLst>
                <a:path w="76666" h="96902" extrusionOk="0">
                  <a:moveTo>
                    <a:pt x="55387" y="1"/>
                  </a:moveTo>
                  <a:lnTo>
                    <a:pt x="0" y="15386"/>
                  </a:lnTo>
                  <a:lnTo>
                    <a:pt x="19088" y="96902"/>
                  </a:lnTo>
                  <a:lnTo>
                    <a:pt x="76666" y="82038"/>
                  </a:lnTo>
                  <a:lnTo>
                    <a:pt x="55387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7" name="Google Shape;677;p26"/>
            <p:cNvSpPr/>
            <p:nvPr/>
          </p:nvSpPr>
          <p:spPr>
            <a:xfrm>
              <a:off x="3564259" y="2705614"/>
              <a:ext cx="934107" cy="1247590"/>
            </a:xfrm>
            <a:custGeom>
              <a:avLst/>
              <a:gdLst/>
              <a:ahLst/>
              <a:cxnLst/>
              <a:rect l="l" t="t" r="r" b="b"/>
              <a:pathLst>
                <a:path w="53615" h="71608" extrusionOk="0">
                  <a:moveTo>
                    <a:pt x="36300" y="1"/>
                  </a:moveTo>
                  <a:lnTo>
                    <a:pt x="1" y="10275"/>
                  </a:lnTo>
                  <a:lnTo>
                    <a:pt x="12779" y="71607"/>
                  </a:lnTo>
                  <a:lnTo>
                    <a:pt x="53615" y="61333"/>
                  </a:lnTo>
                  <a:lnTo>
                    <a:pt x="3630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8" name="Google Shape;678;p26"/>
            <p:cNvSpPr/>
            <p:nvPr/>
          </p:nvSpPr>
          <p:spPr>
            <a:xfrm>
              <a:off x="4565635" y="1354925"/>
              <a:ext cx="1104012" cy="1708259"/>
            </a:xfrm>
            <a:custGeom>
              <a:avLst/>
              <a:gdLst/>
              <a:ahLst/>
              <a:cxnLst/>
              <a:rect l="l" t="t" r="r" b="b"/>
              <a:pathLst>
                <a:path w="63367" h="98049" extrusionOk="0">
                  <a:moveTo>
                    <a:pt x="6885" y="0"/>
                  </a:moveTo>
                  <a:lnTo>
                    <a:pt x="5216" y="11682"/>
                  </a:lnTo>
                  <a:lnTo>
                    <a:pt x="0" y="93824"/>
                  </a:lnTo>
                  <a:lnTo>
                    <a:pt x="62011" y="98048"/>
                  </a:lnTo>
                  <a:lnTo>
                    <a:pt x="63367" y="77761"/>
                  </a:lnTo>
                  <a:lnTo>
                    <a:pt x="688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9" name="Google Shape;679;p26"/>
            <p:cNvSpPr/>
            <p:nvPr/>
          </p:nvSpPr>
          <p:spPr>
            <a:xfrm>
              <a:off x="4584713" y="2792456"/>
              <a:ext cx="1063138" cy="248079"/>
            </a:xfrm>
            <a:custGeom>
              <a:avLst/>
              <a:gdLst/>
              <a:ahLst/>
              <a:cxnLst/>
              <a:rect l="l" t="t" r="r" b="b"/>
              <a:pathLst>
                <a:path w="61021" h="14239" extrusionOk="0">
                  <a:moveTo>
                    <a:pt x="61020" y="1"/>
                  </a:moveTo>
                  <a:lnTo>
                    <a:pt x="574" y="3599"/>
                  </a:lnTo>
                  <a:lnTo>
                    <a:pt x="0" y="10275"/>
                  </a:lnTo>
                  <a:lnTo>
                    <a:pt x="59664" y="14239"/>
                  </a:lnTo>
                  <a:lnTo>
                    <a:pt x="61020" y="1"/>
                  </a:lnTo>
                  <a:close/>
                </a:path>
              </a:pathLst>
            </a:custGeom>
            <a:solidFill>
              <a:srgbClr val="F1EFE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0" name="Google Shape;680;p26"/>
            <p:cNvSpPr/>
            <p:nvPr/>
          </p:nvSpPr>
          <p:spPr>
            <a:xfrm>
              <a:off x="4594714" y="1354925"/>
              <a:ext cx="1156715" cy="1556509"/>
            </a:xfrm>
            <a:custGeom>
              <a:avLst/>
              <a:gdLst/>
              <a:ahLst/>
              <a:cxnLst/>
              <a:rect l="l" t="t" r="r" b="b"/>
              <a:pathLst>
                <a:path w="66392" h="89339" extrusionOk="0">
                  <a:moveTo>
                    <a:pt x="5216" y="0"/>
                  </a:moveTo>
                  <a:lnTo>
                    <a:pt x="0" y="86105"/>
                  </a:lnTo>
                  <a:lnTo>
                    <a:pt x="63054" y="89339"/>
                  </a:lnTo>
                  <a:lnTo>
                    <a:pt x="66392" y="3181"/>
                  </a:lnTo>
                  <a:lnTo>
                    <a:pt x="521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1" name="Google Shape;681;p26"/>
            <p:cNvSpPr/>
            <p:nvPr/>
          </p:nvSpPr>
          <p:spPr>
            <a:xfrm>
              <a:off x="4700107" y="1450335"/>
              <a:ext cx="947749" cy="1342073"/>
            </a:xfrm>
            <a:custGeom>
              <a:avLst/>
              <a:gdLst/>
              <a:ahLst/>
              <a:cxnLst/>
              <a:rect l="l" t="t" r="r" b="b"/>
              <a:pathLst>
                <a:path w="54398" h="77031" fill="none" extrusionOk="0">
                  <a:moveTo>
                    <a:pt x="4173" y="0"/>
                  </a:moveTo>
                  <a:lnTo>
                    <a:pt x="1" y="74475"/>
                  </a:lnTo>
                  <a:lnTo>
                    <a:pt x="50381" y="77031"/>
                  </a:lnTo>
                  <a:lnTo>
                    <a:pt x="54397" y="2869"/>
                  </a:lnTo>
                  <a:close/>
                </a:path>
              </a:pathLst>
            </a:custGeom>
            <a:noFill/>
            <a:ln w="16950" cap="flat" cmpd="sng">
              <a:solidFill>
                <a:srgbClr val="ED7B33"/>
              </a:solidFill>
              <a:prstDash val="solid"/>
              <a:miter lim="52153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2098575" y="2579312"/>
              <a:ext cx="1521995" cy="1387510"/>
            </a:xfrm>
            <a:custGeom>
              <a:avLst/>
              <a:gdLst/>
              <a:ahLst/>
              <a:cxnLst/>
              <a:rect l="l" t="t" r="r" b="b"/>
              <a:pathLst>
                <a:path w="87358" h="79639" extrusionOk="0">
                  <a:moveTo>
                    <a:pt x="81464" y="0"/>
                  </a:moveTo>
                  <a:lnTo>
                    <a:pt x="0" y="52206"/>
                  </a:lnTo>
                  <a:lnTo>
                    <a:pt x="2451" y="56013"/>
                  </a:lnTo>
                  <a:lnTo>
                    <a:pt x="58777" y="79639"/>
                  </a:lnTo>
                  <a:lnTo>
                    <a:pt x="87357" y="1878"/>
                  </a:lnTo>
                  <a:lnTo>
                    <a:pt x="87357" y="887"/>
                  </a:lnTo>
                  <a:lnTo>
                    <a:pt x="81464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2130372" y="2518417"/>
              <a:ext cx="1478386" cy="1425683"/>
            </a:xfrm>
            <a:custGeom>
              <a:avLst/>
              <a:gdLst/>
              <a:ahLst/>
              <a:cxnLst/>
              <a:rect l="l" t="t" r="r" b="b"/>
              <a:pathLst>
                <a:path w="84855" h="81830" extrusionOk="0">
                  <a:moveTo>
                    <a:pt x="84802" y="1"/>
                  </a:moveTo>
                  <a:lnTo>
                    <a:pt x="0" y="55962"/>
                  </a:lnTo>
                  <a:lnTo>
                    <a:pt x="1565" y="58934"/>
                  </a:lnTo>
                  <a:lnTo>
                    <a:pt x="56326" y="81830"/>
                  </a:lnTo>
                  <a:lnTo>
                    <a:pt x="84854" y="4278"/>
                  </a:lnTo>
                  <a:lnTo>
                    <a:pt x="84802" y="1"/>
                  </a:lnTo>
                  <a:close/>
                </a:path>
              </a:pathLst>
            </a:custGeom>
            <a:solidFill>
              <a:srgbClr val="F2E8D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2098575" y="2124057"/>
              <a:ext cx="1521995" cy="1775510"/>
            </a:xfrm>
            <a:custGeom>
              <a:avLst/>
              <a:gdLst/>
              <a:ahLst/>
              <a:cxnLst/>
              <a:rect l="l" t="t" r="r" b="b"/>
              <a:pathLst>
                <a:path w="87358" h="101909" extrusionOk="0">
                  <a:moveTo>
                    <a:pt x="30771" y="0"/>
                  </a:moveTo>
                  <a:lnTo>
                    <a:pt x="0" y="78335"/>
                  </a:lnTo>
                  <a:lnTo>
                    <a:pt x="57578" y="101908"/>
                  </a:lnTo>
                  <a:lnTo>
                    <a:pt x="87357" y="21540"/>
                  </a:lnTo>
                  <a:lnTo>
                    <a:pt x="3077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2754625" y="2363942"/>
              <a:ext cx="86346" cy="67268"/>
            </a:xfrm>
            <a:custGeom>
              <a:avLst/>
              <a:gdLst/>
              <a:ahLst/>
              <a:cxnLst/>
              <a:rect l="l" t="t" r="r" b="b"/>
              <a:pathLst>
                <a:path w="4956" h="3861" extrusionOk="0">
                  <a:moveTo>
                    <a:pt x="2504" y="1"/>
                  </a:moveTo>
                  <a:cubicBezTo>
                    <a:pt x="1" y="1"/>
                    <a:pt x="1" y="3860"/>
                    <a:pt x="2504" y="3860"/>
                  </a:cubicBezTo>
                  <a:cubicBezTo>
                    <a:pt x="4956" y="3860"/>
                    <a:pt x="4956" y="1"/>
                    <a:pt x="2504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3256219" y="2565669"/>
              <a:ext cx="79987" cy="61815"/>
            </a:xfrm>
            <a:custGeom>
              <a:avLst/>
              <a:gdLst/>
              <a:ahLst/>
              <a:cxnLst/>
              <a:rect l="l" t="t" r="r" b="b"/>
              <a:pathLst>
                <a:path w="4591" h="3548" extrusionOk="0">
                  <a:moveTo>
                    <a:pt x="2296" y="1"/>
                  </a:moveTo>
                  <a:cubicBezTo>
                    <a:pt x="1" y="1"/>
                    <a:pt x="1" y="3547"/>
                    <a:pt x="2296" y="3547"/>
                  </a:cubicBezTo>
                  <a:cubicBezTo>
                    <a:pt x="4590" y="3547"/>
                    <a:pt x="4590" y="1"/>
                    <a:pt x="2296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3125371" y="2448463"/>
              <a:ext cx="28190" cy="20907"/>
            </a:xfrm>
            <a:custGeom>
              <a:avLst/>
              <a:gdLst/>
              <a:ahLst/>
              <a:cxnLst/>
              <a:rect l="l" t="t" r="r" b="b"/>
              <a:pathLst>
                <a:path w="1618" h="1200" extrusionOk="0">
                  <a:moveTo>
                    <a:pt x="835" y="0"/>
                  </a:moveTo>
                  <a:cubicBezTo>
                    <a:pt x="1" y="0"/>
                    <a:pt x="1" y="1200"/>
                    <a:pt x="835" y="1200"/>
                  </a:cubicBezTo>
                  <a:cubicBezTo>
                    <a:pt x="1617" y="1200"/>
                    <a:pt x="1617" y="0"/>
                    <a:pt x="835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3076307" y="2555459"/>
              <a:ext cx="12736" cy="12736"/>
            </a:xfrm>
            <a:custGeom>
              <a:avLst/>
              <a:gdLst/>
              <a:ahLst/>
              <a:cxnLst/>
              <a:rect l="l" t="t" r="r" b="b"/>
              <a:pathLst>
                <a:path w="731" h="731" extrusionOk="0">
                  <a:moveTo>
                    <a:pt x="365" y="0"/>
                  </a:moveTo>
                  <a:cubicBezTo>
                    <a:pt x="183" y="0"/>
                    <a:pt x="0" y="92"/>
                    <a:pt x="53" y="274"/>
                  </a:cubicBezTo>
                  <a:lnTo>
                    <a:pt x="105" y="535"/>
                  </a:lnTo>
                  <a:cubicBezTo>
                    <a:pt x="131" y="665"/>
                    <a:pt x="248" y="730"/>
                    <a:pt x="365" y="730"/>
                  </a:cubicBezTo>
                  <a:cubicBezTo>
                    <a:pt x="483" y="730"/>
                    <a:pt x="600" y="665"/>
                    <a:pt x="626" y="535"/>
                  </a:cubicBezTo>
                  <a:lnTo>
                    <a:pt x="678" y="274"/>
                  </a:lnTo>
                  <a:cubicBezTo>
                    <a:pt x="731" y="92"/>
                    <a:pt x="548" y="0"/>
                    <a:pt x="365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2910927" y="2494791"/>
              <a:ext cx="30908" cy="23642"/>
            </a:xfrm>
            <a:custGeom>
              <a:avLst/>
              <a:gdLst/>
              <a:ahLst/>
              <a:cxnLst/>
              <a:rect l="l" t="t" r="r" b="b"/>
              <a:pathLst>
                <a:path w="1774" h="1357" extrusionOk="0">
                  <a:moveTo>
                    <a:pt x="887" y="1"/>
                  </a:moveTo>
                  <a:cubicBezTo>
                    <a:pt x="0" y="1"/>
                    <a:pt x="0" y="1357"/>
                    <a:pt x="887" y="1357"/>
                  </a:cubicBezTo>
                  <a:cubicBezTo>
                    <a:pt x="1774" y="1357"/>
                    <a:pt x="1774" y="1"/>
                    <a:pt x="887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3264407" y="2939156"/>
              <a:ext cx="63610" cy="64516"/>
            </a:xfrm>
            <a:custGeom>
              <a:avLst/>
              <a:gdLst/>
              <a:ahLst/>
              <a:cxnLst/>
              <a:rect l="l" t="t" r="r" b="b"/>
              <a:pathLst>
                <a:path w="3651" h="3703" extrusionOk="0">
                  <a:moveTo>
                    <a:pt x="1826" y="0"/>
                  </a:moveTo>
                  <a:cubicBezTo>
                    <a:pt x="1565" y="0"/>
                    <a:pt x="1356" y="52"/>
                    <a:pt x="1095" y="156"/>
                  </a:cubicBezTo>
                  <a:cubicBezTo>
                    <a:pt x="678" y="365"/>
                    <a:pt x="313" y="678"/>
                    <a:pt x="157" y="1147"/>
                  </a:cubicBezTo>
                  <a:cubicBezTo>
                    <a:pt x="52" y="1356"/>
                    <a:pt x="0" y="1617"/>
                    <a:pt x="0" y="1878"/>
                  </a:cubicBezTo>
                  <a:lnTo>
                    <a:pt x="52" y="2347"/>
                  </a:lnTo>
                  <a:cubicBezTo>
                    <a:pt x="157" y="2660"/>
                    <a:pt x="313" y="2921"/>
                    <a:pt x="522" y="3129"/>
                  </a:cubicBezTo>
                  <a:lnTo>
                    <a:pt x="887" y="3442"/>
                  </a:lnTo>
                  <a:cubicBezTo>
                    <a:pt x="1200" y="3599"/>
                    <a:pt x="1513" y="3703"/>
                    <a:pt x="1826" y="3703"/>
                  </a:cubicBezTo>
                  <a:cubicBezTo>
                    <a:pt x="2086" y="3703"/>
                    <a:pt x="2295" y="3651"/>
                    <a:pt x="2556" y="3546"/>
                  </a:cubicBezTo>
                  <a:cubicBezTo>
                    <a:pt x="2973" y="3338"/>
                    <a:pt x="3338" y="3025"/>
                    <a:pt x="3494" y="2556"/>
                  </a:cubicBezTo>
                  <a:cubicBezTo>
                    <a:pt x="3599" y="2347"/>
                    <a:pt x="3651" y="2086"/>
                    <a:pt x="3651" y="1878"/>
                  </a:cubicBezTo>
                  <a:lnTo>
                    <a:pt x="3599" y="1356"/>
                  </a:lnTo>
                  <a:cubicBezTo>
                    <a:pt x="3494" y="1043"/>
                    <a:pt x="3338" y="782"/>
                    <a:pt x="3129" y="574"/>
                  </a:cubicBezTo>
                  <a:lnTo>
                    <a:pt x="2764" y="261"/>
                  </a:lnTo>
                  <a:cubicBezTo>
                    <a:pt x="2451" y="104"/>
                    <a:pt x="2138" y="0"/>
                    <a:pt x="1826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3408880" y="2715197"/>
              <a:ext cx="52720" cy="46779"/>
            </a:xfrm>
            <a:custGeom>
              <a:avLst/>
              <a:gdLst/>
              <a:ahLst/>
              <a:cxnLst/>
              <a:rect l="l" t="t" r="r" b="b"/>
              <a:pathLst>
                <a:path w="3026" h="2685" extrusionOk="0">
                  <a:moveTo>
                    <a:pt x="1647" y="1"/>
                  </a:moveTo>
                  <a:cubicBezTo>
                    <a:pt x="1426" y="1"/>
                    <a:pt x="1202" y="57"/>
                    <a:pt x="992" y="181"/>
                  </a:cubicBezTo>
                  <a:lnTo>
                    <a:pt x="1044" y="181"/>
                  </a:lnTo>
                  <a:lnTo>
                    <a:pt x="731" y="389"/>
                  </a:lnTo>
                  <a:cubicBezTo>
                    <a:pt x="1" y="807"/>
                    <a:pt x="1" y="1902"/>
                    <a:pt x="731" y="2319"/>
                  </a:cubicBezTo>
                  <a:lnTo>
                    <a:pt x="1044" y="2528"/>
                  </a:lnTo>
                  <a:cubicBezTo>
                    <a:pt x="1252" y="2632"/>
                    <a:pt x="1487" y="2684"/>
                    <a:pt x="1722" y="2684"/>
                  </a:cubicBezTo>
                  <a:cubicBezTo>
                    <a:pt x="1956" y="2684"/>
                    <a:pt x="2191" y="2632"/>
                    <a:pt x="2400" y="2528"/>
                  </a:cubicBezTo>
                  <a:cubicBezTo>
                    <a:pt x="2765" y="2267"/>
                    <a:pt x="3026" y="1850"/>
                    <a:pt x="3026" y="1380"/>
                  </a:cubicBezTo>
                  <a:cubicBezTo>
                    <a:pt x="3026" y="584"/>
                    <a:pt x="2357" y="1"/>
                    <a:pt x="1647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3235328" y="2777398"/>
              <a:ext cx="46361" cy="37267"/>
            </a:xfrm>
            <a:custGeom>
              <a:avLst/>
              <a:gdLst/>
              <a:ahLst/>
              <a:cxnLst/>
              <a:rect l="l" t="t" r="r" b="b"/>
              <a:pathLst>
                <a:path w="2661" h="2139" extrusionOk="0">
                  <a:moveTo>
                    <a:pt x="1304" y="1"/>
                  </a:moveTo>
                  <a:cubicBezTo>
                    <a:pt x="0" y="105"/>
                    <a:pt x="0" y="2035"/>
                    <a:pt x="1304" y="2139"/>
                  </a:cubicBezTo>
                  <a:cubicBezTo>
                    <a:pt x="2660" y="2035"/>
                    <a:pt x="2660" y="105"/>
                    <a:pt x="1304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2398426" y="2832839"/>
              <a:ext cx="125407" cy="97235"/>
            </a:xfrm>
            <a:custGeom>
              <a:avLst/>
              <a:gdLst/>
              <a:ahLst/>
              <a:cxnLst/>
              <a:rect l="l" t="t" r="r" b="b"/>
              <a:pathLst>
                <a:path w="7198" h="5581" extrusionOk="0">
                  <a:moveTo>
                    <a:pt x="3599" y="0"/>
                  </a:moveTo>
                  <a:cubicBezTo>
                    <a:pt x="1" y="0"/>
                    <a:pt x="1" y="5580"/>
                    <a:pt x="3599" y="5580"/>
                  </a:cubicBezTo>
                  <a:cubicBezTo>
                    <a:pt x="7198" y="5580"/>
                    <a:pt x="7198" y="0"/>
                    <a:pt x="3599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2520197" y="2659268"/>
              <a:ext cx="71798" cy="55456"/>
            </a:xfrm>
            <a:custGeom>
              <a:avLst/>
              <a:gdLst/>
              <a:ahLst/>
              <a:cxnLst/>
              <a:rect l="l" t="t" r="r" b="b"/>
              <a:pathLst>
                <a:path w="4121" h="3183" extrusionOk="0">
                  <a:moveTo>
                    <a:pt x="2086" y="1"/>
                  </a:moveTo>
                  <a:cubicBezTo>
                    <a:pt x="0" y="1"/>
                    <a:pt x="0" y="3182"/>
                    <a:pt x="2086" y="3182"/>
                  </a:cubicBezTo>
                  <a:cubicBezTo>
                    <a:pt x="4120" y="3182"/>
                    <a:pt x="4120" y="1"/>
                    <a:pt x="2086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2553806" y="2463551"/>
              <a:ext cx="40002" cy="40351"/>
            </a:xfrm>
            <a:custGeom>
              <a:avLst/>
              <a:gdLst/>
              <a:ahLst/>
              <a:cxnLst/>
              <a:rect l="l" t="t" r="r" b="b"/>
              <a:pathLst>
                <a:path w="2296" h="2316" extrusionOk="0">
                  <a:moveTo>
                    <a:pt x="1024" y="0"/>
                  </a:moveTo>
                  <a:cubicBezTo>
                    <a:pt x="912" y="0"/>
                    <a:pt x="808" y="49"/>
                    <a:pt x="731" y="125"/>
                  </a:cubicBezTo>
                  <a:cubicBezTo>
                    <a:pt x="575" y="125"/>
                    <a:pt x="418" y="229"/>
                    <a:pt x="314" y="334"/>
                  </a:cubicBezTo>
                  <a:cubicBezTo>
                    <a:pt x="210" y="438"/>
                    <a:pt x="157" y="542"/>
                    <a:pt x="105" y="699"/>
                  </a:cubicBezTo>
                  <a:cubicBezTo>
                    <a:pt x="53" y="855"/>
                    <a:pt x="1" y="1012"/>
                    <a:pt x="1" y="1168"/>
                  </a:cubicBezTo>
                  <a:lnTo>
                    <a:pt x="53" y="1429"/>
                  </a:lnTo>
                  <a:cubicBezTo>
                    <a:pt x="105" y="1638"/>
                    <a:pt x="210" y="1794"/>
                    <a:pt x="366" y="1950"/>
                  </a:cubicBezTo>
                  <a:lnTo>
                    <a:pt x="575" y="2159"/>
                  </a:lnTo>
                  <a:cubicBezTo>
                    <a:pt x="731" y="2211"/>
                    <a:pt x="940" y="2316"/>
                    <a:pt x="1148" y="2316"/>
                  </a:cubicBezTo>
                  <a:cubicBezTo>
                    <a:pt x="1305" y="2316"/>
                    <a:pt x="1461" y="2263"/>
                    <a:pt x="1618" y="2211"/>
                  </a:cubicBezTo>
                  <a:cubicBezTo>
                    <a:pt x="1722" y="2159"/>
                    <a:pt x="1879" y="2055"/>
                    <a:pt x="1983" y="1950"/>
                  </a:cubicBezTo>
                  <a:cubicBezTo>
                    <a:pt x="2087" y="1846"/>
                    <a:pt x="2139" y="1742"/>
                    <a:pt x="2191" y="1585"/>
                  </a:cubicBezTo>
                  <a:cubicBezTo>
                    <a:pt x="2244" y="1481"/>
                    <a:pt x="2296" y="1325"/>
                    <a:pt x="2296" y="1168"/>
                  </a:cubicBezTo>
                  <a:lnTo>
                    <a:pt x="2244" y="855"/>
                  </a:lnTo>
                  <a:cubicBezTo>
                    <a:pt x="2191" y="647"/>
                    <a:pt x="2087" y="490"/>
                    <a:pt x="1983" y="334"/>
                  </a:cubicBezTo>
                  <a:lnTo>
                    <a:pt x="1722" y="177"/>
                  </a:lnTo>
                  <a:cubicBezTo>
                    <a:pt x="1566" y="73"/>
                    <a:pt x="1357" y="21"/>
                    <a:pt x="1148" y="21"/>
                  </a:cubicBezTo>
                  <a:cubicBezTo>
                    <a:pt x="1106" y="7"/>
                    <a:pt x="1065" y="0"/>
                    <a:pt x="102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2655592" y="2542043"/>
              <a:ext cx="34549" cy="23642"/>
            </a:xfrm>
            <a:custGeom>
              <a:avLst/>
              <a:gdLst/>
              <a:ahLst/>
              <a:cxnLst/>
              <a:rect l="l" t="t" r="r" b="b"/>
              <a:pathLst>
                <a:path w="1983" h="1357" extrusionOk="0">
                  <a:moveTo>
                    <a:pt x="678" y="1"/>
                  </a:moveTo>
                  <a:cubicBezTo>
                    <a:pt x="522" y="1"/>
                    <a:pt x="313" y="105"/>
                    <a:pt x="209" y="210"/>
                  </a:cubicBezTo>
                  <a:cubicBezTo>
                    <a:pt x="52" y="314"/>
                    <a:pt x="0" y="470"/>
                    <a:pt x="0" y="679"/>
                  </a:cubicBezTo>
                  <a:cubicBezTo>
                    <a:pt x="0" y="783"/>
                    <a:pt x="52" y="940"/>
                    <a:pt x="157" y="1044"/>
                  </a:cubicBezTo>
                  <a:cubicBezTo>
                    <a:pt x="261" y="1201"/>
                    <a:pt x="470" y="1305"/>
                    <a:pt x="678" y="1305"/>
                  </a:cubicBezTo>
                  <a:lnTo>
                    <a:pt x="1095" y="1357"/>
                  </a:lnTo>
                  <a:cubicBezTo>
                    <a:pt x="1982" y="1357"/>
                    <a:pt x="1982" y="1"/>
                    <a:pt x="1095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2694654" y="2210372"/>
              <a:ext cx="55456" cy="41831"/>
            </a:xfrm>
            <a:custGeom>
              <a:avLst/>
              <a:gdLst/>
              <a:ahLst/>
              <a:cxnLst/>
              <a:rect l="l" t="t" r="r" b="b"/>
              <a:pathLst>
                <a:path w="3183" h="2401" extrusionOk="0">
                  <a:moveTo>
                    <a:pt x="1565" y="1"/>
                  </a:moveTo>
                  <a:cubicBezTo>
                    <a:pt x="1" y="1"/>
                    <a:pt x="1" y="2400"/>
                    <a:pt x="1565" y="2400"/>
                  </a:cubicBezTo>
                  <a:cubicBezTo>
                    <a:pt x="3182" y="2400"/>
                    <a:pt x="3182" y="1"/>
                    <a:pt x="1565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2964538" y="2345769"/>
              <a:ext cx="37267" cy="27284"/>
            </a:xfrm>
            <a:custGeom>
              <a:avLst/>
              <a:gdLst/>
              <a:ahLst/>
              <a:cxnLst/>
              <a:rect l="l" t="t" r="r" b="b"/>
              <a:pathLst>
                <a:path w="2139" h="1566" extrusionOk="0">
                  <a:moveTo>
                    <a:pt x="1044" y="1"/>
                  </a:moveTo>
                  <a:cubicBezTo>
                    <a:pt x="0" y="1"/>
                    <a:pt x="0" y="1565"/>
                    <a:pt x="1044" y="1565"/>
                  </a:cubicBezTo>
                  <a:cubicBezTo>
                    <a:pt x="2139" y="1565"/>
                    <a:pt x="2139" y="1"/>
                    <a:pt x="1044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9" name="Google Shape;699;p26"/>
            <p:cNvSpPr/>
            <p:nvPr/>
          </p:nvSpPr>
          <p:spPr>
            <a:xfrm>
              <a:off x="2275750" y="3210065"/>
              <a:ext cx="109065" cy="109291"/>
            </a:xfrm>
            <a:custGeom>
              <a:avLst/>
              <a:gdLst/>
              <a:ahLst/>
              <a:cxnLst/>
              <a:rect l="l" t="t" r="r" b="b"/>
              <a:pathLst>
                <a:path w="6260" h="6273" extrusionOk="0">
                  <a:moveTo>
                    <a:pt x="3130" y="1"/>
                  </a:moveTo>
                  <a:cubicBezTo>
                    <a:pt x="2713" y="1"/>
                    <a:pt x="2296" y="105"/>
                    <a:pt x="1931" y="314"/>
                  </a:cubicBezTo>
                  <a:cubicBezTo>
                    <a:pt x="1148" y="574"/>
                    <a:pt x="523" y="1200"/>
                    <a:pt x="262" y="1930"/>
                  </a:cubicBezTo>
                  <a:cubicBezTo>
                    <a:pt x="53" y="2295"/>
                    <a:pt x="1" y="2713"/>
                    <a:pt x="1" y="3130"/>
                  </a:cubicBezTo>
                  <a:lnTo>
                    <a:pt x="105" y="3964"/>
                  </a:lnTo>
                  <a:cubicBezTo>
                    <a:pt x="262" y="4486"/>
                    <a:pt x="523" y="4955"/>
                    <a:pt x="940" y="5372"/>
                  </a:cubicBezTo>
                  <a:cubicBezTo>
                    <a:pt x="1513" y="5946"/>
                    <a:pt x="2296" y="6259"/>
                    <a:pt x="3130" y="6259"/>
                  </a:cubicBezTo>
                  <a:cubicBezTo>
                    <a:pt x="3202" y="6268"/>
                    <a:pt x="3273" y="6272"/>
                    <a:pt x="3345" y="6272"/>
                  </a:cubicBezTo>
                  <a:cubicBezTo>
                    <a:pt x="3689" y="6272"/>
                    <a:pt x="4027" y="6171"/>
                    <a:pt x="4330" y="5998"/>
                  </a:cubicBezTo>
                  <a:cubicBezTo>
                    <a:pt x="4747" y="5894"/>
                    <a:pt x="5060" y="5633"/>
                    <a:pt x="5321" y="5372"/>
                  </a:cubicBezTo>
                  <a:cubicBezTo>
                    <a:pt x="5634" y="5060"/>
                    <a:pt x="5842" y="4747"/>
                    <a:pt x="5999" y="4329"/>
                  </a:cubicBezTo>
                  <a:cubicBezTo>
                    <a:pt x="6207" y="3964"/>
                    <a:pt x="6259" y="3547"/>
                    <a:pt x="6259" y="3130"/>
                  </a:cubicBezTo>
                  <a:lnTo>
                    <a:pt x="6155" y="2348"/>
                  </a:lnTo>
                  <a:cubicBezTo>
                    <a:pt x="5999" y="1826"/>
                    <a:pt x="5686" y="1304"/>
                    <a:pt x="5321" y="939"/>
                  </a:cubicBezTo>
                  <a:cubicBezTo>
                    <a:pt x="4747" y="366"/>
                    <a:pt x="3965" y="53"/>
                    <a:pt x="3130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0" name="Google Shape;700;p26"/>
            <p:cNvSpPr/>
            <p:nvPr/>
          </p:nvSpPr>
          <p:spPr>
            <a:xfrm>
              <a:off x="2553806" y="2928249"/>
              <a:ext cx="48191" cy="40438"/>
            </a:xfrm>
            <a:custGeom>
              <a:avLst/>
              <a:gdLst/>
              <a:ahLst/>
              <a:cxnLst/>
              <a:rect l="l" t="t" r="r" b="b"/>
              <a:pathLst>
                <a:path w="2766" h="2321" extrusionOk="0">
                  <a:moveTo>
                    <a:pt x="1513" y="0"/>
                  </a:moveTo>
                  <a:cubicBezTo>
                    <a:pt x="418" y="52"/>
                    <a:pt x="1" y="1513"/>
                    <a:pt x="940" y="2086"/>
                  </a:cubicBezTo>
                  <a:lnTo>
                    <a:pt x="1148" y="2243"/>
                  </a:lnTo>
                  <a:cubicBezTo>
                    <a:pt x="1253" y="2295"/>
                    <a:pt x="1370" y="2321"/>
                    <a:pt x="1487" y="2321"/>
                  </a:cubicBezTo>
                  <a:cubicBezTo>
                    <a:pt x="1605" y="2321"/>
                    <a:pt x="1722" y="2295"/>
                    <a:pt x="1826" y="2243"/>
                  </a:cubicBezTo>
                  <a:lnTo>
                    <a:pt x="2035" y="2086"/>
                  </a:lnTo>
                  <a:cubicBezTo>
                    <a:pt x="2713" y="1669"/>
                    <a:pt x="2765" y="730"/>
                    <a:pt x="2139" y="261"/>
                  </a:cubicBezTo>
                  <a:cubicBezTo>
                    <a:pt x="1983" y="104"/>
                    <a:pt x="1722" y="0"/>
                    <a:pt x="1513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1" name="Google Shape;701;p26"/>
            <p:cNvSpPr/>
            <p:nvPr/>
          </p:nvSpPr>
          <p:spPr>
            <a:xfrm>
              <a:off x="2665575" y="3041797"/>
              <a:ext cx="28190" cy="20942"/>
            </a:xfrm>
            <a:custGeom>
              <a:avLst/>
              <a:gdLst/>
              <a:ahLst/>
              <a:cxnLst/>
              <a:rect l="l" t="t" r="r" b="b"/>
              <a:pathLst>
                <a:path w="1618" h="1202" extrusionOk="0">
                  <a:moveTo>
                    <a:pt x="833" y="1"/>
                  </a:moveTo>
                  <a:cubicBezTo>
                    <a:pt x="817" y="1"/>
                    <a:pt x="800" y="1"/>
                    <a:pt x="783" y="2"/>
                  </a:cubicBezTo>
                  <a:cubicBezTo>
                    <a:pt x="1" y="2"/>
                    <a:pt x="1" y="1202"/>
                    <a:pt x="783" y="1202"/>
                  </a:cubicBezTo>
                  <a:cubicBezTo>
                    <a:pt x="1601" y="1202"/>
                    <a:pt x="1617" y="1"/>
                    <a:pt x="833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2" name="Google Shape;702;p26"/>
            <p:cNvSpPr/>
            <p:nvPr/>
          </p:nvSpPr>
          <p:spPr>
            <a:xfrm>
              <a:off x="2347551" y="3109069"/>
              <a:ext cx="85423" cy="66345"/>
            </a:xfrm>
            <a:custGeom>
              <a:avLst/>
              <a:gdLst/>
              <a:ahLst/>
              <a:cxnLst/>
              <a:rect l="l" t="t" r="r" b="b"/>
              <a:pathLst>
                <a:path w="4903" h="3808" extrusionOk="0">
                  <a:moveTo>
                    <a:pt x="2451" y="1"/>
                  </a:moveTo>
                  <a:cubicBezTo>
                    <a:pt x="0" y="1"/>
                    <a:pt x="0" y="3808"/>
                    <a:pt x="2451" y="3808"/>
                  </a:cubicBezTo>
                  <a:cubicBezTo>
                    <a:pt x="4903" y="3808"/>
                    <a:pt x="4903" y="1"/>
                    <a:pt x="2451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3" name="Google Shape;703;p26"/>
            <p:cNvSpPr/>
            <p:nvPr/>
          </p:nvSpPr>
          <p:spPr>
            <a:xfrm>
              <a:off x="2475663" y="3279905"/>
              <a:ext cx="37284" cy="28190"/>
            </a:xfrm>
            <a:custGeom>
              <a:avLst/>
              <a:gdLst/>
              <a:ahLst/>
              <a:cxnLst/>
              <a:rect l="l" t="t" r="r" b="b"/>
              <a:pathLst>
                <a:path w="2140" h="1618" extrusionOk="0">
                  <a:moveTo>
                    <a:pt x="1096" y="1"/>
                  </a:moveTo>
                  <a:cubicBezTo>
                    <a:pt x="1" y="1"/>
                    <a:pt x="1" y="1617"/>
                    <a:pt x="1096" y="1617"/>
                  </a:cubicBezTo>
                  <a:cubicBezTo>
                    <a:pt x="2139" y="1617"/>
                    <a:pt x="2139" y="1"/>
                    <a:pt x="1096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4" name="Google Shape;704;p26"/>
            <p:cNvSpPr/>
            <p:nvPr/>
          </p:nvSpPr>
          <p:spPr>
            <a:xfrm>
              <a:off x="2394802" y="3460742"/>
              <a:ext cx="74516" cy="74516"/>
            </a:xfrm>
            <a:custGeom>
              <a:avLst/>
              <a:gdLst/>
              <a:ahLst/>
              <a:cxnLst/>
              <a:rect l="l" t="t" r="r" b="b"/>
              <a:pathLst>
                <a:path w="4277" h="4277" extrusionOk="0">
                  <a:moveTo>
                    <a:pt x="2138" y="0"/>
                  </a:moveTo>
                  <a:cubicBezTo>
                    <a:pt x="1878" y="0"/>
                    <a:pt x="1565" y="52"/>
                    <a:pt x="1304" y="209"/>
                  </a:cubicBezTo>
                  <a:cubicBezTo>
                    <a:pt x="782" y="365"/>
                    <a:pt x="365" y="782"/>
                    <a:pt x="209" y="1304"/>
                  </a:cubicBezTo>
                  <a:cubicBezTo>
                    <a:pt x="52" y="1565"/>
                    <a:pt x="0" y="1825"/>
                    <a:pt x="0" y="2138"/>
                  </a:cubicBezTo>
                  <a:lnTo>
                    <a:pt x="104" y="2712"/>
                  </a:lnTo>
                  <a:cubicBezTo>
                    <a:pt x="209" y="3077"/>
                    <a:pt x="365" y="3390"/>
                    <a:pt x="626" y="3651"/>
                  </a:cubicBezTo>
                  <a:lnTo>
                    <a:pt x="1095" y="3964"/>
                  </a:lnTo>
                  <a:cubicBezTo>
                    <a:pt x="1408" y="4172"/>
                    <a:pt x="1773" y="4277"/>
                    <a:pt x="2138" y="4277"/>
                  </a:cubicBezTo>
                  <a:lnTo>
                    <a:pt x="2191" y="4277"/>
                  </a:lnTo>
                  <a:cubicBezTo>
                    <a:pt x="2451" y="4277"/>
                    <a:pt x="2764" y="4225"/>
                    <a:pt x="3025" y="4120"/>
                  </a:cubicBezTo>
                  <a:cubicBezTo>
                    <a:pt x="3234" y="4016"/>
                    <a:pt x="3494" y="3859"/>
                    <a:pt x="3651" y="3651"/>
                  </a:cubicBezTo>
                  <a:cubicBezTo>
                    <a:pt x="3859" y="3442"/>
                    <a:pt x="4016" y="3234"/>
                    <a:pt x="4120" y="2973"/>
                  </a:cubicBezTo>
                  <a:cubicBezTo>
                    <a:pt x="4225" y="2712"/>
                    <a:pt x="4277" y="2399"/>
                    <a:pt x="4277" y="2138"/>
                  </a:cubicBezTo>
                  <a:lnTo>
                    <a:pt x="4225" y="1565"/>
                  </a:lnTo>
                  <a:cubicBezTo>
                    <a:pt x="4120" y="1200"/>
                    <a:pt x="3912" y="887"/>
                    <a:pt x="3651" y="626"/>
                  </a:cubicBezTo>
                  <a:lnTo>
                    <a:pt x="3234" y="313"/>
                  </a:lnTo>
                  <a:cubicBezTo>
                    <a:pt x="2921" y="104"/>
                    <a:pt x="2503" y="0"/>
                    <a:pt x="2138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5" name="Google Shape;705;p26"/>
            <p:cNvSpPr/>
            <p:nvPr/>
          </p:nvSpPr>
          <p:spPr>
            <a:xfrm>
              <a:off x="2658310" y="3477643"/>
              <a:ext cx="79987" cy="77304"/>
            </a:xfrm>
            <a:custGeom>
              <a:avLst/>
              <a:gdLst/>
              <a:ahLst/>
              <a:cxnLst/>
              <a:rect l="l" t="t" r="r" b="b"/>
              <a:pathLst>
                <a:path w="4591" h="4437" extrusionOk="0">
                  <a:moveTo>
                    <a:pt x="2316" y="1"/>
                  </a:moveTo>
                  <a:cubicBezTo>
                    <a:pt x="2051" y="1"/>
                    <a:pt x="1794" y="49"/>
                    <a:pt x="1565" y="125"/>
                  </a:cubicBezTo>
                  <a:cubicBezTo>
                    <a:pt x="1357" y="177"/>
                    <a:pt x="1200" y="282"/>
                    <a:pt x="1096" y="386"/>
                  </a:cubicBezTo>
                  <a:cubicBezTo>
                    <a:pt x="835" y="543"/>
                    <a:pt x="679" y="751"/>
                    <a:pt x="574" y="1012"/>
                  </a:cubicBezTo>
                  <a:lnTo>
                    <a:pt x="418" y="1168"/>
                  </a:lnTo>
                  <a:cubicBezTo>
                    <a:pt x="1" y="1846"/>
                    <a:pt x="1" y="2681"/>
                    <a:pt x="418" y="3359"/>
                  </a:cubicBezTo>
                  <a:cubicBezTo>
                    <a:pt x="627" y="3672"/>
                    <a:pt x="887" y="3933"/>
                    <a:pt x="1200" y="4141"/>
                  </a:cubicBezTo>
                  <a:cubicBezTo>
                    <a:pt x="1409" y="4298"/>
                    <a:pt x="1722" y="4402"/>
                    <a:pt x="1983" y="4402"/>
                  </a:cubicBezTo>
                  <a:cubicBezTo>
                    <a:pt x="2112" y="4423"/>
                    <a:pt x="2242" y="4436"/>
                    <a:pt x="2368" y="4436"/>
                  </a:cubicBezTo>
                  <a:cubicBezTo>
                    <a:pt x="2546" y="4436"/>
                    <a:pt x="2716" y="4411"/>
                    <a:pt x="2869" y="4350"/>
                  </a:cubicBezTo>
                  <a:cubicBezTo>
                    <a:pt x="3234" y="4245"/>
                    <a:pt x="3547" y="4037"/>
                    <a:pt x="3808" y="3776"/>
                  </a:cubicBezTo>
                  <a:cubicBezTo>
                    <a:pt x="4382" y="3255"/>
                    <a:pt x="4590" y="2420"/>
                    <a:pt x="4382" y="1690"/>
                  </a:cubicBezTo>
                  <a:cubicBezTo>
                    <a:pt x="4382" y="1638"/>
                    <a:pt x="4382" y="1533"/>
                    <a:pt x="4329" y="1481"/>
                  </a:cubicBezTo>
                  <a:lnTo>
                    <a:pt x="4121" y="1012"/>
                  </a:lnTo>
                  <a:lnTo>
                    <a:pt x="3808" y="595"/>
                  </a:lnTo>
                  <a:lnTo>
                    <a:pt x="3391" y="230"/>
                  </a:lnTo>
                  <a:cubicBezTo>
                    <a:pt x="3182" y="73"/>
                    <a:pt x="2869" y="21"/>
                    <a:pt x="2608" y="21"/>
                  </a:cubicBezTo>
                  <a:cubicBezTo>
                    <a:pt x="2511" y="7"/>
                    <a:pt x="2413" y="1"/>
                    <a:pt x="2316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6" name="Google Shape;706;p26"/>
            <p:cNvSpPr/>
            <p:nvPr/>
          </p:nvSpPr>
          <p:spPr>
            <a:xfrm>
              <a:off x="2929100" y="3413490"/>
              <a:ext cx="107235" cy="83611"/>
            </a:xfrm>
            <a:custGeom>
              <a:avLst/>
              <a:gdLst/>
              <a:ahLst/>
              <a:cxnLst/>
              <a:rect l="l" t="t" r="r" b="b"/>
              <a:pathLst>
                <a:path w="6155" h="4799" extrusionOk="0">
                  <a:moveTo>
                    <a:pt x="3078" y="0"/>
                  </a:moveTo>
                  <a:cubicBezTo>
                    <a:pt x="0" y="0"/>
                    <a:pt x="53" y="4798"/>
                    <a:pt x="3078" y="4798"/>
                  </a:cubicBezTo>
                  <a:cubicBezTo>
                    <a:pt x="6155" y="4798"/>
                    <a:pt x="6155" y="0"/>
                    <a:pt x="3078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7" name="Google Shape;707;p26"/>
            <p:cNvSpPr/>
            <p:nvPr/>
          </p:nvSpPr>
          <p:spPr>
            <a:xfrm>
              <a:off x="2897302" y="3584308"/>
              <a:ext cx="23642" cy="23642"/>
            </a:xfrm>
            <a:custGeom>
              <a:avLst/>
              <a:gdLst/>
              <a:ahLst/>
              <a:cxnLst/>
              <a:rect l="l" t="t" r="r" b="b"/>
              <a:pathLst>
                <a:path w="1357" h="1357" extrusionOk="0">
                  <a:moveTo>
                    <a:pt x="730" y="1"/>
                  </a:moveTo>
                  <a:cubicBezTo>
                    <a:pt x="522" y="1"/>
                    <a:pt x="365" y="105"/>
                    <a:pt x="261" y="210"/>
                  </a:cubicBezTo>
                  <a:cubicBezTo>
                    <a:pt x="0" y="470"/>
                    <a:pt x="0" y="888"/>
                    <a:pt x="261" y="1148"/>
                  </a:cubicBezTo>
                  <a:cubicBezTo>
                    <a:pt x="365" y="1253"/>
                    <a:pt x="522" y="1305"/>
                    <a:pt x="730" y="1357"/>
                  </a:cubicBezTo>
                  <a:cubicBezTo>
                    <a:pt x="887" y="1357"/>
                    <a:pt x="1043" y="1253"/>
                    <a:pt x="1147" y="1148"/>
                  </a:cubicBezTo>
                  <a:cubicBezTo>
                    <a:pt x="1304" y="992"/>
                    <a:pt x="1356" y="835"/>
                    <a:pt x="1356" y="679"/>
                  </a:cubicBezTo>
                  <a:cubicBezTo>
                    <a:pt x="1356" y="522"/>
                    <a:pt x="1304" y="314"/>
                    <a:pt x="1147" y="210"/>
                  </a:cubicBezTo>
                  <a:cubicBezTo>
                    <a:pt x="1043" y="105"/>
                    <a:pt x="887" y="1"/>
                    <a:pt x="730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8" name="Google Shape;708;p26"/>
            <p:cNvSpPr/>
            <p:nvPr/>
          </p:nvSpPr>
          <p:spPr>
            <a:xfrm>
              <a:off x="2767361" y="3448006"/>
              <a:ext cx="32719" cy="24566"/>
            </a:xfrm>
            <a:custGeom>
              <a:avLst/>
              <a:gdLst/>
              <a:ahLst/>
              <a:cxnLst/>
              <a:rect l="l" t="t" r="r" b="b"/>
              <a:pathLst>
                <a:path w="1878" h="1410" extrusionOk="0">
                  <a:moveTo>
                    <a:pt x="939" y="1"/>
                  </a:moveTo>
                  <a:cubicBezTo>
                    <a:pt x="0" y="1"/>
                    <a:pt x="0" y="1409"/>
                    <a:pt x="939" y="1409"/>
                  </a:cubicBezTo>
                  <a:cubicBezTo>
                    <a:pt x="1878" y="1409"/>
                    <a:pt x="1878" y="1"/>
                    <a:pt x="939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9" name="Google Shape;709;p26"/>
            <p:cNvSpPr/>
            <p:nvPr/>
          </p:nvSpPr>
          <p:spPr>
            <a:xfrm>
              <a:off x="3038133" y="3215944"/>
              <a:ext cx="51815" cy="52163"/>
            </a:xfrm>
            <a:custGeom>
              <a:avLst/>
              <a:gdLst/>
              <a:ahLst/>
              <a:cxnLst/>
              <a:rect l="l" t="t" r="r" b="b"/>
              <a:pathLst>
                <a:path w="2974" h="2994" extrusionOk="0">
                  <a:moveTo>
                    <a:pt x="1347" y="0"/>
                  </a:moveTo>
                  <a:cubicBezTo>
                    <a:pt x="1197" y="0"/>
                    <a:pt x="1054" y="49"/>
                    <a:pt x="940" y="125"/>
                  </a:cubicBezTo>
                  <a:cubicBezTo>
                    <a:pt x="731" y="177"/>
                    <a:pt x="575" y="282"/>
                    <a:pt x="418" y="438"/>
                  </a:cubicBezTo>
                  <a:cubicBezTo>
                    <a:pt x="262" y="542"/>
                    <a:pt x="157" y="751"/>
                    <a:pt x="105" y="907"/>
                  </a:cubicBezTo>
                  <a:cubicBezTo>
                    <a:pt x="1" y="1116"/>
                    <a:pt x="1" y="1272"/>
                    <a:pt x="1" y="1481"/>
                  </a:cubicBezTo>
                  <a:lnTo>
                    <a:pt x="53" y="1898"/>
                  </a:lnTo>
                  <a:cubicBezTo>
                    <a:pt x="105" y="2159"/>
                    <a:pt x="262" y="2368"/>
                    <a:pt x="418" y="2524"/>
                  </a:cubicBezTo>
                  <a:lnTo>
                    <a:pt x="731" y="2785"/>
                  </a:lnTo>
                  <a:cubicBezTo>
                    <a:pt x="940" y="2941"/>
                    <a:pt x="1200" y="2994"/>
                    <a:pt x="1461" y="2994"/>
                  </a:cubicBezTo>
                  <a:lnTo>
                    <a:pt x="1513" y="2994"/>
                  </a:lnTo>
                  <a:cubicBezTo>
                    <a:pt x="1878" y="2994"/>
                    <a:pt x="2244" y="2837"/>
                    <a:pt x="2556" y="2576"/>
                  </a:cubicBezTo>
                  <a:cubicBezTo>
                    <a:pt x="2713" y="2420"/>
                    <a:pt x="2817" y="2263"/>
                    <a:pt x="2869" y="2055"/>
                  </a:cubicBezTo>
                  <a:cubicBezTo>
                    <a:pt x="2974" y="1898"/>
                    <a:pt x="2974" y="1690"/>
                    <a:pt x="2974" y="1481"/>
                  </a:cubicBezTo>
                  <a:lnTo>
                    <a:pt x="2922" y="1116"/>
                  </a:lnTo>
                  <a:cubicBezTo>
                    <a:pt x="2869" y="855"/>
                    <a:pt x="2713" y="647"/>
                    <a:pt x="2556" y="438"/>
                  </a:cubicBezTo>
                  <a:lnTo>
                    <a:pt x="2244" y="229"/>
                  </a:lnTo>
                  <a:cubicBezTo>
                    <a:pt x="2035" y="73"/>
                    <a:pt x="1774" y="21"/>
                    <a:pt x="1513" y="21"/>
                  </a:cubicBezTo>
                  <a:cubicBezTo>
                    <a:pt x="1457" y="7"/>
                    <a:pt x="1402" y="0"/>
                    <a:pt x="1347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10" name="Google Shape;710;p26"/>
            <p:cNvSpPr/>
            <p:nvPr/>
          </p:nvSpPr>
          <p:spPr>
            <a:xfrm>
              <a:off x="3099027" y="3383957"/>
              <a:ext cx="43626" cy="44985"/>
            </a:xfrm>
            <a:custGeom>
              <a:avLst/>
              <a:gdLst/>
              <a:ahLst/>
              <a:cxnLst/>
              <a:rect l="l" t="t" r="r" b="b"/>
              <a:pathLst>
                <a:path w="2504" h="2582" extrusionOk="0">
                  <a:moveTo>
                    <a:pt x="1258" y="0"/>
                  </a:moveTo>
                  <a:cubicBezTo>
                    <a:pt x="1017" y="0"/>
                    <a:pt x="783" y="78"/>
                    <a:pt x="626" y="235"/>
                  </a:cubicBezTo>
                  <a:lnTo>
                    <a:pt x="417" y="496"/>
                  </a:lnTo>
                  <a:lnTo>
                    <a:pt x="209" y="756"/>
                  </a:lnTo>
                  <a:lnTo>
                    <a:pt x="105" y="1069"/>
                  </a:lnTo>
                  <a:cubicBezTo>
                    <a:pt x="0" y="1330"/>
                    <a:pt x="52" y="1591"/>
                    <a:pt x="157" y="1852"/>
                  </a:cubicBezTo>
                  <a:cubicBezTo>
                    <a:pt x="209" y="2060"/>
                    <a:pt x="365" y="2217"/>
                    <a:pt x="522" y="2321"/>
                  </a:cubicBezTo>
                  <a:cubicBezTo>
                    <a:pt x="730" y="2530"/>
                    <a:pt x="991" y="2582"/>
                    <a:pt x="1252" y="2582"/>
                  </a:cubicBezTo>
                  <a:cubicBezTo>
                    <a:pt x="1721" y="2582"/>
                    <a:pt x="2086" y="2373"/>
                    <a:pt x="2295" y="2008"/>
                  </a:cubicBezTo>
                  <a:cubicBezTo>
                    <a:pt x="2451" y="1747"/>
                    <a:pt x="2504" y="1486"/>
                    <a:pt x="2451" y="1226"/>
                  </a:cubicBezTo>
                  <a:cubicBezTo>
                    <a:pt x="2451" y="1121"/>
                    <a:pt x="2451" y="1017"/>
                    <a:pt x="2399" y="913"/>
                  </a:cubicBezTo>
                  <a:cubicBezTo>
                    <a:pt x="2347" y="756"/>
                    <a:pt x="2243" y="600"/>
                    <a:pt x="2139" y="496"/>
                  </a:cubicBezTo>
                  <a:lnTo>
                    <a:pt x="2086" y="496"/>
                  </a:lnTo>
                  <a:lnTo>
                    <a:pt x="1930" y="235"/>
                  </a:lnTo>
                  <a:cubicBezTo>
                    <a:pt x="1747" y="78"/>
                    <a:pt x="1500" y="0"/>
                    <a:pt x="1258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11" name="Google Shape;711;p26"/>
            <p:cNvSpPr/>
            <p:nvPr/>
          </p:nvSpPr>
          <p:spPr>
            <a:xfrm>
              <a:off x="3191701" y="3184495"/>
              <a:ext cx="58174" cy="58174"/>
            </a:xfrm>
            <a:custGeom>
              <a:avLst/>
              <a:gdLst/>
              <a:ahLst/>
              <a:cxnLst/>
              <a:rect l="l" t="t" r="r" b="b"/>
              <a:pathLst>
                <a:path w="3339" h="3339" extrusionOk="0">
                  <a:moveTo>
                    <a:pt x="1670" y="0"/>
                  </a:moveTo>
                  <a:cubicBezTo>
                    <a:pt x="1200" y="0"/>
                    <a:pt x="835" y="209"/>
                    <a:pt x="522" y="522"/>
                  </a:cubicBezTo>
                  <a:cubicBezTo>
                    <a:pt x="314" y="626"/>
                    <a:pt x="209" y="835"/>
                    <a:pt x="157" y="1044"/>
                  </a:cubicBezTo>
                  <a:cubicBezTo>
                    <a:pt x="53" y="1200"/>
                    <a:pt x="1" y="1461"/>
                    <a:pt x="1" y="1669"/>
                  </a:cubicBezTo>
                  <a:lnTo>
                    <a:pt x="53" y="2087"/>
                  </a:lnTo>
                  <a:cubicBezTo>
                    <a:pt x="157" y="2399"/>
                    <a:pt x="314" y="2660"/>
                    <a:pt x="522" y="2869"/>
                  </a:cubicBezTo>
                  <a:lnTo>
                    <a:pt x="835" y="3077"/>
                  </a:lnTo>
                  <a:cubicBezTo>
                    <a:pt x="1096" y="3234"/>
                    <a:pt x="1357" y="3338"/>
                    <a:pt x="1670" y="3338"/>
                  </a:cubicBezTo>
                  <a:lnTo>
                    <a:pt x="1670" y="3286"/>
                  </a:lnTo>
                  <a:cubicBezTo>
                    <a:pt x="1726" y="3300"/>
                    <a:pt x="1782" y="3307"/>
                    <a:pt x="1837" y="3307"/>
                  </a:cubicBezTo>
                  <a:cubicBezTo>
                    <a:pt x="1990" y="3307"/>
                    <a:pt x="2143" y="3258"/>
                    <a:pt x="2296" y="3182"/>
                  </a:cubicBezTo>
                  <a:cubicBezTo>
                    <a:pt x="2504" y="3077"/>
                    <a:pt x="2661" y="2973"/>
                    <a:pt x="2817" y="2817"/>
                  </a:cubicBezTo>
                  <a:cubicBezTo>
                    <a:pt x="2974" y="2660"/>
                    <a:pt x="3078" y="2504"/>
                    <a:pt x="3182" y="2295"/>
                  </a:cubicBezTo>
                  <a:cubicBezTo>
                    <a:pt x="3287" y="2087"/>
                    <a:pt x="3339" y="1878"/>
                    <a:pt x="3339" y="1617"/>
                  </a:cubicBezTo>
                  <a:lnTo>
                    <a:pt x="3234" y="1200"/>
                  </a:lnTo>
                  <a:cubicBezTo>
                    <a:pt x="3182" y="939"/>
                    <a:pt x="3026" y="678"/>
                    <a:pt x="2817" y="470"/>
                  </a:cubicBezTo>
                  <a:lnTo>
                    <a:pt x="2504" y="209"/>
                  </a:lnTo>
                  <a:cubicBezTo>
                    <a:pt x="2243" y="53"/>
                    <a:pt x="1931" y="0"/>
                    <a:pt x="1670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12" name="Google Shape;712;p26"/>
            <p:cNvSpPr/>
            <p:nvPr/>
          </p:nvSpPr>
          <p:spPr>
            <a:xfrm>
              <a:off x="3041775" y="3059099"/>
              <a:ext cx="44549" cy="33625"/>
            </a:xfrm>
            <a:custGeom>
              <a:avLst/>
              <a:gdLst/>
              <a:ahLst/>
              <a:cxnLst/>
              <a:rect l="l" t="t" r="r" b="b"/>
              <a:pathLst>
                <a:path w="2557" h="1930" extrusionOk="0">
                  <a:moveTo>
                    <a:pt x="1304" y="0"/>
                  </a:moveTo>
                  <a:cubicBezTo>
                    <a:pt x="1" y="0"/>
                    <a:pt x="1" y="1930"/>
                    <a:pt x="1304" y="1930"/>
                  </a:cubicBezTo>
                  <a:cubicBezTo>
                    <a:pt x="2556" y="1930"/>
                    <a:pt x="2556" y="0"/>
                    <a:pt x="130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13" name="Google Shape;713;p26"/>
            <p:cNvSpPr/>
            <p:nvPr/>
          </p:nvSpPr>
          <p:spPr>
            <a:xfrm>
              <a:off x="3163545" y="3052739"/>
              <a:ext cx="23642" cy="24548"/>
            </a:xfrm>
            <a:custGeom>
              <a:avLst/>
              <a:gdLst/>
              <a:ahLst/>
              <a:cxnLst/>
              <a:rect l="l" t="t" r="r" b="b"/>
              <a:pathLst>
                <a:path w="1357" h="1409" extrusionOk="0">
                  <a:moveTo>
                    <a:pt x="522" y="0"/>
                  </a:moveTo>
                  <a:cubicBezTo>
                    <a:pt x="417" y="0"/>
                    <a:pt x="313" y="0"/>
                    <a:pt x="209" y="105"/>
                  </a:cubicBezTo>
                  <a:cubicBezTo>
                    <a:pt x="104" y="157"/>
                    <a:pt x="52" y="209"/>
                    <a:pt x="52" y="313"/>
                  </a:cubicBezTo>
                  <a:cubicBezTo>
                    <a:pt x="0" y="417"/>
                    <a:pt x="0" y="574"/>
                    <a:pt x="52" y="678"/>
                  </a:cubicBezTo>
                  <a:lnTo>
                    <a:pt x="67" y="750"/>
                  </a:lnTo>
                  <a:lnTo>
                    <a:pt x="67" y="750"/>
                  </a:lnTo>
                  <a:cubicBezTo>
                    <a:pt x="70" y="810"/>
                    <a:pt x="83" y="875"/>
                    <a:pt x="104" y="939"/>
                  </a:cubicBezTo>
                  <a:cubicBezTo>
                    <a:pt x="157" y="1043"/>
                    <a:pt x="209" y="1148"/>
                    <a:pt x="261" y="1200"/>
                  </a:cubicBezTo>
                  <a:cubicBezTo>
                    <a:pt x="417" y="1304"/>
                    <a:pt x="574" y="1408"/>
                    <a:pt x="730" y="1408"/>
                  </a:cubicBezTo>
                  <a:lnTo>
                    <a:pt x="678" y="1356"/>
                  </a:lnTo>
                  <a:cubicBezTo>
                    <a:pt x="887" y="1356"/>
                    <a:pt x="1147" y="1252"/>
                    <a:pt x="1252" y="1043"/>
                  </a:cubicBezTo>
                  <a:cubicBezTo>
                    <a:pt x="1304" y="939"/>
                    <a:pt x="1356" y="835"/>
                    <a:pt x="1356" y="730"/>
                  </a:cubicBezTo>
                  <a:cubicBezTo>
                    <a:pt x="1356" y="626"/>
                    <a:pt x="1304" y="522"/>
                    <a:pt x="1252" y="417"/>
                  </a:cubicBezTo>
                  <a:cubicBezTo>
                    <a:pt x="1200" y="313"/>
                    <a:pt x="1095" y="261"/>
                    <a:pt x="1043" y="157"/>
                  </a:cubicBezTo>
                  <a:lnTo>
                    <a:pt x="835" y="52"/>
                  </a:lnTo>
                  <a:lnTo>
                    <a:pt x="678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14" name="Google Shape;714;p26"/>
            <p:cNvSpPr/>
            <p:nvPr/>
          </p:nvSpPr>
          <p:spPr>
            <a:xfrm>
              <a:off x="3439771" y="2516605"/>
              <a:ext cx="44549" cy="36361"/>
            </a:xfrm>
            <a:custGeom>
              <a:avLst/>
              <a:gdLst/>
              <a:ahLst/>
              <a:cxnLst/>
              <a:rect l="l" t="t" r="r" b="b"/>
              <a:pathLst>
                <a:path w="2557" h="2087" extrusionOk="0">
                  <a:moveTo>
                    <a:pt x="1305" y="1"/>
                  </a:moveTo>
                  <a:cubicBezTo>
                    <a:pt x="1" y="105"/>
                    <a:pt x="1" y="1983"/>
                    <a:pt x="1305" y="2087"/>
                  </a:cubicBezTo>
                  <a:cubicBezTo>
                    <a:pt x="2556" y="1983"/>
                    <a:pt x="2556" y="105"/>
                    <a:pt x="1305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15" name="Google Shape;715;p26"/>
            <p:cNvSpPr/>
            <p:nvPr/>
          </p:nvSpPr>
          <p:spPr>
            <a:xfrm>
              <a:off x="3084479" y="2624735"/>
              <a:ext cx="62721" cy="48191"/>
            </a:xfrm>
            <a:custGeom>
              <a:avLst/>
              <a:gdLst/>
              <a:ahLst/>
              <a:cxnLst/>
              <a:rect l="l" t="t" r="r" b="b"/>
              <a:pathLst>
                <a:path w="3600" h="2766" extrusionOk="0">
                  <a:moveTo>
                    <a:pt x="1826" y="1"/>
                  </a:moveTo>
                  <a:cubicBezTo>
                    <a:pt x="1" y="1"/>
                    <a:pt x="1" y="2765"/>
                    <a:pt x="1826" y="2765"/>
                  </a:cubicBezTo>
                  <a:cubicBezTo>
                    <a:pt x="3599" y="2765"/>
                    <a:pt x="3599" y="1"/>
                    <a:pt x="1826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16" name="Google Shape;716;p26"/>
            <p:cNvSpPr/>
            <p:nvPr/>
          </p:nvSpPr>
          <p:spPr>
            <a:xfrm>
              <a:off x="2751907" y="3117258"/>
              <a:ext cx="63627" cy="49079"/>
            </a:xfrm>
            <a:custGeom>
              <a:avLst/>
              <a:gdLst/>
              <a:ahLst/>
              <a:cxnLst/>
              <a:rect l="l" t="t" r="r" b="b"/>
              <a:pathLst>
                <a:path w="3652" h="2817" extrusionOk="0">
                  <a:moveTo>
                    <a:pt x="1826" y="0"/>
                  </a:moveTo>
                  <a:cubicBezTo>
                    <a:pt x="0" y="0"/>
                    <a:pt x="0" y="2816"/>
                    <a:pt x="1826" y="2816"/>
                  </a:cubicBezTo>
                  <a:cubicBezTo>
                    <a:pt x="3651" y="2816"/>
                    <a:pt x="3651" y="0"/>
                    <a:pt x="1826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17" name="Google Shape;717;p26"/>
            <p:cNvSpPr txBox="1"/>
            <p:nvPr/>
          </p:nvSpPr>
          <p:spPr>
            <a:xfrm rot="1217782">
              <a:off x="2495953" y="2485193"/>
              <a:ext cx="735997" cy="10404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5904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904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18" name="Google Shape;718;p26"/>
            <p:cNvSpPr txBox="1"/>
            <p:nvPr/>
          </p:nvSpPr>
          <p:spPr>
            <a:xfrm rot="-898955">
              <a:off x="5981031" y="2351361"/>
              <a:ext cx="735711" cy="104069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5904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904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19" name="Google Shape;719;p26"/>
            <p:cNvSpPr txBox="1"/>
            <p:nvPr/>
          </p:nvSpPr>
          <p:spPr>
            <a:xfrm rot="149982">
              <a:off x="4798380" y="1584427"/>
              <a:ext cx="736000" cy="10405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5904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904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20" name="Google Shape;720;p26"/>
            <p:cNvSpPr txBox="1"/>
            <p:nvPr/>
          </p:nvSpPr>
          <p:spPr>
            <a:xfrm rot="-900309">
              <a:off x="3642302" y="2809185"/>
              <a:ext cx="735789" cy="10408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5904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904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sp>
        <p:nvSpPr>
          <p:cNvPr id="722" name="Google Shape;722;p26"/>
          <p:cNvSpPr txBox="1"/>
          <p:nvPr/>
        </p:nvSpPr>
        <p:spPr>
          <a:xfrm>
            <a:off x="921789" y="3544482"/>
            <a:ext cx="3832718" cy="1649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manbalarni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4800" dirty="0">
              <a:solidFill>
                <a:schemeClr val="dk2"/>
              </a:solidFill>
              <a:latin typeface="Times New Roman" panose="02020603050405020304" pitchFamily="18" charset="0"/>
              <a:ea typeface="Fira Sans Extra Condensed Medium"/>
              <a:cs typeface="Times New Roman" panose="02020603050405020304" pitchFamily="18" charset="0"/>
              <a:sym typeface="Fira Sans Extra Condensed Medium"/>
            </a:endParaRPr>
          </a:p>
        </p:txBody>
      </p:sp>
      <p:sp>
        <p:nvSpPr>
          <p:cNvPr id="725" name="Google Shape;725;p26"/>
          <p:cNvSpPr txBox="1"/>
          <p:nvPr/>
        </p:nvSpPr>
        <p:spPr>
          <a:xfrm>
            <a:off x="963870" y="7392442"/>
            <a:ext cx="3424417" cy="1169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Sabab-oqibat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aloqalarini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4800" dirty="0">
              <a:solidFill>
                <a:schemeClr val="lt2"/>
              </a:solidFill>
              <a:latin typeface="Times New Roman" panose="02020603050405020304" pitchFamily="18" charset="0"/>
              <a:ea typeface="Fira Sans Extra Condensed Medium"/>
              <a:cs typeface="Times New Roman" panose="02020603050405020304" pitchFamily="18" charset="0"/>
              <a:sym typeface="Fira Sans Extra Condensed Medium"/>
            </a:endParaRPr>
          </a:p>
        </p:txBody>
      </p:sp>
      <p:sp>
        <p:nvSpPr>
          <p:cNvPr id="728" name="Google Shape;728;p26"/>
          <p:cNvSpPr txBox="1"/>
          <p:nvPr/>
        </p:nvSpPr>
        <p:spPr>
          <a:xfrm flipH="1">
            <a:off x="13968699" y="3800475"/>
            <a:ext cx="3424417" cy="1188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Kontekstni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4800" dirty="0">
              <a:solidFill>
                <a:schemeClr val="accent1"/>
              </a:solidFill>
              <a:latin typeface="Times New Roman" panose="02020603050405020304" pitchFamily="18" charset="0"/>
              <a:ea typeface="Fira Sans Extra Condensed Medium"/>
              <a:cs typeface="Times New Roman" panose="02020603050405020304" pitchFamily="18" charset="0"/>
              <a:sym typeface="Fira Sans Extra Condensed Medium"/>
            </a:endParaRPr>
          </a:p>
        </p:txBody>
      </p:sp>
      <p:sp>
        <p:nvSpPr>
          <p:cNvPr id="731" name="Google Shape;731;p26"/>
          <p:cNvSpPr txBox="1"/>
          <p:nvPr/>
        </p:nvSpPr>
        <p:spPr>
          <a:xfrm flipH="1">
            <a:off x="13933876" y="7335820"/>
            <a:ext cx="3676479" cy="14764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dunyoqarashni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4800" dirty="0">
              <a:solidFill>
                <a:schemeClr val="accent2"/>
              </a:solidFill>
              <a:latin typeface="Times New Roman" panose="02020603050405020304" pitchFamily="18" charset="0"/>
              <a:ea typeface="Fira Sans Extra Condensed Medium"/>
              <a:cs typeface="Times New Roman" panose="02020603050405020304" pitchFamily="18" charset="0"/>
              <a:sym typeface="Fira Sans Extra Condensed Medium"/>
            </a:endParaRPr>
          </a:p>
        </p:txBody>
      </p:sp>
      <p:pic>
        <p:nvPicPr>
          <p:cNvPr id="68" name="Graphic 2">
            <a:extLst>
              <a:ext uri="{FF2B5EF4-FFF2-40B4-BE49-F238E27FC236}">
                <a16:creationId xmlns:a16="http://schemas.microsoft.com/office/drawing/2014/main" xmlns="" id="{76FC53CE-9E88-4C6A-A36C-FC355E1FDC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xmlns="" id="{EA97032B-DB7B-4E19-9397-973BEA79280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xmlns="" id="{3D7BAA73-7A29-428C-9E0E-565F61E31A9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5337858F-A789-4CF3-A0D2-1187EA7C8974}"/>
              </a:ext>
            </a:extLst>
          </p:cNvPr>
          <p:cNvSpPr/>
          <p:nvPr/>
        </p:nvSpPr>
        <p:spPr>
          <a:xfrm>
            <a:off x="3130550" y="9442723"/>
            <a:ext cx="115823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Tarixiy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savodxonlik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–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o‘quvchilarning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tarixni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o‘qish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tushunish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tahlil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mantiqiy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xulosa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ko‘nikmalaridir</a:t>
            </a: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5" name="Google Shape;555;p24"/>
          <p:cNvGrpSpPr/>
          <p:nvPr/>
        </p:nvGrpSpPr>
        <p:grpSpPr>
          <a:xfrm>
            <a:off x="10651609" y="3277299"/>
            <a:ext cx="6444496" cy="1813760"/>
            <a:chOff x="5412250" y="1492829"/>
            <a:chExt cx="3274550" cy="921600"/>
          </a:xfrm>
        </p:grpSpPr>
        <p:sp>
          <p:nvSpPr>
            <p:cNvPr id="556" name="Google Shape;556;p24"/>
            <p:cNvSpPr/>
            <p:nvPr/>
          </p:nvSpPr>
          <p:spPr>
            <a:xfrm flipH="1">
              <a:off x="5412250" y="1560104"/>
              <a:ext cx="2767200" cy="7872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57" name="Google Shape;557;p24"/>
            <p:cNvSpPr/>
            <p:nvPr/>
          </p:nvSpPr>
          <p:spPr>
            <a:xfrm flipH="1">
              <a:off x="7765200" y="1492829"/>
              <a:ext cx="921600" cy="9216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57150" dist="47625" dir="10560000" algn="bl" rotWithShape="0">
                <a:srgbClr val="000000">
                  <a:alpha val="19000"/>
                </a:srgbClr>
              </a:outerShdw>
            </a:effectLst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5904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904" dirty="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58" name="Google Shape;558;p24"/>
            <p:cNvSpPr txBox="1"/>
            <p:nvPr/>
          </p:nvSpPr>
          <p:spPr>
            <a:xfrm flipH="1">
              <a:off x="5517600" y="1696150"/>
              <a:ext cx="224760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Sabab-oqibat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aloqalarini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aniqlash</a:t>
              </a:r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sz="3200" dirty="0">
                <a:solidFill>
                  <a:srgbClr val="FFFFFF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559" name="Google Shape;559;p24"/>
          <p:cNvGrpSpPr/>
          <p:nvPr/>
        </p:nvGrpSpPr>
        <p:grpSpPr>
          <a:xfrm>
            <a:off x="10651609" y="6079268"/>
            <a:ext cx="6444496" cy="1813760"/>
            <a:chOff x="5412250" y="2916554"/>
            <a:chExt cx="3274550" cy="921600"/>
          </a:xfrm>
        </p:grpSpPr>
        <p:sp>
          <p:nvSpPr>
            <p:cNvPr id="560" name="Google Shape;560;p24"/>
            <p:cNvSpPr/>
            <p:nvPr/>
          </p:nvSpPr>
          <p:spPr>
            <a:xfrm flipH="1">
              <a:off x="5412250" y="2983829"/>
              <a:ext cx="2767200" cy="7872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61" name="Google Shape;561;p24"/>
            <p:cNvSpPr/>
            <p:nvPr/>
          </p:nvSpPr>
          <p:spPr>
            <a:xfrm flipH="1">
              <a:off x="7765200" y="2916554"/>
              <a:ext cx="921600" cy="9216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57150" dist="47625" dir="10560000" algn="bl" rotWithShape="0">
                <a:srgbClr val="000000">
                  <a:alpha val="15000"/>
                </a:srgbClr>
              </a:outerShdw>
            </a:effectLst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5904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904" dirty="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62" name="Google Shape;562;p24"/>
            <p:cNvSpPr txBox="1"/>
            <p:nvPr/>
          </p:nvSpPr>
          <p:spPr>
            <a:xfrm flipH="1">
              <a:off x="5517600" y="3039184"/>
              <a:ext cx="2345465" cy="7318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Tarixiy</a:t>
              </a:r>
              <a:r>
                <a:rPr lang="en-US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hodisalarning</a:t>
              </a:r>
              <a:r>
                <a:rPr lang="en-US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qanday</a:t>
              </a:r>
              <a:r>
                <a:rPr lang="en-US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yuzaga</a:t>
              </a:r>
              <a:r>
                <a:rPr lang="en-US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kelganini</a:t>
              </a:r>
              <a:r>
                <a:rPr lang="en-US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ularning</a:t>
              </a:r>
              <a:r>
                <a:rPr lang="en-US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natijalarini</a:t>
              </a:r>
              <a:r>
                <a:rPr lang="en-US" sz="2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tushunish</a:t>
              </a:r>
              <a:endParaRPr sz="2600" dirty="0">
                <a:solidFill>
                  <a:srgbClr val="FFFFFF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563" name="Google Shape;563;p24"/>
          <p:cNvGrpSpPr/>
          <p:nvPr/>
        </p:nvGrpSpPr>
        <p:grpSpPr>
          <a:xfrm>
            <a:off x="899795" y="4417828"/>
            <a:ext cx="6444496" cy="1813760"/>
            <a:chOff x="457200" y="2072350"/>
            <a:chExt cx="3274550" cy="921600"/>
          </a:xfrm>
        </p:grpSpPr>
        <p:sp>
          <p:nvSpPr>
            <p:cNvPr id="564" name="Google Shape;564;p24"/>
            <p:cNvSpPr/>
            <p:nvPr/>
          </p:nvSpPr>
          <p:spPr>
            <a:xfrm>
              <a:off x="964550" y="2139625"/>
              <a:ext cx="2767200" cy="7872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65" name="Google Shape;565;p24"/>
            <p:cNvSpPr/>
            <p:nvPr/>
          </p:nvSpPr>
          <p:spPr>
            <a:xfrm>
              <a:off x="457200" y="2072350"/>
              <a:ext cx="921600" cy="921600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>
              <a:outerShdw blurRad="57150" dist="47625" dir="660000" algn="bl" rotWithShape="0">
                <a:srgbClr val="000000">
                  <a:alpha val="15000"/>
                </a:srgbClr>
              </a:outerShdw>
            </a:effectLst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5904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904" dirty="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66" name="Google Shape;566;p24"/>
            <p:cNvSpPr txBox="1"/>
            <p:nvPr/>
          </p:nvSpPr>
          <p:spPr>
            <a:xfrm>
              <a:off x="1378800" y="2275600"/>
              <a:ext cx="224760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ru-RU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Tarixiy</a:t>
              </a:r>
              <a:r>
                <a:rPr lang="ru-RU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manbalarni</a:t>
              </a:r>
              <a:r>
                <a:rPr lang="ru-RU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o‘qish</a:t>
              </a:r>
              <a:r>
                <a:rPr lang="ru-RU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ru-RU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tahlil</a:t>
              </a:r>
              <a:r>
                <a:rPr lang="ru-RU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qilish</a:t>
              </a:r>
              <a:r>
                <a:rPr lang="ru-RU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qobiliyati</a:t>
              </a:r>
              <a:r>
                <a:rPr lang="ru-RU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sz="3200" b="1" dirty="0">
                <a:solidFill>
                  <a:srgbClr val="FFFFFF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567" name="Google Shape;567;p24"/>
          <p:cNvGrpSpPr/>
          <p:nvPr/>
        </p:nvGrpSpPr>
        <p:grpSpPr>
          <a:xfrm>
            <a:off x="899795" y="7219798"/>
            <a:ext cx="6444496" cy="1813760"/>
            <a:chOff x="457200" y="3496075"/>
            <a:chExt cx="3274550" cy="921600"/>
          </a:xfrm>
        </p:grpSpPr>
        <p:sp>
          <p:nvSpPr>
            <p:cNvPr id="568" name="Google Shape;568;p24"/>
            <p:cNvSpPr/>
            <p:nvPr/>
          </p:nvSpPr>
          <p:spPr>
            <a:xfrm>
              <a:off x="964550" y="3563350"/>
              <a:ext cx="2767200" cy="78720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69" name="Google Shape;569;p24"/>
            <p:cNvSpPr/>
            <p:nvPr/>
          </p:nvSpPr>
          <p:spPr>
            <a:xfrm>
              <a:off x="457200" y="3496075"/>
              <a:ext cx="921600" cy="921600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effectLst>
              <a:outerShdw blurRad="57150" dist="47625" dir="660000" algn="bl" rotWithShape="0">
                <a:srgbClr val="000000">
                  <a:alpha val="15000"/>
                </a:srgbClr>
              </a:outerShdw>
            </a:effectLst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5904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904" dirty="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70" name="Google Shape;570;p24"/>
            <p:cNvSpPr txBox="1"/>
            <p:nvPr/>
          </p:nvSpPr>
          <p:spPr>
            <a:xfrm>
              <a:off x="1280935" y="3553561"/>
              <a:ext cx="2345465" cy="7969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‘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quvchilar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turli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tarixiy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hujjatlar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xaritalar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suratlar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yozuvlar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hikoyalarni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mustaqil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o‘rganadi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sz="2800" dirty="0">
                <a:solidFill>
                  <a:srgbClr val="FFFFFF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571" name="Google Shape;571;p24"/>
          <p:cNvGrpSpPr/>
          <p:nvPr/>
        </p:nvGrpSpPr>
        <p:grpSpPr>
          <a:xfrm>
            <a:off x="7137129" y="2723409"/>
            <a:ext cx="3721760" cy="6834986"/>
            <a:chOff x="3626487" y="1211389"/>
            <a:chExt cx="1891085" cy="3472964"/>
          </a:xfrm>
        </p:grpSpPr>
        <p:sp>
          <p:nvSpPr>
            <p:cNvPr id="572" name="Google Shape;572;p24"/>
            <p:cNvSpPr/>
            <p:nvPr/>
          </p:nvSpPr>
          <p:spPr>
            <a:xfrm>
              <a:off x="3775679" y="1211389"/>
              <a:ext cx="1391387" cy="803550"/>
            </a:xfrm>
            <a:custGeom>
              <a:avLst/>
              <a:gdLst/>
              <a:ahLst/>
              <a:cxnLst/>
              <a:rect l="l" t="t" r="r" b="b"/>
              <a:pathLst>
                <a:path w="33928" h="19594" extrusionOk="0">
                  <a:moveTo>
                    <a:pt x="31779" y="0"/>
                  </a:moveTo>
                  <a:lnTo>
                    <a:pt x="0" y="18366"/>
                  </a:lnTo>
                  <a:lnTo>
                    <a:pt x="2148" y="19593"/>
                  </a:lnTo>
                  <a:lnTo>
                    <a:pt x="33927" y="1227"/>
                  </a:lnTo>
                  <a:lnTo>
                    <a:pt x="31779" y="0"/>
                  </a:ln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73" name="Google Shape;573;p24"/>
            <p:cNvSpPr/>
            <p:nvPr/>
          </p:nvSpPr>
          <p:spPr>
            <a:xfrm>
              <a:off x="3863767" y="1261708"/>
              <a:ext cx="1303298" cy="3136855"/>
            </a:xfrm>
            <a:custGeom>
              <a:avLst/>
              <a:gdLst/>
              <a:ahLst/>
              <a:cxnLst/>
              <a:rect l="l" t="t" r="r" b="b"/>
              <a:pathLst>
                <a:path w="31780" h="76490" extrusionOk="0">
                  <a:moveTo>
                    <a:pt x="31779" y="0"/>
                  </a:moveTo>
                  <a:lnTo>
                    <a:pt x="0" y="18366"/>
                  </a:lnTo>
                  <a:lnTo>
                    <a:pt x="0" y="76489"/>
                  </a:lnTo>
                  <a:lnTo>
                    <a:pt x="31779" y="58123"/>
                  </a:lnTo>
                  <a:lnTo>
                    <a:pt x="3177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74" name="Google Shape;574;p24"/>
            <p:cNvSpPr/>
            <p:nvPr/>
          </p:nvSpPr>
          <p:spPr>
            <a:xfrm>
              <a:off x="3714534" y="1964571"/>
              <a:ext cx="149276" cy="86326"/>
            </a:xfrm>
            <a:custGeom>
              <a:avLst/>
              <a:gdLst/>
              <a:ahLst/>
              <a:cxnLst/>
              <a:rect l="l" t="t" r="r" b="b"/>
              <a:pathLst>
                <a:path w="3640" h="2105" extrusionOk="0">
                  <a:moveTo>
                    <a:pt x="1491" y="0"/>
                  </a:moveTo>
                  <a:lnTo>
                    <a:pt x="1" y="877"/>
                  </a:lnTo>
                  <a:lnTo>
                    <a:pt x="2149" y="2104"/>
                  </a:lnTo>
                  <a:lnTo>
                    <a:pt x="3639" y="1227"/>
                  </a:lnTo>
                  <a:lnTo>
                    <a:pt x="1491" y="0"/>
                  </a:ln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75" name="Google Shape;575;p24"/>
            <p:cNvSpPr/>
            <p:nvPr/>
          </p:nvSpPr>
          <p:spPr>
            <a:xfrm>
              <a:off x="3802622" y="2014890"/>
              <a:ext cx="61187" cy="2419590"/>
            </a:xfrm>
            <a:custGeom>
              <a:avLst/>
              <a:gdLst/>
              <a:ahLst/>
              <a:cxnLst/>
              <a:rect l="l" t="t" r="r" b="b"/>
              <a:pathLst>
                <a:path w="1492" h="59000" extrusionOk="0">
                  <a:moveTo>
                    <a:pt x="1491" y="0"/>
                  </a:moveTo>
                  <a:lnTo>
                    <a:pt x="1" y="877"/>
                  </a:lnTo>
                  <a:lnTo>
                    <a:pt x="1" y="59000"/>
                  </a:lnTo>
                  <a:lnTo>
                    <a:pt x="1491" y="58123"/>
                  </a:lnTo>
                  <a:lnTo>
                    <a:pt x="1491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76" name="Google Shape;576;p24"/>
            <p:cNvSpPr/>
            <p:nvPr/>
          </p:nvSpPr>
          <p:spPr>
            <a:xfrm>
              <a:off x="3714534" y="2050855"/>
              <a:ext cx="88130" cy="2433985"/>
            </a:xfrm>
            <a:custGeom>
              <a:avLst/>
              <a:gdLst/>
              <a:ahLst/>
              <a:cxnLst/>
              <a:rect l="l" t="t" r="r" b="b"/>
              <a:pathLst>
                <a:path w="2149" h="59351" extrusionOk="0">
                  <a:moveTo>
                    <a:pt x="2149" y="0"/>
                  </a:moveTo>
                  <a:lnTo>
                    <a:pt x="1" y="1227"/>
                  </a:lnTo>
                  <a:lnTo>
                    <a:pt x="1" y="59350"/>
                  </a:lnTo>
                  <a:lnTo>
                    <a:pt x="2149" y="58123"/>
                  </a:lnTo>
                  <a:lnTo>
                    <a:pt x="214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77" name="Google Shape;577;p24"/>
            <p:cNvSpPr/>
            <p:nvPr/>
          </p:nvSpPr>
          <p:spPr>
            <a:xfrm>
              <a:off x="3626487" y="2000495"/>
              <a:ext cx="176179" cy="100721"/>
            </a:xfrm>
            <a:custGeom>
              <a:avLst/>
              <a:gdLst/>
              <a:ahLst/>
              <a:cxnLst/>
              <a:rect l="l" t="t" r="r" b="b"/>
              <a:pathLst>
                <a:path w="4296" h="2456" extrusionOk="0">
                  <a:moveTo>
                    <a:pt x="2148" y="1"/>
                  </a:moveTo>
                  <a:lnTo>
                    <a:pt x="0" y="1228"/>
                  </a:lnTo>
                  <a:lnTo>
                    <a:pt x="2148" y="2455"/>
                  </a:lnTo>
                  <a:lnTo>
                    <a:pt x="4296" y="1228"/>
                  </a:lnTo>
                  <a:lnTo>
                    <a:pt x="2148" y="1"/>
                  </a:ln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78" name="Google Shape;578;p24"/>
            <p:cNvSpPr/>
            <p:nvPr/>
          </p:nvSpPr>
          <p:spPr>
            <a:xfrm>
              <a:off x="3694767" y="1412705"/>
              <a:ext cx="1745509" cy="1019263"/>
            </a:xfrm>
            <a:custGeom>
              <a:avLst/>
              <a:gdLst/>
              <a:ahLst/>
              <a:cxnLst/>
              <a:rect l="l" t="t" r="r" b="b"/>
              <a:pathLst>
                <a:path w="42563" h="24854" extrusionOk="0">
                  <a:moveTo>
                    <a:pt x="34848" y="0"/>
                  </a:moveTo>
                  <a:lnTo>
                    <a:pt x="483" y="19857"/>
                  </a:lnTo>
                  <a:lnTo>
                    <a:pt x="483" y="19857"/>
                  </a:lnTo>
                  <a:cubicBezTo>
                    <a:pt x="483" y="19857"/>
                    <a:pt x="1" y="24854"/>
                    <a:pt x="8987" y="24854"/>
                  </a:cubicBezTo>
                  <a:lnTo>
                    <a:pt x="42563" y="4384"/>
                  </a:lnTo>
                  <a:cubicBezTo>
                    <a:pt x="33972" y="3375"/>
                    <a:pt x="34848" y="0"/>
                    <a:pt x="348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79" name="Google Shape;579;p24"/>
            <p:cNvSpPr/>
            <p:nvPr/>
          </p:nvSpPr>
          <p:spPr>
            <a:xfrm>
              <a:off x="4124380" y="1410901"/>
              <a:ext cx="1393192" cy="803550"/>
            </a:xfrm>
            <a:custGeom>
              <a:avLst/>
              <a:gdLst/>
              <a:ahLst/>
              <a:cxnLst/>
              <a:rect l="l" t="t" r="r" b="b"/>
              <a:pathLst>
                <a:path w="33972" h="19594" extrusionOk="0">
                  <a:moveTo>
                    <a:pt x="31824" y="0"/>
                  </a:moveTo>
                  <a:lnTo>
                    <a:pt x="1" y="18367"/>
                  </a:lnTo>
                  <a:lnTo>
                    <a:pt x="2149" y="19594"/>
                  </a:lnTo>
                  <a:lnTo>
                    <a:pt x="33972" y="1228"/>
                  </a:lnTo>
                  <a:lnTo>
                    <a:pt x="31824" y="0"/>
                  </a:ln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0" name="Google Shape;580;p24"/>
            <p:cNvSpPr/>
            <p:nvPr/>
          </p:nvSpPr>
          <p:spPr>
            <a:xfrm>
              <a:off x="4212468" y="1461220"/>
              <a:ext cx="1305102" cy="3136855"/>
            </a:xfrm>
            <a:custGeom>
              <a:avLst/>
              <a:gdLst/>
              <a:ahLst/>
              <a:cxnLst/>
              <a:rect l="l" t="t" r="r" b="b"/>
              <a:pathLst>
                <a:path w="31824" h="76490" extrusionOk="0">
                  <a:moveTo>
                    <a:pt x="31824" y="1"/>
                  </a:moveTo>
                  <a:lnTo>
                    <a:pt x="1" y="18367"/>
                  </a:lnTo>
                  <a:lnTo>
                    <a:pt x="1" y="76490"/>
                  </a:lnTo>
                  <a:lnTo>
                    <a:pt x="31824" y="58123"/>
                  </a:lnTo>
                  <a:lnTo>
                    <a:pt x="31824" y="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1" name="Google Shape;581;p24"/>
            <p:cNvSpPr/>
            <p:nvPr/>
          </p:nvSpPr>
          <p:spPr>
            <a:xfrm>
              <a:off x="4124380" y="2164083"/>
              <a:ext cx="88130" cy="2433985"/>
            </a:xfrm>
            <a:custGeom>
              <a:avLst/>
              <a:gdLst/>
              <a:ahLst/>
              <a:cxnLst/>
              <a:rect l="l" t="t" r="r" b="b"/>
              <a:pathLst>
                <a:path w="2149" h="59351" extrusionOk="0">
                  <a:moveTo>
                    <a:pt x="1" y="1"/>
                  </a:moveTo>
                  <a:lnTo>
                    <a:pt x="1" y="58123"/>
                  </a:lnTo>
                  <a:lnTo>
                    <a:pt x="2149" y="59351"/>
                  </a:lnTo>
                  <a:lnTo>
                    <a:pt x="2149" y="122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2" name="Google Shape;582;p24"/>
            <p:cNvSpPr/>
            <p:nvPr/>
          </p:nvSpPr>
          <p:spPr>
            <a:xfrm>
              <a:off x="4429981" y="2102978"/>
              <a:ext cx="870068" cy="742445"/>
            </a:xfrm>
            <a:custGeom>
              <a:avLst/>
              <a:gdLst/>
              <a:ahLst/>
              <a:cxnLst/>
              <a:rect l="l" t="t" r="r" b="b"/>
              <a:pathLst>
                <a:path w="21216" h="18104" extrusionOk="0">
                  <a:moveTo>
                    <a:pt x="21216" y="0"/>
                  </a:moveTo>
                  <a:lnTo>
                    <a:pt x="1" y="12230"/>
                  </a:lnTo>
                  <a:lnTo>
                    <a:pt x="1" y="18103"/>
                  </a:lnTo>
                  <a:lnTo>
                    <a:pt x="21216" y="5874"/>
                  </a:lnTo>
                  <a:lnTo>
                    <a:pt x="21216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3" name="Google Shape;583;p24"/>
            <p:cNvSpPr/>
            <p:nvPr/>
          </p:nvSpPr>
          <p:spPr>
            <a:xfrm>
              <a:off x="4606157" y="2674324"/>
              <a:ext cx="517751" cy="327752"/>
            </a:xfrm>
            <a:custGeom>
              <a:avLst/>
              <a:gdLst/>
              <a:ahLst/>
              <a:cxnLst/>
              <a:rect l="l" t="t" r="r" b="b"/>
              <a:pathLst>
                <a:path w="12625" h="7992" extrusionOk="0">
                  <a:moveTo>
                    <a:pt x="12390" y="0"/>
                  </a:moveTo>
                  <a:cubicBezTo>
                    <a:pt x="12341" y="0"/>
                    <a:pt x="12287" y="17"/>
                    <a:pt x="12230" y="51"/>
                  </a:cubicBezTo>
                  <a:lnTo>
                    <a:pt x="395" y="6889"/>
                  </a:lnTo>
                  <a:cubicBezTo>
                    <a:pt x="132" y="7064"/>
                    <a:pt x="0" y="7327"/>
                    <a:pt x="0" y="7634"/>
                  </a:cubicBezTo>
                  <a:cubicBezTo>
                    <a:pt x="0" y="7861"/>
                    <a:pt x="96" y="7992"/>
                    <a:pt x="234" y="7992"/>
                  </a:cubicBezTo>
                  <a:cubicBezTo>
                    <a:pt x="283" y="7992"/>
                    <a:pt x="337" y="7975"/>
                    <a:pt x="395" y="7941"/>
                  </a:cubicBezTo>
                  <a:lnTo>
                    <a:pt x="12230" y="1103"/>
                  </a:lnTo>
                  <a:cubicBezTo>
                    <a:pt x="12449" y="928"/>
                    <a:pt x="12624" y="665"/>
                    <a:pt x="12624" y="358"/>
                  </a:cubicBezTo>
                  <a:cubicBezTo>
                    <a:pt x="12624" y="131"/>
                    <a:pt x="12529" y="0"/>
                    <a:pt x="1239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4" name="Google Shape;584;p24"/>
            <p:cNvSpPr/>
            <p:nvPr/>
          </p:nvSpPr>
          <p:spPr>
            <a:xfrm>
              <a:off x="4757153" y="2902583"/>
              <a:ext cx="217558" cy="153418"/>
            </a:xfrm>
            <a:custGeom>
              <a:avLst/>
              <a:gdLst/>
              <a:ahLst/>
              <a:cxnLst/>
              <a:rect l="l" t="t" r="r" b="b"/>
              <a:pathLst>
                <a:path w="5305" h="3741" extrusionOk="0">
                  <a:moveTo>
                    <a:pt x="5070" y="1"/>
                  </a:moveTo>
                  <a:cubicBezTo>
                    <a:pt x="5021" y="1"/>
                    <a:pt x="4967" y="17"/>
                    <a:pt x="4910" y="52"/>
                  </a:cubicBezTo>
                  <a:lnTo>
                    <a:pt x="395" y="2682"/>
                  </a:lnTo>
                  <a:cubicBezTo>
                    <a:pt x="132" y="2813"/>
                    <a:pt x="0" y="3120"/>
                    <a:pt x="0" y="3383"/>
                  </a:cubicBezTo>
                  <a:cubicBezTo>
                    <a:pt x="0" y="3610"/>
                    <a:pt x="96" y="3741"/>
                    <a:pt x="234" y="3741"/>
                  </a:cubicBezTo>
                  <a:cubicBezTo>
                    <a:pt x="283" y="3741"/>
                    <a:pt x="337" y="3724"/>
                    <a:pt x="395" y="3690"/>
                  </a:cubicBezTo>
                  <a:lnTo>
                    <a:pt x="4910" y="1104"/>
                  </a:lnTo>
                  <a:cubicBezTo>
                    <a:pt x="5129" y="928"/>
                    <a:pt x="5304" y="622"/>
                    <a:pt x="5304" y="359"/>
                  </a:cubicBezTo>
                  <a:cubicBezTo>
                    <a:pt x="5304" y="132"/>
                    <a:pt x="5208" y="1"/>
                    <a:pt x="507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5" name="Google Shape;585;p24"/>
            <p:cNvSpPr/>
            <p:nvPr/>
          </p:nvSpPr>
          <p:spPr>
            <a:xfrm>
              <a:off x="4063277" y="2164083"/>
              <a:ext cx="111506" cy="66559"/>
            </a:xfrm>
            <a:custGeom>
              <a:avLst/>
              <a:gdLst/>
              <a:ahLst/>
              <a:cxnLst/>
              <a:rect l="l" t="t" r="r" b="b"/>
              <a:pathLst>
                <a:path w="2719" h="1623" extrusionOk="0">
                  <a:moveTo>
                    <a:pt x="1491" y="1"/>
                  </a:moveTo>
                  <a:lnTo>
                    <a:pt x="1" y="877"/>
                  </a:lnTo>
                  <a:lnTo>
                    <a:pt x="1053" y="1622"/>
                  </a:lnTo>
                  <a:lnTo>
                    <a:pt x="2718" y="702"/>
                  </a:lnTo>
                  <a:lnTo>
                    <a:pt x="1491" y="1"/>
                  </a:ln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6" name="Google Shape;586;p24"/>
            <p:cNvSpPr/>
            <p:nvPr/>
          </p:nvSpPr>
          <p:spPr>
            <a:xfrm>
              <a:off x="4110027" y="2192830"/>
              <a:ext cx="64755" cy="2417827"/>
            </a:xfrm>
            <a:custGeom>
              <a:avLst/>
              <a:gdLst/>
              <a:ahLst/>
              <a:cxnLst/>
              <a:rect l="l" t="t" r="r" b="b"/>
              <a:pathLst>
                <a:path w="1579" h="58957" extrusionOk="0">
                  <a:moveTo>
                    <a:pt x="1578" y="1"/>
                  </a:moveTo>
                  <a:lnTo>
                    <a:pt x="0" y="878"/>
                  </a:lnTo>
                  <a:lnTo>
                    <a:pt x="88" y="58956"/>
                  </a:lnTo>
                  <a:lnTo>
                    <a:pt x="1578" y="58080"/>
                  </a:lnTo>
                  <a:lnTo>
                    <a:pt x="1578" y="1"/>
                  </a:ln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7" name="Google Shape;587;p24"/>
            <p:cNvSpPr/>
            <p:nvPr/>
          </p:nvSpPr>
          <p:spPr>
            <a:xfrm>
              <a:off x="4063277" y="2250367"/>
              <a:ext cx="88130" cy="2433985"/>
            </a:xfrm>
            <a:custGeom>
              <a:avLst/>
              <a:gdLst/>
              <a:ahLst/>
              <a:cxnLst/>
              <a:rect l="l" t="t" r="r" b="b"/>
              <a:pathLst>
                <a:path w="2149" h="59351" extrusionOk="0">
                  <a:moveTo>
                    <a:pt x="2148" y="1"/>
                  </a:moveTo>
                  <a:lnTo>
                    <a:pt x="1" y="1228"/>
                  </a:lnTo>
                  <a:lnTo>
                    <a:pt x="1" y="59351"/>
                  </a:lnTo>
                  <a:lnTo>
                    <a:pt x="2148" y="58123"/>
                  </a:lnTo>
                  <a:lnTo>
                    <a:pt x="2148" y="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8" name="Google Shape;588;p24"/>
            <p:cNvSpPr/>
            <p:nvPr/>
          </p:nvSpPr>
          <p:spPr>
            <a:xfrm>
              <a:off x="3975189" y="2200048"/>
              <a:ext cx="176220" cy="100680"/>
            </a:xfrm>
            <a:custGeom>
              <a:avLst/>
              <a:gdLst/>
              <a:ahLst/>
              <a:cxnLst/>
              <a:rect l="l" t="t" r="r" b="b"/>
              <a:pathLst>
                <a:path w="4297" h="2455" extrusionOk="0">
                  <a:moveTo>
                    <a:pt x="2149" y="0"/>
                  </a:moveTo>
                  <a:lnTo>
                    <a:pt x="1" y="1228"/>
                  </a:lnTo>
                  <a:lnTo>
                    <a:pt x="2149" y="2455"/>
                  </a:lnTo>
                  <a:lnTo>
                    <a:pt x="4296" y="1228"/>
                  </a:lnTo>
                  <a:lnTo>
                    <a:pt x="2149" y="0"/>
                  </a:ln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9" name="Google Shape;589;p24"/>
            <p:cNvSpPr/>
            <p:nvPr/>
          </p:nvSpPr>
          <p:spPr>
            <a:xfrm>
              <a:off x="3626487" y="2050855"/>
              <a:ext cx="436839" cy="2633498"/>
            </a:xfrm>
            <a:custGeom>
              <a:avLst/>
              <a:gdLst/>
              <a:ahLst/>
              <a:cxnLst/>
              <a:rect l="l" t="t" r="r" b="b"/>
              <a:pathLst>
                <a:path w="10652" h="64216" extrusionOk="0">
                  <a:moveTo>
                    <a:pt x="0" y="0"/>
                  </a:moveTo>
                  <a:lnTo>
                    <a:pt x="0" y="58123"/>
                  </a:lnTo>
                  <a:cubicBezTo>
                    <a:pt x="0" y="58123"/>
                    <a:pt x="132" y="60621"/>
                    <a:pt x="3638" y="62418"/>
                  </a:cubicBezTo>
                  <a:cubicBezTo>
                    <a:pt x="5830" y="63470"/>
                    <a:pt x="8241" y="64084"/>
                    <a:pt x="10652" y="64216"/>
                  </a:cubicBezTo>
                  <a:lnTo>
                    <a:pt x="10652" y="6093"/>
                  </a:lnTo>
                  <a:lnTo>
                    <a:pt x="8504" y="4866"/>
                  </a:lnTo>
                  <a:cubicBezTo>
                    <a:pt x="8005" y="4957"/>
                    <a:pt x="7544" y="4998"/>
                    <a:pt x="7117" y="4998"/>
                  </a:cubicBezTo>
                  <a:cubicBezTo>
                    <a:pt x="3046" y="4998"/>
                    <a:pt x="2148" y="1227"/>
                    <a:pt x="2148" y="122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90" name="Google Shape;590;p24"/>
            <p:cNvSpPr/>
            <p:nvPr/>
          </p:nvSpPr>
          <p:spPr>
            <a:xfrm>
              <a:off x="3653430" y="4191924"/>
              <a:ext cx="296666" cy="301670"/>
            </a:xfrm>
            <a:custGeom>
              <a:avLst/>
              <a:gdLst/>
              <a:ahLst/>
              <a:cxnLst/>
              <a:rect l="l" t="t" r="r" b="b"/>
              <a:pathLst>
                <a:path w="7234" h="7356" extrusionOk="0">
                  <a:moveTo>
                    <a:pt x="2998" y="1"/>
                  </a:moveTo>
                  <a:cubicBezTo>
                    <a:pt x="2614" y="1"/>
                    <a:pt x="2236" y="84"/>
                    <a:pt x="1885" y="259"/>
                  </a:cubicBezTo>
                  <a:cubicBezTo>
                    <a:pt x="439" y="1004"/>
                    <a:pt x="1" y="3152"/>
                    <a:pt x="965" y="5037"/>
                  </a:cubicBezTo>
                  <a:cubicBezTo>
                    <a:pt x="1702" y="6478"/>
                    <a:pt x="3029" y="7356"/>
                    <a:pt x="4259" y="7356"/>
                  </a:cubicBezTo>
                  <a:cubicBezTo>
                    <a:pt x="4638" y="7356"/>
                    <a:pt x="5008" y="7273"/>
                    <a:pt x="5348" y="7097"/>
                  </a:cubicBezTo>
                  <a:cubicBezTo>
                    <a:pt x="6839" y="6352"/>
                    <a:pt x="7233" y="4248"/>
                    <a:pt x="6313" y="2319"/>
                  </a:cubicBezTo>
                  <a:cubicBezTo>
                    <a:pt x="5575" y="878"/>
                    <a:pt x="4248" y="1"/>
                    <a:pt x="2998" y="1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91" name="Google Shape;591;p24"/>
            <p:cNvSpPr/>
            <p:nvPr/>
          </p:nvSpPr>
          <p:spPr>
            <a:xfrm>
              <a:off x="3626487" y="2050855"/>
              <a:ext cx="436839" cy="298430"/>
            </a:xfrm>
            <a:custGeom>
              <a:avLst/>
              <a:gdLst/>
              <a:ahLst/>
              <a:cxnLst/>
              <a:rect l="l" t="t" r="r" b="b"/>
              <a:pathLst>
                <a:path w="10652" h="7277" extrusionOk="0">
                  <a:moveTo>
                    <a:pt x="0" y="0"/>
                  </a:moveTo>
                  <a:lnTo>
                    <a:pt x="0" y="438"/>
                  </a:lnTo>
                  <a:cubicBezTo>
                    <a:pt x="44" y="1666"/>
                    <a:pt x="614" y="5041"/>
                    <a:pt x="5041" y="6794"/>
                  </a:cubicBezTo>
                  <a:cubicBezTo>
                    <a:pt x="5907" y="7145"/>
                    <a:pt x="6690" y="7276"/>
                    <a:pt x="7378" y="7276"/>
                  </a:cubicBezTo>
                  <a:cubicBezTo>
                    <a:pt x="9443" y="7276"/>
                    <a:pt x="10652" y="6093"/>
                    <a:pt x="10652" y="6093"/>
                  </a:cubicBezTo>
                  <a:lnTo>
                    <a:pt x="8504" y="4866"/>
                  </a:lnTo>
                  <a:cubicBezTo>
                    <a:pt x="8005" y="4957"/>
                    <a:pt x="7544" y="4998"/>
                    <a:pt x="7117" y="4998"/>
                  </a:cubicBezTo>
                  <a:cubicBezTo>
                    <a:pt x="3046" y="4998"/>
                    <a:pt x="2148" y="1227"/>
                    <a:pt x="2148" y="122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7B7B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42" name="Graphic 2">
            <a:extLst>
              <a:ext uri="{FF2B5EF4-FFF2-40B4-BE49-F238E27FC236}">
                <a16:creationId xmlns:a16="http://schemas.microsoft.com/office/drawing/2014/main" xmlns="" id="{7BABC54E-F313-4C5C-92A5-11CDB65099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C04988ED-5AFE-4711-9BAB-DF09FCA8004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68D04F02-19CD-4231-9174-AC5D905B2C2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22"/>
          <p:cNvSpPr/>
          <p:nvPr/>
        </p:nvSpPr>
        <p:spPr>
          <a:xfrm>
            <a:off x="10088099" y="2875463"/>
            <a:ext cx="1078069" cy="1404952"/>
          </a:xfrm>
          <a:custGeom>
            <a:avLst/>
            <a:gdLst/>
            <a:ahLst/>
            <a:cxnLst/>
            <a:rect l="l" t="t" r="r" b="b"/>
            <a:pathLst>
              <a:path w="18591" h="24228" extrusionOk="0">
                <a:moveTo>
                  <a:pt x="9280" y="1"/>
                </a:moveTo>
                <a:cubicBezTo>
                  <a:pt x="4150" y="1"/>
                  <a:pt x="1" y="5416"/>
                  <a:pt x="1" y="12130"/>
                </a:cubicBezTo>
                <a:cubicBezTo>
                  <a:pt x="1" y="18812"/>
                  <a:pt x="4150" y="24228"/>
                  <a:pt x="9280" y="24228"/>
                </a:cubicBezTo>
                <a:cubicBezTo>
                  <a:pt x="14410" y="24228"/>
                  <a:pt x="18591" y="18812"/>
                  <a:pt x="18591" y="12130"/>
                </a:cubicBezTo>
                <a:cubicBezTo>
                  <a:pt x="18591" y="5416"/>
                  <a:pt x="14410" y="1"/>
                  <a:pt x="9280" y="1"/>
                </a:cubicBezTo>
                <a:close/>
              </a:path>
            </a:pathLst>
          </a:custGeom>
          <a:solidFill>
            <a:srgbClr val="25255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4527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4</a:t>
            </a:r>
            <a:endParaRPr sz="4527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548" name="Google Shape;548;p22"/>
          <p:cNvSpPr/>
          <p:nvPr/>
        </p:nvSpPr>
        <p:spPr>
          <a:xfrm>
            <a:off x="10229883" y="4043008"/>
            <a:ext cx="784878" cy="185969"/>
          </a:xfrm>
          <a:custGeom>
            <a:avLst/>
            <a:gdLst/>
            <a:ahLst/>
            <a:cxnLst/>
            <a:rect l="l" t="t" r="r" b="b"/>
            <a:pathLst>
              <a:path w="13535" h="3207" extrusionOk="0">
                <a:moveTo>
                  <a:pt x="518" y="1"/>
                </a:moveTo>
                <a:cubicBezTo>
                  <a:pt x="265" y="1"/>
                  <a:pt x="1" y="275"/>
                  <a:pt x="153" y="578"/>
                </a:cubicBezTo>
                <a:cubicBezTo>
                  <a:pt x="1451" y="3080"/>
                  <a:pt x="4333" y="3175"/>
                  <a:pt x="6835" y="3207"/>
                </a:cubicBezTo>
                <a:cubicBezTo>
                  <a:pt x="9178" y="3207"/>
                  <a:pt x="11712" y="2922"/>
                  <a:pt x="13295" y="958"/>
                </a:cubicBezTo>
                <a:cubicBezTo>
                  <a:pt x="13534" y="672"/>
                  <a:pt x="13269" y="277"/>
                  <a:pt x="12988" y="277"/>
                </a:cubicBezTo>
                <a:cubicBezTo>
                  <a:pt x="12896" y="277"/>
                  <a:pt x="12803" y="319"/>
                  <a:pt x="12725" y="420"/>
                </a:cubicBezTo>
                <a:cubicBezTo>
                  <a:pt x="11395" y="2067"/>
                  <a:pt x="9337" y="2352"/>
                  <a:pt x="7310" y="2415"/>
                </a:cubicBezTo>
                <a:cubicBezTo>
                  <a:pt x="7017" y="2419"/>
                  <a:pt x="6712" y="2424"/>
                  <a:pt x="6401" y="2424"/>
                </a:cubicBezTo>
                <a:cubicBezTo>
                  <a:pt x="4293" y="2424"/>
                  <a:pt x="1894" y="2213"/>
                  <a:pt x="818" y="198"/>
                </a:cubicBezTo>
                <a:cubicBezTo>
                  <a:pt x="748" y="59"/>
                  <a:pt x="634" y="1"/>
                  <a:pt x="518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49" name="Google Shape;549;p22"/>
          <p:cNvSpPr/>
          <p:nvPr/>
        </p:nvSpPr>
        <p:spPr>
          <a:xfrm>
            <a:off x="10243858" y="2967260"/>
            <a:ext cx="391598" cy="341786"/>
          </a:xfrm>
          <a:custGeom>
            <a:avLst/>
            <a:gdLst/>
            <a:ahLst/>
            <a:cxnLst/>
            <a:rect l="l" t="t" r="r" b="b"/>
            <a:pathLst>
              <a:path w="6753" h="5894" extrusionOk="0">
                <a:moveTo>
                  <a:pt x="6275" y="0"/>
                </a:moveTo>
                <a:cubicBezTo>
                  <a:pt x="6265" y="0"/>
                  <a:pt x="6255" y="1"/>
                  <a:pt x="6246" y="1"/>
                </a:cubicBezTo>
                <a:cubicBezTo>
                  <a:pt x="3205" y="128"/>
                  <a:pt x="577" y="2377"/>
                  <a:pt x="38" y="5385"/>
                </a:cubicBezTo>
                <a:cubicBezTo>
                  <a:pt x="0" y="5691"/>
                  <a:pt x="263" y="5894"/>
                  <a:pt x="498" y="5894"/>
                </a:cubicBezTo>
                <a:cubicBezTo>
                  <a:pt x="651" y="5894"/>
                  <a:pt x="793" y="5807"/>
                  <a:pt x="830" y="5607"/>
                </a:cubicBezTo>
                <a:cubicBezTo>
                  <a:pt x="1274" y="2947"/>
                  <a:pt x="3522" y="888"/>
                  <a:pt x="6246" y="793"/>
                </a:cubicBezTo>
                <a:cubicBezTo>
                  <a:pt x="6742" y="762"/>
                  <a:pt x="6752" y="0"/>
                  <a:pt x="627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50" name="Google Shape;550;p22"/>
          <p:cNvSpPr/>
          <p:nvPr/>
        </p:nvSpPr>
        <p:spPr>
          <a:xfrm>
            <a:off x="8915846" y="3014868"/>
            <a:ext cx="128040" cy="75443"/>
          </a:xfrm>
          <a:custGeom>
            <a:avLst/>
            <a:gdLst/>
            <a:ahLst/>
            <a:cxnLst/>
            <a:rect l="l" t="t" r="r" b="b"/>
            <a:pathLst>
              <a:path w="2208" h="1301" extrusionOk="0">
                <a:moveTo>
                  <a:pt x="609" y="1"/>
                </a:moveTo>
                <a:cubicBezTo>
                  <a:pt x="575" y="1"/>
                  <a:pt x="541" y="2"/>
                  <a:pt x="507" y="4"/>
                </a:cubicBezTo>
                <a:cubicBezTo>
                  <a:pt x="10" y="35"/>
                  <a:pt x="1" y="828"/>
                  <a:pt x="479" y="828"/>
                </a:cubicBezTo>
                <a:cubicBezTo>
                  <a:pt x="488" y="828"/>
                  <a:pt x="498" y="828"/>
                  <a:pt x="507" y="827"/>
                </a:cubicBezTo>
                <a:cubicBezTo>
                  <a:pt x="543" y="824"/>
                  <a:pt x="577" y="822"/>
                  <a:pt x="611" y="822"/>
                </a:cubicBezTo>
                <a:cubicBezTo>
                  <a:pt x="913" y="822"/>
                  <a:pt x="1166" y="948"/>
                  <a:pt x="1394" y="1176"/>
                </a:cubicBezTo>
                <a:cubicBezTo>
                  <a:pt x="1475" y="1264"/>
                  <a:pt x="1566" y="1301"/>
                  <a:pt x="1655" y="1301"/>
                </a:cubicBezTo>
                <a:cubicBezTo>
                  <a:pt x="1947" y="1301"/>
                  <a:pt x="2207" y="897"/>
                  <a:pt x="1964" y="605"/>
                </a:cubicBezTo>
                <a:cubicBezTo>
                  <a:pt x="1608" y="220"/>
                  <a:pt x="1113" y="1"/>
                  <a:pt x="60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551" name="Google Shape;551;p22"/>
          <p:cNvGrpSpPr/>
          <p:nvPr/>
        </p:nvGrpSpPr>
        <p:grpSpPr>
          <a:xfrm>
            <a:off x="11893347" y="2766329"/>
            <a:ext cx="5164131" cy="2965893"/>
            <a:chOff x="6043197" y="1233197"/>
            <a:chExt cx="2623976" cy="1507017"/>
          </a:xfrm>
        </p:grpSpPr>
        <p:sp>
          <p:nvSpPr>
            <p:cNvPr id="552" name="Google Shape;552;p22"/>
            <p:cNvSpPr/>
            <p:nvPr/>
          </p:nvSpPr>
          <p:spPr>
            <a:xfrm>
              <a:off x="6043197" y="1233197"/>
              <a:ext cx="2623976" cy="1471570"/>
            </a:xfrm>
            <a:custGeom>
              <a:avLst/>
              <a:gdLst/>
              <a:ahLst/>
              <a:cxnLst/>
              <a:rect l="l" t="t" r="r" b="b"/>
              <a:pathLst>
                <a:path w="89054" h="49943" extrusionOk="0">
                  <a:moveTo>
                    <a:pt x="59204" y="1"/>
                  </a:moveTo>
                  <a:cubicBezTo>
                    <a:pt x="44159" y="1"/>
                    <a:pt x="27989" y="523"/>
                    <a:pt x="23309" y="870"/>
                  </a:cubicBezTo>
                  <a:cubicBezTo>
                    <a:pt x="20585" y="1091"/>
                    <a:pt x="18179" y="2770"/>
                    <a:pt x="17102" y="5240"/>
                  </a:cubicBezTo>
                  <a:cubicBezTo>
                    <a:pt x="13618" y="13125"/>
                    <a:pt x="12573" y="24970"/>
                    <a:pt x="12573" y="24970"/>
                  </a:cubicBezTo>
                  <a:lnTo>
                    <a:pt x="1" y="28897"/>
                  </a:lnTo>
                  <a:cubicBezTo>
                    <a:pt x="2312" y="31620"/>
                    <a:pt x="9913" y="33584"/>
                    <a:pt x="9913" y="33584"/>
                  </a:cubicBezTo>
                  <a:lnTo>
                    <a:pt x="9913" y="45111"/>
                  </a:lnTo>
                  <a:cubicBezTo>
                    <a:pt x="9913" y="46694"/>
                    <a:pt x="10958" y="48056"/>
                    <a:pt x="12478" y="48468"/>
                  </a:cubicBezTo>
                  <a:cubicBezTo>
                    <a:pt x="16427" y="49555"/>
                    <a:pt x="25023" y="49943"/>
                    <a:pt x="34950" y="49943"/>
                  </a:cubicBezTo>
                  <a:cubicBezTo>
                    <a:pt x="53366" y="49943"/>
                    <a:pt x="76364" y="48609"/>
                    <a:pt x="82784" y="47930"/>
                  </a:cubicBezTo>
                  <a:cubicBezTo>
                    <a:pt x="85032" y="47676"/>
                    <a:pt x="86805" y="45966"/>
                    <a:pt x="87186" y="43749"/>
                  </a:cubicBezTo>
                  <a:cubicBezTo>
                    <a:pt x="89054" y="32000"/>
                    <a:pt x="87344" y="11510"/>
                    <a:pt x="86647" y="4036"/>
                  </a:cubicBezTo>
                  <a:cubicBezTo>
                    <a:pt x="86457" y="2358"/>
                    <a:pt x="85159" y="1028"/>
                    <a:pt x="83512" y="838"/>
                  </a:cubicBezTo>
                  <a:cubicBezTo>
                    <a:pt x="78126" y="217"/>
                    <a:pt x="68899" y="1"/>
                    <a:pt x="59204" y="1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53" name="Google Shape;553;p22"/>
            <p:cNvSpPr/>
            <p:nvPr/>
          </p:nvSpPr>
          <p:spPr>
            <a:xfrm>
              <a:off x="7878679" y="1233207"/>
              <a:ext cx="713878" cy="210940"/>
            </a:xfrm>
            <a:custGeom>
              <a:avLst/>
              <a:gdLst/>
              <a:ahLst/>
              <a:cxnLst/>
              <a:rect l="l" t="t" r="r" b="b"/>
              <a:pathLst>
                <a:path w="24228" h="7159" extrusionOk="0">
                  <a:moveTo>
                    <a:pt x="478" y="1"/>
                  </a:moveTo>
                  <a:cubicBezTo>
                    <a:pt x="0" y="1"/>
                    <a:pt x="10" y="762"/>
                    <a:pt x="507" y="793"/>
                  </a:cubicBezTo>
                  <a:lnTo>
                    <a:pt x="13460" y="1775"/>
                  </a:lnTo>
                  <a:cubicBezTo>
                    <a:pt x="15581" y="1933"/>
                    <a:pt x="17672" y="2092"/>
                    <a:pt x="19793" y="2250"/>
                  </a:cubicBezTo>
                  <a:cubicBezTo>
                    <a:pt x="20902" y="2345"/>
                    <a:pt x="22644" y="2123"/>
                    <a:pt x="23150" y="3358"/>
                  </a:cubicBezTo>
                  <a:cubicBezTo>
                    <a:pt x="23530" y="4245"/>
                    <a:pt x="23340" y="5797"/>
                    <a:pt x="23404" y="6779"/>
                  </a:cubicBezTo>
                  <a:cubicBezTo>
                    <a:pt x="23435" y="7032"/>
                    <a:pt x="23649" y="7159"/>
                    <a:pt x="23847" y="7159"/>
                  </a:cubicBezTo>
                  <a:cubicBezTo>
                    <a:pt x="24045" y="7159"/>
                    <a:pt x="24227" y="7032"/>
                    <a:pt x="24195" y="6779"/>
                  </a:cubicBezTo>
                  <a:cubicBezTo>
                    <a:pt x="24100" y="5449"/>
                    <a:pt x="24195" y="3992"/>
                    <a:pt x="23910" y="2693"/>
                  </a:cubicBezTo>
                  <a:cubicBezTo>
                    <a:pt x="23815" y="2313"/>
                    <a:pt x="23784" y="2092"/>
                    <a:pt x="23499" y="1870"/>
                  </a:cubicBezTo>
                  <a:cubicBezTo>
                    <a:pt x="23149" y="1598"/>
                    <a:pt x="22478" y="1564"/>
                    <a:pt x="21858" y="1564"/>
                  </a:cubicBezTo>
                  <a:cubicBezTo>
                    <a:pt x="21653" y="1564"/>
                    <a:pt x="21455" y="1568"/>
                    <a:pt x="21275" y="1568"/>
                  </a:cubicBezTo>
                  <a:cubicBezTo>
                    <a:pt x="21110" y="1568"/>
                    <a:pt x="20961" y="1565"/>
                    <a:pt x="20839" y="1553"/>
                  </a:cubicBezTo>
                  <a:cubicBezTo>
                    <a:pt x="19445" y="1458"/>
                    <a:pt x="18020" y="1332"/>
                    <a:pt x="16627" y="1237"/>
                  </a:cubicBezTo>
                  <a:cubicBezTo>
                    <a:pt x="11243" y="825"/>
                    <a:pt x="5891" y="413"/>
                    <a:pt x="507" y="1"/>
                  </a:cubicBezTo>
                  <a:cubicBezTo>
                    <a:pt x="497" y="1"/>
                    <a:pt x="487" y="1"/>
                    <a:pt x="478" y="1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54" name="Google Shape;554;p22"/>
            <p:cNvSpPr/>
            <p:nvPr/>
          </p:nvSpPr>
          <p:spPr>
            <a:xfrm>
              <a:off x="6643340" y="2679545"/>
              <a:ext cx="532256" cy="60668"/>
            </a:xfrm>
            <a:custGeom>
              <a:avLst/>
              <a:gdLst/>
              <a:ahLst/>
              <a:cxnLst/>
              <a:rect l="l" t="t" r="r" b="b"/>
              <a:pathLst>
                <a:path w="18064" h="2059" extrusionOk="0">
                  <a:moveTo>
                    <a:pt x="550" y="0"/>
                  </a:moveTo>
                  <a:cubicBezTo>
                    <a:pt x="129" y="0"/>
                    <a:pt x="0" y="657"/>
                    <a:pt x="439" y="774"/>
                  </a:cubicBezTo>
                  <a:cubicBezTo>
                    <a:pt x="3370" y="1631"/>
                    <a:pt x="6370" y="2059"/>
                    <a:pt x="9367" y="2059"/>
                  </a:cubicBezTo>
                  <a:cubicBezTo>
                    <a:pt x="12134" y="2059"/>
                    <a:pt x="14898" y="1694"/>
                    <a:pt x="17604" y="964"/>
                  </a:cubicBezTo>
                  <a:cubicBezTo>
                    <a:pt x="18063" y="821"/>
                    <a:pt x="17924" y="183"/>
                    <a:pt x="17540" y="183"/>
                  </a:cubicBezTo>
                  <a:cubicBezTo>
                    <a:pt x="17500" y="183"/>
                    <a:pt x="17458" y="189"/>
                    <a:pt x="17414" y="204"/>
                  </a:cubicBezTo>
                  <a:cubicBezTo>
                    <a:pt x="14756" y="918"/>
                    <a:pt x="12054" y="1275"/>
                    <a:pt x="9358" y="1275"/>
                  </a:cubicBezTo>
                  <a:cubicBezTo>
                    <a:pt x="6432" y="1275"/>
                    <a:pt x="3512" y="855"/>
                    <a:pt x="661" y="14"/>
                  </a:cubicBezTo>
                  <a:cubicBezTo>
                    <a:pt x="622" y="5"/>
                    <a:pt x="585" y="0"/>
                    <a:pt x="550" y="0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55" name="Google Shape;555;p22"/>
            <p:cNvSpPr/>
            <p:nvPr/>
          </p:nvSpPr>
          <p:spPr>
            <a:xfrm>
              <a:off x="6088190" y="2126193"/>
              <a:ext cx="295622" cy="380334"/>
            </a:xfrm>
            <a:custGeom>
              <a:avLst/>
              <a:gdLst/>
              <a:ahLst/>
              <a:cxnLst/>
              <a:rect l="l" t="t" r="r" b="b"/>
              <a:pathLst>
                <a:path w="10033" h="12908" extrusionOk="0">
                  <a:moveTo>
                    <a:pt x="555" y="0"/>
                  </a:moveTo>
                  <a:cubicBezTo>
                    <a:pt x="154" y="0"/>
                    <a:pt x="1" y="660"/>
                    <a:pt x="469" y="806"/>
                  </a:cubicBezTo>
                  <a:lnTo>
                    <a:pt x="4617" y="2136"/>
                  </a:lnTo>
                  <a:cubicBezTo>
                    <a:pt x="5377" y="2358"/>
                    <a:pt x="6106" y="2611"/>
                    <a:pt x="6866" y="2833"/>
                  </a:cubicBezTo>
                  <a:cubicBezTo>
                    <a:pt x="7246" y="2960"/>
                    <a:pt x="8608" y="3182"/>
                    <a:pt x="8766" y="3467"/>
                  </a:cubicBezTo>
                  <a:cubicBezTo>
                    <a:pt x="8988" y="3815"/>
                    <a:pt x="8639" y="5177"/>
                    <a:pt x="8576" y="5557"/>
                  </a:cubicBezTo>
                  <a:cubicBezTo>
                    <a:pt x="8481" y="6253"/>
                    <a:pt x="8386" y="6918"/>
                    <a:pt x="8291" y="7615"/>
                  </a:cubicBezTo>
                  <a:cubicBezTo>
                    <a:pt x="8069" y="9230"/>
                    <a:pt x="7848" y="10814"/>
                    <a:pt x="7626" y="12429"/>
                  </a:cubicBezTo>
                  <a:cubicBezTo>
                    <a:pt x="7588" y="12714"/>
                    <a:pt x="7846" y="12908"/>
                    <a:pt x="8073" y="12908"/>
                  </a:cubicBezTo>
                  <a:cubicBezTo>
                    <a:pt x="8224" y="12908"/>
                    <a:pt x="8361" y="12822"/>
                    <a:pt x="8386" y="12619"/>
                  </a:cubicBezTo>
                  <a:cubicBezTo>
                    <a:pt x="8671" y="10687"/>
                    <a:pt x="8924" y="8755"/>
                    <a:pt x="9209" y="6792"/>
                  </a:cubicBezTo>
                  <a:cubicBezTo>
                    <a:pt x="9304" y="5968"/>
                    <a:pt x="10033" y="3878"/>
                    <a:pt x="9558" y="3055"/>
                  </a:cubicBezTo>
                  <a:cubicBezTo>
                    <a:pt x="9051" y="2263"/>
                    <a:pt x="7246" y="2136"/>
                    <a:pt x="6423" y="1883"/>
                  </a:cubicBezTo>
                  <a:cubicBezTo>
                    <a:pt x="4491" y="1250"/>
                    <a:pt x="2591" y="648"/>
                    <a:pt x="659" y="15"/>
                  </a:cubicBezTo>
                  <a:cubicBezTo>
                    <a:pt x="622" y="5"/>
                    <a:pt x="588" y="0"/>
                    <a:pt x="555" y="0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556" name="Google Shape;556;p22"/>
          <p:cNvSpPr/>
          <p:nvPr/>
        </p:nvSpPr>
        <p:spPr>
          <a:xfrm>
            <a:off x="899768" y="3000371"/>
            <a:ext cx="1078010" cy="1404952"/>
          </a:xfrm>
          <a:custGeom>
            <a:avLst/>
            <a:gdLst/>
            <a:ahLst/>
            <a:cxnLst/>
            <a:rect l="l" t="t" r="r" b="b"/>
            <a:pathLst>
              <a:path w="18590" h="24228" extrusionOk="0">
                <a:moveTo>
                  <a:pt x="9279" y="0"/>
                </a:moveTo>
                <a:cubicBezTo>
                  <a:pt x="4149" y="0"/>
                  <a:pt x="0" y="5416"/>
                  <a:pt x="0" y="12098"/>
                </a:cubicBezTo>
                <a:cubicBezTo>
                  <a:pt x="0" y="18780"/>
                  <a:pt x="4149" y="24227"/>
                  <a:pt x="9279" y="24227"/>
                </a:cubicBezTo>
                <a:cubicBezTo>
                  <a:pt x="14410" y="24227"/>
                  <a:pt x="18590" y="18780"/>
                  <a:pt x="18590" y="12098"/>
                </a:cubicBezTo>
                <a:cubicBezTo>
                  <a:pt x="18590" y="5416"/>
                  <a:pt x="14410" y="0"/>
                  <a:pt x="9279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4527" dirty="0">
                <a:latin typeface="Fira Sans"/>
                <a:ea typeface="Fira Sans"/>
                <a:cs typeface="Fira Sans"/>
                <a:sym typeface="Fira Sans"/>
              </a:rPr>
              <a:t>3</a:t>
            </a:r>
            <a:endParaRPr sz="4527" dirty="0">
              <a:latin typeface="Fira Sans"/>
              <a:ea typeface="Fira Sans"/>
              <a:cs typeface="Fira Sans"/>
              <a:sym typeface="Fira Sans"/>
            </a:endParaRPr>
          </a:p>
        </p:txBody>
      </p:sp>
      <p:grpSp>
        <p:nvGrpSpPr>
          <p:cNvPr id="557" name="Google Shape;557;p22"/>
          <p:cNvGrpSpPr/>
          <p:nvPr/>
        </p:nvGrpSpPr>
        <p:grpSpPr>
          <a:xfrm>
            <a:off x="2760049" y="2842354"/>
            <a:ext cx="5140297" cy="3081638"/>
            <a:chOff x="1402424" y="1271826"/>
            <a:chExt cx="2611866" cy="1565829"/>
          </a:xfrm>
        </p:grpSpPr>
        <p:sp>
          <p:nvSpPr>
            <p:cNvPr id="558" name="Google Shape;558;p22"/>
            <p:cNvSpPr/>
            <p:nvPr/>
          </p:nvSpPr>
          <p:spPr>
            <a:xfrm>
              <a:off x="1402424" y="1296164"/>
              <a:ext cx="2611866" cy="1471688"/>
            </a:xfrm>
            <a:custGeom>
              <a:avLst/>
              <a:gdLst/>
              <a:ahLst/>
              <a:cxnLst/>
              <a:rect l="l" t="t" r="r" b="b"/>
              <a:pathLst>
                <a:path w="88643" h="49947" extrusionOk="0">
                  <a:moveTo>
                    <a:pt x="58232" y="0"/>
                  </a:moveTo>
                  <a:cubicBezTo>
                    <a:pt x="42256" y="0"/>
                    <a:pt x="25595" y="671"/>
                    <a:pt x="21536" y="1013"/>
                  </a:cubicBezTo>
                  <a:cubicBezTo>
                    <a:pt x="20079" y="1139"/>
                    <a:pt x="18749" y="1994"/>
                    <a:pt x="18052" y="3293"/>
                  </a:cubicBezTo>
                  <a:cubicBezTo>
                    <a:pt x="13809" y="10957"/>
                    <a:pt x="12542" y="24986"/>
                    <a:pt x="12542" y="24986"/>
                  </a:cubicBezTo>
                  <a:lnTo>
                    <a:pt x="1" y="28913"/>
                  </a:lnTo>
                  <a:cubicBezTo>
                    <a:pt x="2281" y="31637"/>
                    <a:pt x="9882" y="33600"/>
                    <a:pt x="9882" y="33600"/>
                  </a:cubicBezTo>
                  <a:lnTo>
                    <a:pt x="9882" y="47534"/>
                  </a:lnTo>
                  <a:cubicBezTo>
                    <a:pt x="13437" y="49343"/>
                    <a:pt x="23944" y="49946"/>
                    <a:pt x="35970" y="49946"/>
                  </a:cubicBezTo>
                  <a:cubicBezTo>
                    <a:pt x="54261" y="49946"/>
                    <a:pt x="76068" y="48551"/>
                    <a:pt x="82277" y="47883"/>
                  </a:cubicBezTo>
                  <a:cubicBezTo>
                    <a:pt x="84241" y="47661"/>
                    <a:pt x="85824" y="46204"/>
                    <a:pt x="86141" y="44272"/>
                  </a:cubicBezTo>
                  <a:cubicBezTo>
                    <a:pt x="88643" y="29863"/>
                    <a:pt x="85412" y="1203"/>
                    <a:pt x="85412" y="1203"/>
                  </a:cubicBezTo>
                  <a:cubicBezTo>
                    <a:pt x="79317" y="301"/>
                    <a:pt x="68927" y="0"/>
                    <a:pt x="5823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59" name="Google Shape;559;p22"/>
            <p:cNvSpPr/>
            <p:nvPr/>
          </p:nvSpPr>
          <p:spPr>
            <a:xfrm>
              <a:off x="1826248" y="1271826"/>
              <a:ext cx="381513" cy="442417"/>
            </a:xfrm>
            <a:custGeom>
              <a:avLst/>
              <a:gdLst/>
              <a:ahLst/>
              <a:cxnLst/>
              <a:rect l="l" t="t" r="r" b="b"/>
              <a:pathLst>
                <a:path w="12948" h="15015" extrusionOk="0">
                  <a:moveTo>
                    <a:pt x="12470" y="1"/>
                  </a:moveTo>
                  <a:cubicBezTo>
                    <a:pt x="12460" y="1"/>
                    <a:pt x="12451" y="1"/>
                    <a:pt x="12441" y="2"/>
                  </a:cubicBezTo>
                  <a:cubicBezTo>
                    <a:pt x="10414" y="160"/>
                    <a:pt x="8197" y="97"/>
                    <a:pt x="6202" y="477"/>
                  </a:cubicBezTo>
                  <a:cubicBezTo>
                    <a:pt x="4840" y="762"/>
                    <a:pt x="4270" y="1554"/>
                    <a:pt x="3700" y="2789"/>
                  </a:cubicBezTo>
                  <a:cubicBezTo>
                    <a:pt x="2022" y="6526"/>
                    <a:pt x="818" y="10484"/>
                    <a:pt x="58" y="14506"/>
                  </a:cubicBezTo>
                  <a:cubicBezTo>
                    <a:pt x="1" y="14813"/>
                    <a:pt x="256" y="15015"/>
                    <a:pt x="487" y="15015"/>
                  </a:cubicBezTo>
                  <a:cubicBezTo>
                    <a:pt x="639" y="15015"/>
                    <a:pt x="781" y="14928"/>
                    <a:pt x="818" y="14728"/>
                  </a:cubicBezTo>
                  <a:cubicBezTo>
                    <a:pt x="1420" y="11593"/>
                    <a:pt x="2275" y="8521"/>
                    <a:pt x="3415" y="5544"/>
                  </a:cubicBezTo>
                  <a:cubicBezTo>
                    <a:pt x="3763" y="4657"/>
                    <a:pt x="4112" y="3739"/>
                    <a:pt x="4523" y="2884"/>
                  </a:cubicBezTo>
                  <a:cubicBezTo>
                    <a:pt x="5188" y="1680"/>
                    <a:pt x="5727" y="1395"/>
                    <a:pt x="7247" y="1174"/>
                  </a:cubicBezTo>
                  <a:cubicBezTo>
                    <a:pt x="8957" y="952"/>
                    <a:pt x="10731" y="920"/>
                    <a:pt x="12441" y="794"/>
                  </a:cubicBezTo>
                  <a:cubicBezTo>
                    <a:pt x="12937" y="763"/>
                    <a:pt x="12947" y="1"/>
                    <a:pt x="12470" y="1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60" name="Google Shape;560;p22"/>
            <p:cNvSpPr/>
            <p:nvPr/>
          </p:nvSpPr>
          <p:spPr>
            <a:xfrm>
              <a:off x="1498273" y="2225460"/>
              <a:ext cx="543394" cy="612194"/>
            </a:xfrm>
            <a:custGeom>
              <a:avLst/>
              <a:gdLst/>
              <a:ahLst/>
              <a:cxnLst/>
              <a:rect l="l" t="t" r="r" b="b"/>
              <a:pathLst>
                <a:path w="18442" h="20777" extrusionOk="0">
                  <a:moveTo>
                    <a:pt x="633" y="0"/>
                  </a:moveTo>
                  <a:cubicBezTo>
                    <a:pt x="246" y="0"/>
                    <a:pt x="1" y="536"/>
                    <a:pt x="390" y="731"/>
                  </a:cubicBezTo>
                  <a:cubicBezTo>
                    <a:pt x="1847" y="1364"/>
                    <a:pt x="3303" y="1998"/>
                    <a:pt x="4760" y="2631"/>
                  </a:cubicBezTo>
                  <a:cubicBezTo>
                    <a:pt x="5394" y="2916"/>
                    <a:pt x="6027" y="3201"/>
                    <a:pt x="6629" y="3454"/>
                  </a:cubicBezTo>
                  <a:cubicBezTo>
                    <a:pt x="7800" y="3993"/>
                    <a:pt x="8371" y="4468"/>
                    <a:pt x="8782" y="5798"/>
                  </a:cubicBezTo>
                  <a:cubicBezTo>
                    <a:pt x="9194" y="7191"/>
                    <a:pt x="9004" y="9123"/>
                    <a:pt x="9036" y="10612"/>
                  </a:cubicBezTo>
                  <a:cubicBezTo>
                    <a:pt x="9099" y="12100"/>
                    <a:pt x="9099" y="13588"/>
                    <a:pt x="9099" y="15077"/>
                  </a:cubicBezTo>
                  <a:cubicBezTo>
                    <a:pt x="9067" y="16534"/>
                    <a:pt x="8339" y="19162"/>
                    <a:pt x="9922" y="20049"/>
                  </a:cubicBezTo>
                  <a:cubicBezTo>
                    <a:pt x="10777" y="20524"/>
                    <a:pt x="12202" y="20524"/>
                    <a:pt x="13184" y="20619"/>
                  </a:cubicBezTo>
                  <a:cubicBezTo>
                    <a:pt x="14112" y="20730"/>
                    <a:pt x="15039" y="20776"/>
                    <a:pt x="15967" y="20776"/>
                  </a:cubicBezTo>
                  <a:cubicBezTo>
                    <a:pt x="16623" y="20776"/>
                    <a:pt x="17279" y="20753"/>
                    <a:pt x="17935" y="20714"/>
                  </a:cubicBezTo>
                  <a:cubicBezTo>
                    <a:pt x="18431" y="20683"/>
                    <a:pt x="18441" y="19921"/>
                    <a:pt x="17964" y="19921"/>
                  </a:cubicBezTo>
                  <a:cubicBezTo>
                    <a:pt x="17954" y="19921"/>
                    <a:pt x="17945" y="19922"/>
                    <a:pt x="17935" y="19922"/>
                  </a:cubicBezTo>
                  <a:cubicBezTo>
                    <a:pt x="17299" y="19964"/>
                    <a:pt x="16657" y="19987"/>
                    <a:pt x="16014" y="19987"/>
                  </a:cubicBezTo>
                  <a:cubicBezTo>
                    <a:pt x="15184" y="19987"/>
                    <a:pt x="14354" y="19948"/>
                    <a:pt x="13533" y="19859"/>
                  </a:cubicBezTo>
                  <a:cubicBezTo>
                    <a:pt x="11474" y="19669"/>
                    <a:pt x="9764" y="19669"/>
                    <a:pt x="9859" y="17135"/>
                  </a:cubicBezTo>
                  <a:cubicBezTo>
                    <a:pt x="9922" y="14285"/>
                    <a:pt x="9891" y="11403"/>
                    <a:pt x="9732" y="8553"/>
                  </a:cubicBezTo>
                  <a:cubicBezTo>
                    <a:pt x="9669" y="7033"/>
                    <a:pt x="10017" y="4595"/>
                    <a:pt x="8719" y="3518"/>
                  </a:cubicBezTo>
                  <a:cubicBezTo>
                    <a:pt x="7800" y="2789"/>
                    <a:pt x="6217" y="2409"/>
                    <a:pt x="5172" y="1966"/>
                  </a:cubicBezTo>
                  <a:cubicBezTo>
                    <a:pt x="3715" y="1301"/>
                    <a:pt x="2258" y="668"/>
                    <a:pt x="802" y="34"/>
                  </a:cubicBezTo>
                  <a:cubicBezTo>
                    <a:pt x="743" y="11"/>
                    <a:pt x="687" y="0"/>
                    <a:pt x="633" y="0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61" name="Google Shape;561;p22"/>
            <p:cNvSpPr/>
            <p:nvPr/>
          </p:nvSpPr>
          <p:spPr>
            <a:xfrm>
              <a:off x="3537457" y="1277365"/>
              <a:ext cx="372320" cy="290319"/>
            </a:xfrm>
            <a:custGeom>
              <a:avLst/>
              <a:gdLst/>
              <a:ahLst/>
              <a:cxnLst/>
              <a:rect l="l" t="t" r="r" b="b"/>
              <a:pathLst>
                <a:path w="12636" h="9853" extrusionOk="0">
                  <a:moveTo>
                    <a:pt x="450" y="0"/>
                  </a:moveTo>
                  <a:cubicBezTo>
                    <a:pt x="1" y="0"/>
                    <a:pt x="19" y="735"/>
                    <a:pt x="507" y="796"/>
                  </a:cubicBezTo>
                  <a:cubicBezTo>
                    <a:pt x="3420" y="1081"/>
                    <a:pt x="6334" y="1334"/>
                    <a:pt x="9247" y="1651"/>
                  </a:cubicBezTo>
                  <a:cubicBezTo>
                    <a:pt x="10387" y="1777"/>
                    <a:pt x="11337" y="1524"/>
                    <a:pt x="11781" y="2981"/>
                  </a:cubicBezTo>
                  <a:cubicBezTo>
                    <a:pt x="11939" y="3551"/>
                    <a:pt x="11781" y="4343"/>
                    <a:pt x="11781" y="4944"/>
                  </a:cubicBezTo>
                  <a:lnTo>
                    <a:pt x="11749" y="9473"/>
                  </a:lnTo>
                  <a:cubicBezTo>
                    <a:pt x="11749" y="9726"/>
                    <a:pt x="11947" y="9853"/>
                    <a:pt x="12145" y="9853"/>
                  </a:cubicBezTo>
                  <a:cubicBezTo>
                    <a:pt x="12343" y="9853"/>
                    <a:pt x="12541" y="9726"/>
                    <a:pt x="12541" y="9473"/>
                  </a:cubicBezTo>
                  <a:cubicBezTo>
                    <a:pt x="12572" y="7509"/>
                    <a:pt x="12572" y="5578"/>
                    <a:pt x="12572" y="3646"/>
                  </a:cubicBezTo>
                  <a:cubicBezTo>
                    <a:pt x="12572" y="2696"/>
                    <a:pt x="12636" y="1714"/>
                    <a:pt x="11686" y="1239"/>
                  </a:cubicBezTo>
                  <a:cubicBezTo>
                    <a:pt x="10356" y="574"/>
                    <a:pt x="8329" y="764"/>
                    <a:pt x="6872" y="606"/>
                  </a:cubicBezTo>
                  <a:cubicBezTo>
                    <a:pt x="4750" y="416"/>
                    <a:pt x="2628" y="194"/>
                    <a:pt x="507" y="4"/>
                  </a:cubicBezTo>
                  <a:cubicBezTo>
                    <a:pt x="487" y="1"/>
                    <a:pt x="468" y="0"/>
                    <a:pt x="450" y="0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562" name="Google Shape;562;p22"/>
          <p:cNvSpPr/>
          <p:nvPr/>
        </p:nvSpPr>
        <p:spPr>
          <a:xfrm>
            <a:off x="1041377" y="4166467"/>
            <a:ext cx="785227" cy="185680"/>
          </a:xfrm>
          <a:custGeom>
            <a:avLst/>
            <a:gdLst/>
            <a:ahLst/>
            <a:cxnLst/>
            <a:rect l="l" t="t" r="r" b="b"/>
            <a:pathLst>
              <a:path w="13541" h="3202" extrusionOk="0">
                <a:moveTo>
                  <a:pt x="543" y="1"/>
                </a:moveTo>
                <a:cubicBezTo>
                  <a:pt x="276" y="1"/>
                  <a:pt x="1" y="294"/>
                  <a:pt x="155" y="603"/>
                </a:cubicBezTo>
                <a:cubicBezTo>
                  <a:pt x="1454" y="3073"/>
                  <a:pt x="4367" y="3200"/>
                  <a:pt x="6837" y="3200"/>
                </a:cubicBezTo>
                <a:cubicBezTo>
                  <a:pt x="6938" y="3201"/>
                  <a:pt x="7038" y="3202"/>
                  <a:pt x="7139" y="3202"/>
                </a:cubicBezTo>
                <a:cubicBezTo>
                  <a:pt x="9422" y="3202"/>
                  <a:pt x="11781" y="2833"/>
                  <a:pt x="13298" y="983"/>
                </a:cubicBezTo>
                <a:cubicBezTo>
                  <a:pt x="13541" y="691"/>
                  <a:pt x="13280" y="288"/>
                  <a:pt x="12988" y="288"/>
                </a:cubicBezTo>
                <a:cubicBezTo>
                  <a:pt x="12900" y="288"/>
                  <a:pt x="12809" y="325"/>
                  <a:pt x="12728" y="413"/>
                </a:cubicBezTo>
                <a:cubicBezTo>
                  <a:pt x="11398" y="2091"/>
                  <a:pt x="9339" y="2376"/>
                  <a:pt x="7312" y="2408"/>
                </a:cubicBezTo>
                <a:cubicBezTo>
                  <a:pt x="6992" y="2412"/>
                  <a:pt x="6657" y="2418"/>
                  <a:pt x="6316" y="2418"/>
                </a:cubicBezTo>
                <a:cubicBezTo>
                  <a:pt x="4230" y="2418"/>
                  <a:pt x="1886" y="2205"/>
                  <a:pt x="852" y="191"/>
                </a:cubicBezTo>
                <a:cubicBezTo>
                  <a:pt x="775" y="57"/>
                  <a:pt x="660" y="1"/>
                  <a:pt x="543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63" name="Google Shape;563;p22"/>
          <p:cNvSpPr/>
          <p:nvPr/>
        </p:nvSpPr>
        <p:spPr>
          <a:xfrm>
            <a:off x="1056222" y="3090369"/>
            <a:ext cx="390844" cy="341843"/>
          </a:xfrm>
          <a:custGeom>
            <a:avLst/>
            <a:gdLst/>
            <a:ahLst/>
            <a:cxnLst/>
            <a:rect l="l" t="t" r="r" b="b"/>
            <a:pathLst>
              <a:path w="6740" h="5895" extrusionOk="0">
                <a:moveTo>
                  <a:pt x="6233" y="0"/>
                </a:moveTo>
                <a:cubicBezTo>
                  <a:pt x="3193" y="127"/>
                  <a:pt x="564" y="2375"/>
                  <a:pt x="57" y="5416"/>
                </a:cubicBezTo>
                <a:cubicBezTo>
                  <a:pt x="0" y="5701"/>
                  <a:pt x="251" y="5894"/>
                  <a:pt x="482" y="5894"/>
                </a:cubicBezTo>
                <a:cubicBezTo>
                  <a:pt x="635" y="5894"/>
                  <a:pt x="779" y="5808"/>
                  <a:pt x="817" y="5606"/>
                </a:cubicBezTo>
                <a:cubicBezTo>
                  <a:pt x="1293" y="2945"/>
                  <a:pt x="3541" y="919"/>
                  <a:pt x="6233" y="792"/>
                </a:cubicBezTo>
                <a:cubicBezTo>
                  <a:pt x="6740" y="792"/>
                  <a:pt x="6740" y="0"/>
                  <a:pt x="623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64" name="Google Shape;564;p22"/>
          <p:cNvSpPr/>
          <p:nvPr/>
        </p:nvSpPr>
        <p:spPr>
          <a:xfrm>
            <a:off x="1538862" y="3139777"/>
            <a:ext cx="129372" cy="75443"/>
          </a:xfrm>
          <a:custGeom>
            <a:avLst/>
            <a:gdLst/>
            <a:ahLst/>
            <a:cxnLst/>
            <a:rect l="l" t="t" r="r" b="b"/>
            <a:pathLst>
              <a:path w="2231" h="1301" extrusionOk="0">
                <a:moveTo>
                  <a:pt x="608" y="0"/>
                </a:moveTo>
                <a:cubicBezTo>
                  <a:pt x="575" y="0"/>
                  <a:pt x="541" y="1"/>
                  <a:pt x="507" y="3"/>
                </a:cubicBezTo>
                <a:cubicBezTo>
                  <a:pt x="10" y="34"/>
                  <a:pt x="0" y="796"/>
                  <a:pt x="478" y="796"/>
                </a:cubicBezTo>
                <a:cubicBezTo>
                  <a:pt x="487" y="796"/>
                  <a:pt x="497" y="796"/>
                  <a:pt x="507" y="795"/>
                </a:cubicBezTo>
                <a:cubicBezTo>
                  <a:pt x="542" y="792"/>
                  <a:pt x="576" y="790"/>
                  <a:pt x="610" y="790"/>
                </a:cubicBezTo>
                <a:cubicBezTo>
                  <a:pt x="918" y="790"/>
                  <a:pt x="1194" y="919"/>
                  <a:pt x="1393" y="1175"/>
                </a:cubicBezTo>
                <a:cubicBezTo>
                  <a:pt x="1474" y="1263"/>
                  <a:pt x="1567" y="1300"/>
                  <a:pt x="1658" y="1300"/>
                </a:cubicBezTo>
                <a:cubicBezTo>
                  <a:pt x="1957" y="1300"/>
                  <a:pt x="2231" y="897"/>
                  <a:pt x="1964" y="605"/>
                </a:cubicBezTo>
                <a:cubicBezTo>
                  <a:pt x="1607" y="219"/>
                  <a:pt x="1112" y="0"/>
                  <a:pt x="60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65" name="Google Shape;565;p22"/>
          <p:cNvSpPr/>
          <p:nvPr/>
        </p:nvSpPr>
        <p:spPr>
          <a:xfrm>
            <a:off x="899768" y="6847694"/>
            <a:ext cx="1078010" cy="1404952"/>
          </a:xfrm>
          <a:custGeom>
            <a:avLst/>
            <a:gdLst/>
            <a:ahLst/>
            <a:cxnLst/>
            <a:rect l="l" t="t" r="r" b="b"/>
            <a:pathLst>
              <a:path w="18590" h="24228" extrusionOk="0">
                <a:moveTo>
                  <a:pt x="9279" y="1"/>
                </a:moveTo>
                <a:cubicBezTo>
                  <a:pt x="4149" y="1"/>
                  <a:pt x="0" y="5416"/>
                  <a:pt x="0" y="12098"/>
                </a:cubicBezTo>
                <a:cubicBezTo>
                  <a:pt x="0" y="18812"/>
                  <a:pt x="4149" y="24227"/>
                  <a:pt x="9279" y="24227"/>
                </a:cubicBezTo>
                <a:cubicBezTo>
                  <a:pt x="14410" y="24227"/>
                  <a:pt x="18590" y="18812"/>
                  <a:pt x="18590" y="12098"/>
                </a:cubicBezTo>
                <a:cubicBezTo>
                  <a:pt x="18590" y="5416"/>
                  <a:pt x="14410" y="1"/>
                  <a:pt x="9279" y="1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4527" dirty="0">
                <a:latin typeface="Fira Sans"/>
                <a:ea typeface="Fira Sans"/>
                <a:cs typeface="Fira Sans"/>
                <a:sym typeface="Fira Sans"/>
              </a:rPr>
              <a:t>3</a:t>
            </a:r>
            <a:endParaRPr sz="4527" dirty="0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566" name="Google Shape;566;p22"/>
          <p:cNvSpPr/>
          <p:nvPr/>
        </p:nvSpPr>
        <p:spPr>
          <a:xfrm>
            <a:off x="2760049" y="6738384"/>
            <a:ext cx="5112752" cy="2895553"/>
          </a:xfrm>
          <a:custGeom>
            <a:avLst/>
            <a:gdLst/>
            <a:ahLst/>
            <a:cxnLst/>
            <a:rect l="l" t="t" r="r" b="b"/>
            <a:pathLst>
              <a:path w="88168" h="49933" extrusionOk="0">
                <a:moveTo>
                  <a:pt x="61213" y="1"/>
                </a:moveTo>
                <a:cubicBezTo>
                  <a:pt x="41666" y="1"/>
                  <a:pt x="19382" y="1221"/>
                  <a:pt x="19382" y="1221"/>
                </a:cubicBezTo>
                <a:cubicBezTo>
                  <a:pt x="14062" y="8030"/>
                  <a:pt x="12542" y="24972"/>
                  <a:pt x="12542" y="24972"/>
                </a:cubicBezTo>
                <a:lnTo>
                  <a:pt x="1" y="28899"/>
                </a:lnTo>
                <a:cubicBezTo>
                  <a:pt x="2281" y="31623"/>
                  <a:pt x="9882" y="33586"/>
                  <a:pt x="9882" y="33586"/>
                </a:cubicBezTo>
                <a:lnTo>
                  <a:pt x="9882" y="47521"/>
                </a:lnTo>
                <a:cubicBezTo>
                  <a:pt x="13437" y="49330"/>
                  <a:pt x="23949" y="49933"/>
                  <a:pt x="35981" y="49933"/>
                </a:cubicBezTo>
                <a:cubicBezTo>
                  <a:pt x="54282" y="49933"/>
                  <a:pt x="76099" y="48538"/>
                  <a:pt x="82309" y="47869"/>
                </a:cubicBezTo>
                <a:cubicBezTo>
                  <a:pt x="84241" y="47647"/>
                  <a:pt x="85824" y="46191"/>
                  <a:pt x="86141" y="44259"/>
                </a:cubicBezTo>
                <a:cubicBezTo>
                  <a:pt x="88168" y="32541"/>
                  <a:pt x="86426" y="11418"/>
                  <a:pt x="85697" y="3944"/>
                </a:cubicBezTo>
                <a:cubicBezTo>
                  <a:pt x="85539" y="2329"/>
                  <a:pt x="84272" y="1031"/>
                  <a:pt x="82657" y="841"/>
                </a:cubicBezTo>
                <a:cubicBezTo>
                  <a:pt x="77262" y="219"/>
                  <a:pt x="69483" y="1"/>
                  <a:pt x="61213" y="1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67" name="Google Shape;567;p22"/>
          <p:cNvSpPr/>
          <p:nvPr/>
        </p:nvSpPr>
        <p:spPr>
          <a:xfrm>
            <a:off x="1041551" y="8014427"/>
            <a:ext cx="785051" cy="186782"/>
          </a:xfrm>
          <a:custGeom>
            <a:avLst/>
            <a:gdLst/>
            <a:ahLst/>
            <a:cxnLst/>
            <a:rect l="l" t="t" r="r" b="b"/>
            <a:pathLst>
              <a:path w="13538" h="3221" extrusionOk="0">
                <a:moveTo>
                  <a:pt x="526" y="1"/>
                </a:moveTo>
                <a:cubicBezTo>
                  <a:pt x="264" y="1"/>
                  <a:pt x="0" y="289"/>
                  <a:pt x="152" y="592"/>
                </a:cubicBezTo>
                <a:cubicBezTo>
                  <a:pt x="1451" y="3094"/>
                  <a:pt x="4364" y="3189"/>
                  <a:pt x="6834" y="3221"/>
                </a:cubicBezTo>
                <a:cubicBezTo>
                  <a:pt x="9209" y="3221"/>
                  <a:pt x="11711" y="2936"/>
                  <a:pt x="13295" y="972"/>
                </a:cubicBezTo>
                <a:cubicBezTo>
                  <a:pt x="13538" y="681"/>
                  <a:pt x="13277" y="277"/>
                  <a:pt x="12985" y="277"/>
                </a:cubicBezTo>
                <a:cubicBezTo>
                  <a:pt x="12897" y="277"/>
                  <a:pt x="12806" y="314"/>
                  <a:pt x="12725" y="402"/>
                </a:cubicBezTo>
                <a:cubicBezTo>
                  <a:pt x="11395" y="2081"/>
                  <a:pt x="9336" y="2366"/>
                  <a:pt x="7309" y="2397"/>
                </a:cubicBezTo>
                <a:cubicBezTo>
                  <a:pt x="6937" y="2408"/>
                  <a:pt x="6546" y="2418"/>
                  <a:pt x="6147" y="2418"/>
                </a:cubicBezTo>
                <a:cubicBezTo>
                  <a:pt x="4104" y="2418"/>
                  <a:pt x="1856" y="2147"/>
                  <a:pt x="849" y="212"/>
                </a:cubicBezTo>
                <a:cubicBezTo>
                  <a:pt x="769" y="62"/>
                  <a:pt x="648" y="1"/>
                  <a:pt x="526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68" name="Google Shape;568;p22"/>
          <p:cNvSpPr/>
          <p:nvPr/>
        </p:nvSpPr>
        <p:spPr>
          <a:xfrm>
            <a:off x="1056222" y="6939490"/>
            <a:ext cx="390844" cy="340973"/>
          </a:xfrm>
          <a:custGeom>
            <a:avLst/>
            <a:gdLst/>
            <a:ahLst/>
            <a:cxnLst/>
            <a:rect l="l" t="t" r="r" b="b"/>
            <a:pathLst>
              <a:path w="6740" h="5880" extrusionOk="0">
                <a:moveTo>
                  <a:pt x="6262" y="0"/>
                </a:moveTo>
                <a:cubicBezTo>
                  <a:pt x="6253" y="0"/>
                  <a:pt x="6243" y="1"/>
                  <a:pt x="6233" y="1"/>
                </a:cubicBezTo>
                <a:cubicBezTo>
                  <a:pt x="3193" y="128"/>
                  <a:pt x="564" y="2376"/>
                  <a:pt x="57" y="5385"/>
                </a:cubicBezTo>
                <a:cubicBezTo>
                  <a:pt x="0" y="5690"/>
                  <a:pt x="252" y="5880"/>
                  <a:pt x="483" y="5880"/>
                </a:cubicBezTo>
                <a:cubicBezTo>
                  <a:pt x="636" y="5880"/>
                  <a:pt x="780" y="5796"/>
                  <a:pt x="817" y="5607"/>
                </a:cubicBezTo>
                <a:cubicBezTo>
                  <a:pt x="1293" y="2946"/>
                  <a:pt x="3541" y="920"/>
                  <a:pt x="6233" y="793"/>
                </a:cubicBezTo>
                <a:cubicBezTo>
                  <a:pt x="6730" y="762"/>
                  <a:pt x="6739" y="0"/>
                  <a:pt x="626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69" name="Google Shape;569;p22"/>
          <p:cNvSpPr/>
          <p:nvPr/>
        </p:nvSpPr>
        <p:spPr>
          <a:xfrm>
            <a:off x="1538862" y="6987097"/>
            <a:ext cx="129372" cy="75443"/>
          </a:xfrm>
          <a:custGeom>
            <a:avLst/>
            <a:gdLst/>
            <a:ahLst/>
            <a:cxnLst/>
            <a:rect l="l" t="t" r="r" b="b"/>
            <a:pathLst>
              <a:path w="2231" h="1301" extrusionOk="0">
                <a:moveTo>
                  <a:pt x="608" y="1"/>
                </a:moveTo>
                <a:cubicBezTo>
                  <a:pt x="575" y="1"/>
                  <a:pt x="541" y="2"/>
                  <a:pt x="507" y="4"/>
                </a:cubicBezTo>
                <a:cubicBezTo>
                  <a:pt x="10" y="35"/>
                  <a:pt x="0" y="796"/>
                  <a:pt x="478" y="796"/>
                </a:cubicBezTo>
                <a:cubicBezTo>
                  <a:pt x="487" y="796"/>
                  <a:pt x="497" y="796"/>
                  <a:pt x="507" y="795"/>
                </a:cubicBezTo>
                <a:cubicBezTo>
                  <a:pt x="855" y="795"/>
                  <a:pt x="1172" y="922"/>
                  <a:pt x="1393" y="1175"/>
                </a:cubicBezTo>
                <a:cubicBezTo>
                  <a:pt x="1474" y="1264"/>
                  <a:pt x="1567" y="1301"/>
                  <a:pt x="1658" y="1301"/>
                </a:cubicBezTo>
                <a:cubicBezTo>
                  <a:pt x="1957" y="1301"/>
                  <a:pt x="2231" y="897"/>
                  <a:pt x="1964" y="605"/>
                </a:cubicBezTo>
                <a:cubicBezTo>
                  <a:pt x="1607" y="220"/>
                  <a:pt x="1112" y="1"/>
                  <a:pt x="60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0" name="Google Shape;570;p22"/>
          <p:cNvSpPr/>
          <p:nvPr/>
        </p:nvSpPr>
        <p:spPr>
          <a:xfrm>
            <a:off x="3699292" y="6740124"/>
            <a:ext cx="2584964" cy="485366"/>
          </a:xfrm>
          <a:custGeom>
            <a:avLst/>
            <a:gdLst/>
            <a:ahLst/>
            <a:cxnLst/>
            <a:rect l="l" t="t" r="r" b="b"/>
            <a:pathLst>
              <a:path w="44577" h="8370" extrusionOk="0">
                <a:moveTo>
                  <a:pt x="33053" y="0"/>
                </a:moveTo>
                <a:cubicBezTo>
                  <a:pt x="23444" y="0"/>
                  <a:pt x="11011" y="106"/>
                  <a:pt x="7461" y="336"/>
                </a:cubicBezTo>
                <a:cubicBezTo>
                  <a:pt x="5846" y="431"/>
                  <a:pt x="4262" y="272"/>
                  <a:pt x="3217" y="1666"/>
                </a:cubicBezTo>
                <a:cubicBezTo>
                  <a:pt x="1824" y="3471"/>
                  <a:pt x="905" y="5783"/>
                  <a:pt x="114" y="7905"/>
                </a:cubicBezTo>
                <a:cubicBezTo>
                  <a:pt x="0" y="8188"/>
                  <a:pt x="225" y="8370"/>
                  <a:pt x="465" y="8370"/>
                </a:cubicBezTo>
                <a:cubicBezTo>
                  <a:pt x="627" y="8370"/>
                  <a:pt x="797" y="8286"/>
                  <a:pt x="874" y="8095"/>
                </a:cubicBezTo>
                <a:cubicBezTo>
                  <a:pt x="1602" y="6163"/>
                  <a:pt x="2489" y="4199"/>
                  <a:pt x="3629" y="2457"/>
                </a:cubicBezTo>
                <a:cubicBezTo>
                  <a:pt x="4595" y="1032"/>
                  <a:pt x="7127" y="952"/>
                  <a:pt x="9187" y="952"/>
                </a:cubicBezTo>
                <a:cubicBezTo>
                  <a:pt x="9449" y="952"/>
                  <a:pt x="9703" y="953"/>
                  <a:pt x="9946" y="953"/>
                </a:cubicBezTo>
                <a:cubicBezTo>
                  <a:pt x="10297" y="953"/>
                  <a:pt x="10624" y="951"/>
                  <a:pt x="10913" y="937"/>
                </a:cubicBezTo>
                <a:cubicBezTo>
                  <a:pt x="13249" y="833"/>
                  <a:pt x="21766" y="786"/>
                  <a:pt x="29664" y="786"/>
                </a:cubicBezTo>
                <a:cubicBezTo>
                  <a:pt x="36113" y="786"/>
                  <a:pt x="42149" y="817"/>
                  <a:pt x="44070" y="874"/>
                </a:cubicBezTo>
                <a:cubicBezTo>
                  <a:pt x="44577" y="874"/>
                  <a:pt x="44577" y="82"/>
                  <a:pt x="44070" y="82"/>
                </a:cubicBezTo>
                <a:cubicBezTo>
                  <a:pt x="42226" y="28"/>
                  <a:pt x="38016" y="0"/>
                  <a:pt x="33053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1" name="Google Shape;571;p22"/>
          <p:cNvSpPr/>
          <p:nvPr/>
        </p:nvSpPr>
        <p:spPr>
          <a:xfrm>
            <a:off x="7756127" y="8026721"/>
            <a:ext cx="65237" cy="644198"/>
          </a:xfrm>
          <a:custGeom>
            <a:avLst/>
            <a:gdLst/>
            <a:ahLst/>
            <a:cxnLst/>
            <a:rect l="l" t="t" r="r" b="b"/>
            <a:pathLst>
              <a:path w="1125" h="11109" extrusionOk="0">
                <a:moveTo>
                  <a:pt x="389" y="0"/>
                </a:moveTo>
                <a:cubicBezTo>
                  <a:pt x="191" y="0"/>
                  <a:pt x="1" y="127"/>
                  <a:pt x="17" y="380"/>
                </a:cubicBezTo>
                <a:cubicBezTo>
                  <a:pt x="238" y="3800"/>
                  <a:pt x="333" y="7252"/>
                  <a:pt x="333" y="10704"/>
                </a:cubicBezTo>
                <a:cubicBezTo>
                  <a:pt x="333" y="10973"/>
                  <a:pt x="531" y="11108"/>
                  <a:pt x="729" y="11108"/>
                </a:cubicBezTo>
                <a:cubicBezTo>
                  <a:pt x="927" y="11108"/>
                  <a:pt x="1125" y="10973"/>
                  <a:pt x="1125" y="10704"/>
                </a:cubicBezTo>
                <a:cubicBezTo>
                  <a:pt x="1125" y="7252"/>
                  <a:pt x="1030" y="3800"/>
                  <a:pt x="808" y="380"/>
                </a:cubicBezTo>
                <a:cubicBezTo>
                  <a:pt x="792" y="127"/>
                  <a:pt x="587" y="0"/>
                  <a:pt x="389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2" name="Google Shape;572;p22"/>
          <p:cNvSpPr/>
          <p:nvPr/>
        </p:nvSpPr>
        <p:spPr>
          <a:xfrm>
            <a:off x="3274291" y="9007370"/>
            <a:ext cx="1324057" cy="646981"/>
          </a:xfrm>
          <a:custGeom>
            <a:avLst/>
            <a:gdLst/>
            <a:ahLst/>
            <a:cxnLst/>
            <a:rect l="l" t="t" r="r" b="b"/>
            <a:pathLst>
              <a:path w="22833" h="11157" extrusionOk="0">
                <a:moveTo>
                  <a:pt x="1275" y="0"/>
                </a:moveTo>
                <a:cubicBezTo>
                  <a:pt x="1077" y="0"/>
                  <a:pt x="871" y="127"/>
                  <a:pt x="855" y="380"/>
                </a:cubicBezTo>
                <a:cubicBezTo>
                  <a:pt x="729" y="1964"/>
                  <a:pt x="602" y="3547"/>
                  <a:pt x="475" y="5099"/>
                </a:cubicBezTo>
                <a:cubicBezTo>
                  <a:pt x="412" y="6017"/>
                  <a:pt x="0" y="7411"/>
                  <a:pt x="285" y="8266"/>
                </a:cubicBezTo>
                <a:cubicBezTo>
                  <a:pt x="475" y="8899"/>
                  <a:pt x="792" y="9026"/>
                  <a:pt x="1362" y="9248"/>
                </a:cubicBezTo>
                <a:cubicBezTo>
                  <a:pt x="2661" y="9754"/>
                  <a:pt x="4181" y="9913"/>
                  <a:pt x="5542" y="10166"/>
                </a:cubicBezTo>
                <a:cubicBezTo>
                  <a:pt x="9185" y="10832"/>
                  <a:pt x="12869" y="11156"/>
                  <a:pt x="16558" y="11156"/>
                </a:cubicBezTo>
                <a:cubicBezTo>
                  <a:pt x="18481" y="11156"/>
                  <a:pt x="20406" y="11068"/>
                  <a:pt x="22327" y="10894"/>
                </a:cubicBezTo>
                <a:cubicBezTo>
                  <a:pt x="22814" y="10834"/>
                  <a:pt x="22833" y="10099"/>
                  <a:pt x="22383" y="10099"/>
                </a:cubicBezTo>
                <a:cubicBezTo>
                  <a:pt x="22365" y="10099"/>
                  <a:pt x="22346" y="10100"/>
                  <a:pt x="22327" y="10103"/>
                </a:cubicBezTo>
                <a:cubicBezTo>
                  <a:pt x="20387" y="10279"/>
                  <a:pt x="18442" y="10370"/>
                  <a:pt x="16498" y="10370"/>
                </a:cubicBezTo>
                <a:cubicBezTo>
                  <a:pt x="13555" y="10370"/>
                  <a:pt x="10614" y="10161"/>
                  <a:pt x="7696" y="9723"/>
                </a:cubicBezTo>
                <a:cubicBezTo>
                  <a:pt x="6619" y="9564"/>
                  <a:pt x="5542" y="9374"/>
                  <a:pt x="4466" y="9153"/>
                </a:cubicBezTo>
                <a:cubicBezTo>
                  <a:pt x="3484" y="8963"/>
                  <a:pt x="1425" y="8899"/>
                  <a:pt x="1077" y="7791"/>
                </a:cubicBezTo>
                <a:cubicBezTo>
                  <a:pt x="792" y="6999"/>
                  <a:pt x="1267" y="5289"/>
                  <a:pt x="1330" y="4434"/>
                </a:cubicBezTo>
                <a:cubicBezTo>
                  <a:pt x="1425" y="3072"/>
                  <a:pt x="1520" y="1742"/>
                  <a:pt x="1647" y="380"/>
                </a:cubicBezTo>
                <a:cubicBezTo>
                  <a:pt x="1663" y="127"/>
                  <a:pt x="1473" y="0"/>
                  <a:pt x="1275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3" name="Google Shape;573;p22"/>
          <p:cNvSpPr/>
          <p:nvPr/>
        </p:nvSpPr>
        <p:spPr>
          <a:xfrm>
            <a:off x="10088099" y="6722843"/>
            <a:ext cx="1078069" cy="1406748"/>
          </a:xfrm>
          <a:custGeom>
            <a:avLst/>
            <a:gdLst/>
            <a:ahLst/>
            <a:cxnLst/>
            <a:rect l="l" t="t" r="r" b="b"/>
            <a:pathLst>
              <a:path w="18591" h="24259" extrusionOk="0">
                <a:moveTo>
                  <a:pt x="9280" y="0"/>
                </a:moveTo>
                <a:cubicBezTo>
                  <a:pt x="4150" y="0"/>
                  <a:pt x="1" y="5447"/>
                  <a:pt x="1" y="12129"/>
                </a:cubicBezTo>
                <a:cubicBezTo>
                  <a:pt x="1" y="18812"/>
                  <a:pt x="4150" y="24259"/>
                  <a:pt x="9280" y="24259"/>
                </a:cubicBezTo>
                <a:cubicBezTo>
                  <a:pt x="14410" y="24259"/>
                  <a:pt x="18591" y="18812"/>
                  <a:pt x="18591" y="12129"/>
                </a:cubicBezTo>
                <a:cubicBezTo>
                  <a:pt x="18591" y="5447"/>
                  <a:pt x="14410" y="0"/>
                  <a:pt x="9280" y="0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4527" dirty="0">
                <a:latin typeface="Fira Sans"/>
                <a:ea typeface="Fira Sans"/>
                <a:cs typeface="Fira Sans"/>
                <a:sym typeface="Fira Sans"/>
              </a:rPr>
              <a:t>4</a:t>
            </a:r>
            <a:endParaRPr sz="4527" dirty="0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574" name="Google Shape;574;p22"/>
          <p:cNvSpPr/>
          <p:nvPr/>
        </p:nvSpPr>
        <p:spPr>
          <a:xfrm>
            <a:off x="11900734" y="6740134"/>
            <a:ext cx="5195387" cy="2895655"/>
          </a:xfrm>
          <a:custGeom>
            <a:avLst/>
            <a:gdLst/>
            <a:ahLst/>
            <a:cxnLst/>
            <a:rect l="l" t="t" r="r" b="b"/>
            <a:pathLst>
              <a:path w="89593" h="49939" extrusionOk="0">
                <a:moveTo>
                  <a:pt x="60772" y="1"/>
                </a:moveTo>
                <a:cubicBezTo>
                  <a:pt x="40973" y="1"/>
                  <a:pt x="19382" y="1211"/>
                  <a:pt x="19382" y="1211"/>
                </a:cubicBezTo>
                <a:cubicBezTo>
                  <a:pt x="14061" y="8020"/>
                  <a:pt x="12541" y="24963"/>
                  <a:pt x="12541" y="24963"/>
                </a:cubicBezTo>
                <a:lnTo>
                  <a:pt x="0" y="28922"/>
                </a:lnTo>
                <a:cubicBezTo>
                  <a:pt x="2280" y="31645"/>
                  <a:pt x="9881" y="33577"/>
                  <a:pt x="9881" y="33577"/>
                </a:cubicBezTo>
                <a:lnTo>
                  <a:pt x="9881" y="47511"/>
                </a:lnTo>
                <a:cubicBezTo>
                  <a:pt x="13437" y="49332"/>
                  <a:pt x="23970" y="49939"/>
                  <a:pt x="36075" y="49939"/>
                </a:cubicBezTo>
                <a:cubicBezTo>
                  <a:pt x="55129" y="49939"/>
                  <a:pt x="78077" y="48435"/>
                  <a:pt x="83828" y="47796"/>
                </a:cubicBezTo>
                <a:cubicBezTo>
                  <a:pt x="85317" y="47638"/>
                  <a:pt x="86520" y="46498"/>
                  <a:pt x="86837" y="45009"/>
                </a:cubicBezTo>
                <a:cubicBezTo>
                  <a:pt x="89592" y="30917"/>
                  <a:pt x="86203" y="1211"/>
                  <a:pt x="86203" y="1211"/>
                </a:cubicBezTo>
                <a:cubicBezTo>
                  <a:pt x="80123" y="303"/>
                  <a:pt x="70672" y="1"/>
                  <a:pt x="60772" y="1"/>
                </a:cubicBezTo>
                <a:close/>
              </a:path>
            </a:pathLst>
          </a:custGeom>
          <a:solidFill>
            <a:srgbClr val="7DD9D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5" name="Google Shape;575;p22"/>
          <p:cNvSpPr/>
          <p:nvPr/>
        </p:nvSpPr>
        <p:spPr>
          <a:xfrm>
            <a:off x="10229766" y="7890795"/>
            <a:ext cx="784994" cy="185564"/>
          </a:xfrm>
          <a:custGeom>
            <a:avLst/>
            <a:gdLst/>
            <a:ahLst/>
            <a:cxnLst/>
            <a:rect l="l" t="t" r="r" b="b"/>
            <a:pathLst>
              <a:path w="13537" h="3200" extrusionOk="0">
                <a:moveTo>
                  <a:pt x="532" y="0"/>
                </a:moveTo>
                <a:cubicBezTo>
                  <a:pt x="276" y="0"/>
                  <a:pt x="0" y="294"/>
                  <a:pt x="155" y="602"/>
                </a:cubicBezTo>
                <a:cubicBezTo>
                  <a:pt x="1453" y="3073"/>
                  <a:pt x="4335" y="3199"/>
                  <a:pt x="6837" y="3199"/>
                </a:cubicBezTo>
                <a:cubicBezTo>
                  <a:pt x="9180" y="3199"/>
                  <a:pt x="11714" y="2914"/>
                  <a:pt x="13297" y="982"/>
                </a:cubicBezTo>
                <a:cubicBezTo>
                  <a:pt x="13537" y="671"/>
                  <a:pt x="13270" y="270"/>
                  <a:pt x="12988" y="270"/>
                </a:cubicBezTo>
                <a:cubicBezTo>
                  <a:pt x="12897" y="270"/>
                  <a:pt x="12805" y="312"/>
                  <a:pt x="12727" y="412"/>
                </a:cubicBezTo>
                <a:cubicBezTo>
                  <a:pt x="11397" y="2059"/>
                  <a:pt x="9339" y="2376"/>
                  <a:pt x="7312" y="2408"/>
                </a:cubicBezTo>
                <a:cubicBezTo>
                  <a:pt x="6991" y="2412"/>
                  <a:pt x="6657" y="2418"/>
                  <a:pt x="6315" y="2418"/>
                </a:cubicBezTo>
                <a:cubicBezTo>
                  <a:pt x="4229" y="2418"/>
                  <a:pt x="1881" y="2205"/>
                  <a:pt x="820" y="191"/>
                </a:cubicBezTo>
                <a:cubicBezTo>
                  <a:pt x="752" y="56"/>
                  <a:pt x="644" y="0"/>
                  <a:pt x="532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6" name="Google Shape;576;p22"/>
          <p:cNvSpPr/>
          <p:nvPr/>
        </p:nvSpPr>
        <p:spPr>
          <a:xfrm>
            <a:off x="10243858" y="6814582"/>
            <a:ext cx="391598" cy="341786"/>
          </a:xfrm>
          <a:custGeom>
            <a:avLst/>
            <a:gdLst/>
            <a:ahLst/>
            <a:cxnLst/>
            <a:rect l="l" t="t" r="r" b="b"/>
            <a:pathLst>
              <a:path w="6753" h="5894" extrusionOk="0">
                <a:moveTo>
                  <a:pt x="6275" y="1"/>
                </a:moveTo>
                <a:cubicBezTo>
                  <a:pt x="6265" y="1"/>
                  <a:pt x="6255" y="1"/>
                  <a:pt x="6246" y="2"/>
                </a:cubicBezTo>
                <a:cubicBezTo>
                  <a:pt x="3205" y="128"/>
                  <a:pt x="577" y="2377"/>
                  <a:pt x="38" y="5385"/>
                </a:cubicBezTo>
                <a:cubicBezTo>
                  <a:pt x="0" y="5692"/>
                  <a:pt x="263" y="5894"/>
                  <a:pt x="498" y="5894"/>
                </a:cubicBezTo>
                <a:cubicBezTo>
                  <a:pt x="651" y="5894"/>
                  <a:pt x="793" y="5807"/>
                  <a:pt x="830" y="5607"/>
                </a:cubicBezTo>
                <a:cubicBezTo>
                  <a:pt x="1274" y="2947"/>
                  <a:pt x="3522" y="920"/>
                  <a:pt x="6246" y="793"/>
                </a:cubicBezTo>
                <a:cubicBezTo>
                  <a:pt x="6742" y="762"/>
                  <a:pt x="6752" y="1"/>
                  <a:pt x="627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7" name="Google Shape;577;p22"/>
          <p:cNvSpPr/>
          <p:nvPr/>
        </p:nvSpPr>
        <p:spPr>
          <a:xfrm>
            <a:off x="10727194" y="6864046"/>
            <a:ext cx="127865" cy="73877"/>
          </a:xfrm>
          <a:custGeom>
            <a:avLst/>
            <a:gdLst/>
            <a:ahLst/>
            <a:cxnLst/>
            <a:rect l="l" t="t" r="r" b="b"/>
            <a:pathLst>
              <a:path w="2205" h="1274" extrusionOk="0">
                <a:moveTo>
                  <a:pt x="609" y="1"/>
                </a:moveTo>
                <a:cubicBezTo>
                  <a:pt x="575" y="1"/>
                  <a:pt x="541" y="2"/>
                  <a:pt x="507" y="4"/>
                </a:cubicBezTo>
                <a:cubicBezTo>
                  <a:pt x="11" y="35"/>
                  <a:pt x="1" y="796"/>
                  <a:pt x="478" y="796"/>
                </a:cubicBezTo>
                <a:cubicBezTo>
                  <a:pt x="488" y="796"/>
                  <a:pt x="497" y="796"/>
                  <a:pt x="507" y="796"/>
                </a:cubicBezTo>
                <a:cubicBezTo>
                  <a:pt x="543" y="792"/>
                  <a:pt x="577" y="791"/>
                  <a:pt x="611" y="791"/>
                </a:cubicBezTo>
                <a:cubicBezTo>
                  <a:pt x="913" y="791"/>
                  <a:pt x="1166" y="916"/>
                  <a:pt x="1394" y="1144"/>
                </a:cubicBezTo>
                <a:cubicBezTo>
                  <a:pt x="1478" y="1235"/>
                  <a:pt x="1573" y="1274"/>
                  <a:pt x="1664" y="1274"/>
                </a:cubicBezTo>
                <a:cubicBezTo>
                  <a:pt x="1952" y="1274"/>
                  <a:pt x="2205" y="894"/>
                  <a:pt x="1964" y="605"/>
                </a:cubicBezTo>
                <a:cubicBezTo>
                  <a:pt x="1608" y="220"/>
                  <a:pt x="1113" y="1"/>
                  <a:pt x="60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8" name="Google Shape;578;p22"/>
          <p:cNvSpPr/>
          <p:nvPr/>
        </p:nvSpPr>
        <p:spPr>
          <a:xfrm>
            <a:off x="12087725" y="8443427"/>
            <a:ext cx="1070994" cy="1204832"/>
          </a:xfrm>
          <a:custGeom>
            <a:avLst/>
            <a:gdLst/>
            <a:ahLst/>
            <a:cxnLst/>
            <a:rect l="l" t="t" r="r" b="b"/>
            <a:pathLst>
              <a:path w="18469" h="20777" extrusionOk="0">
                <a:moveTo>
                  <a:pt x="659" y="1"/>
                </a:moveTo>
                <a:cubicBezTo>
                  <a:pt x="266" y="1"/>
                  <a:pt x="0" y="537"/>
                  <a:pt x="417" y="731"/>
                </a:cubicBezTo>
                <a:cubicBezTo>
                  <a:pt x="1874" y="1365"/>
                  <a:pt x="3331" y="1998"/>
                  <a:pt x="4788" y="2632"/>
                </a:cubicBezTo>
                <a:cubicBezTo>
                  <a:pt x="5389" y="2917"/>
                  <a:pt x="6023" y="3202"/>
                  <a:pt x="6656" y="3455"/>
                </a:cubicBezTo>
                <a:cubicBezTo>
                  <a:pt x="7828" y="3993"/>
                  <a:pt x="8398" y="4468"/>
                  <a:pt x="8778" y="5798"/>
                </a:cubicBezTo>
                <a:cubicBezTo>
                  <a:pt x="9190" y="7192"/>
                  <a:pt x="9000" y="9124"/>
                  <a:pt x="9063" y="10612"/>
                </a:cubicBezTo>
                <a:cubicBezTo>
                  <a:pt x="9095" y="12101"/>
                  <a:pt x="9126" y="13589"/>
                  <a:pt x="9095" y="15077"/>
                </a:cubicBezTo>
                <a:cubicBezTo>
                  <a:pt x="9095" y="16534"/>
                  <a:pt x="8366" y="19163"/>
                  <a:pt x="9950" y="20049"/>
                </a:cubicBezTo>
                <a:cubicBezTo>
                  <a:pt x="10805" y="20524"/>
                  <a:pt x="12230" y="20524"/>
                  <a:pt x="13211" y="20619"/>
                </a:cubicBezTo>
                <a:cubicBezTo>
                  <a:pt x="14139" y="20731"/>
                  <a:pt x="15067" y="20777"/>
                  <a:pt x="15994" y="20777"/>
                </a:cubicBezTo>
                <a:cubicBezTo>
                  <a:pt x="16650" y="20777"/>
                  <a:pt x="17306" y="20754"/>
                  <a:pt x="17962" y="20714"/>
                </a:cubicBezTo>
                <a:cubicBezTo>
                  <a:pt x="18459" y="20683"/>
                  <a:pt x="18468" y="19922"/>
                  <a:pt x="17991" y="19922"/>
                </a:cubicBezTo>
                <a:cubicBezTo>
                  <a:pt x="17982" y="19922"/>
                  <a:pt x="17972" y="19922"/>
                  <a:pt x="17962" y="19923"/>
                </a:cubicBezTo>
                <a:cubicBezTo>
                  <a:pt x="17312" y="19964"/>
                  <a:pt x="16668" y="19988"/>
                  <a:pt x="16028" y="19988"/>
                </a:cubicBezTo>
                <a:cubicBezTo>
                  <a:pt x="15202" y="19988"/>
                  <a:pt x="14381" y="19949"/>
                  <a:pt x="13560" y="19859"/>
                </a:cubicBezTo>
                <a:cubicBezTo>
                  <a:pt x="11501" y="19669"/>
                  <a:pt x="9791" y="19669"/>
                  <a:pt x="9855" y="17136"/>
                </a:cubicBezTo>
                <a:cubicBezTo>
                  <a:pt x="9950" y="14254"/>
                  <a:pt x="9918" y="11404"/>
                  <a:pt x="9760" y="8522"/>
                </a:cubicBezTo>
                <a:cubicBezTo>
                  <a:pt x="9696" y="7034"/>
                  <a:pt x="10045" y="4563"/>
                  <a:pt x="8714" y="3518"/>
                </a:cubicBezTo>
                <a:cubicBezTo>
                  <a:pt x="7796" y="2790"/>
                  <a:pt x="6244" y="2410"/>
                  <a:pt x="5168" y="1935"/>
                </a:cubicBezTo>
                <a:cubicBezTo>
                  <a:pt x="3711" y="1301"/>
                  <a:pt x="2286" y="668"/>
                  <a:pt x="829" y="35"/>
                </a:cubicBezTo>
                <a:cubicBezTo>
                  <a:pt x="771" y="11"/>
                  <a:pt x="713" y="1"/>
                  <a:pt x="659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9" name="Google Shape;579;p22"/>
          <p:cNvSpPr/>
          <p:nvPr/>
        </p:nvSpPr>
        <p:spPr>
          <a:xfrm>
            <a:off x="15909650" y="6630120"/>
            <a:ext cx="1000943" cy="484612"/>
          </a:xfrm>
          <a:custGeom>
            <a:avLst/>
            <a:gdLst/>
            <a:ahLst/>
            <a:cxnLst/>
            <a:rect l="l" t="t" r="r" b="b"/>
            <a:pathLst>
              <a:path w="17261" h="8357" extrusionOk="0">
                <a:moveTo>
                  <a:pt x="3098" y="1"/>
                </a:moveTo>
                <a:cubicBezTo>
                  <a:pt x="2242" y="1"/>
                  <a:pt x="1388" y="17"/>
                  <a:pt x="539" y="48"/>
                </a:cubicBezTo>
                <a:cubicBezTo>
                  <a:pt x="1" y="48"/>
                  <a:pt x="1" y="839"/>
                  <a:pt x="508" y="839"/>
                </a:cubicBezTo>
                <a:cubicBezTo>
                  <a:pt x="1277" y="812"/>
                  <a:pt x="2045" y="798"/>
                  <a:pt x="2812" y="798"/>
                </a:cubicBezTo>
                <a:cubicBezTo>
                  <a:pt x="5579" y="798"/>
                  <a:pt x="8326" y="981"/>
                  <a:pt x="11053" y="1378"/>
                </a:cubicBezTo>
                <a:cubicBezTo>
                  <a:pt x="12257" y="1568"/>
                  <a:pt x="14189" y="1599"/>
                  <a:pt x="15265" y="2359"/>
                </a:cubicBezTo>
                <a:cubicBezTo>
                  <a:pt x="16627" y="3309"/>
                  <a:pt x="16247" y="6476"/>
                  <a:pt x="16342" y="7965"/>
                </a:cubicBezTo>
                <a:cubicBezTo>
                  <a:pt x="16358" y="8222"/>
                  <a:pt x="16570" y="8357"/>
                  <a:pt x="16771" y="8357"/>
                </a:cubicBezTo>
                <a:cubicBezTo>
                  <a:pt x="16965" y="8357"/>
                  <a:pt x="17149" y="8230"/>
                  <a:pt x="17134" y="7965"/>
                </a:cubicBezTo>
                <a:cubicBezTo>
                  <a:pt x="17039" y="6413"/>
                  <a:pt x="17260" y="4354"/>
                  <a:pt x="16659" y="2866"/>
                </a:cubicBezTo>
                <a:cubicBezTo>
                  <a:pt x="16184" y="1694"/>
                  <a:pt x="15012" y="1314"/>
                  <a:pt x="13872" y="1061"/>
                </a:cubicBezTo>
                <a:cubicBezTo>
                  <a:pt x="10364" y="293"/>
                  <a:pt x="6712" y="1"/>
                  <a:pt x="3098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81" name="Google Shape;581;p22"/>
          <p:cNvSpPr txBox="1"/>
          <p:nvPr/>
        </p:nvSpPr>
        <p:spPr>
          <a:xfrm>
            <a:off x="3833399" y="3590381"/>
            <a:ext cx="3805405" cy="15235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Kontekstni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4000" dirty="0">
              <a:solidFill>
                <a:srgbClr val="FFFFFF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sp>
        <p:nvSpPr>
          <p:cNvPr id="583" name="Google Shape;583;p22"/>
          <p:cNvSpPr txBox="1"/>
          <p:nvPr/>
        </p:nvSpPr>
        <p:spPr>
          <a:xfrm>
            <a:off x="3594161" y="7062540"/>
            <a:ext cx="4100444" cy="24319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Voqealarning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ma'nosini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endParaRPr sz="4400" dirty="0">
              <a:solidFill>
                <a:srgbClr val="FFFFFF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sp>
        <p:nvSpPr>
          <p:cNvPr id="585" name="Google Shape;585;p22"/>
          <p:cNvSpPr txBox="1"/>
          <p:nvPr/>
        </p:nvSpPr>
        <p:spPr>
          <a:xfrm>
            <a:off x="12810172" y="6987097"/>
            <a:ext cx="4100444" cy="22997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O‘tmishdagi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qadriyatlari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qarashlarini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endParaRPr sz="4000" dirty="0">
              <a:solidFill>
                <a:srgbClr val="FFFFFF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sp>
        <p:nvSpPr>
          <p:cNvPr id="587" name="Google Shape;587;p22"/>
          <p:cNvSpPr txBox="1"/>
          <p:nvPr/>
        </p:nvSpPr>
        <p:spPr>
          <a:xfrm>
            <a:off x="12810172" y="3249443"/>
            <a:ext cx="4100444" cy="2099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dunyoqarashni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kengaytirish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4400" dirty="0">
              <a:solidFill>
                <a:schemeClr val="bg1"/>
              </a:solidFill>
              <a:latin typeface="Times New Roman" panose="02020603050405020304" pitchFamily="18" charset="0"/>
              <a:ea typeface="Fira Sans Medium"/>
              <a:cs typeface="Times New Roman" panose="02020603050405020304" pitchFamily="18" charset="0"/>
              <a:sym typeface="Fira Sans Medium"/>
            </a:endParaRPr>
          </a:p>
        </p:txBody>
      </p:sp>
      <p:pic>
        <p:nvPicPr>
          <p:cNvPr id="44" name="Graphic 2">
            <a:extLst>
              <a:ext uri="{FF2B5EF4-FFF2-40B4-BE49-F238E27FC236}">
                <a16:creationId xmlns:a16="http://schemas.microsoft.com/office/drawing/2014/main" xmlns="" id="{6D8D9952-4579-4C50-8B92-187BD6563D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02A5DCE8-4E9F-4095-814D-E5FFB5E1E66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3D764519-72F9-4709-9174-C0EC75D2252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5" name="Google Shape;1285;p39"/>
          <p:cNvGrpSpPr/>
          <p:nvPr/>
        </p:nvGrpSpPr>
        <p:grpSpPr>
          <a:xfrm>
            <a:off x="3820692" y="3762179"/>
            <a:ext cx="10535755" cy="4008811"/>
            <a:chOff x="1941353" y="1739204"/>
            <a:chExt cx="5353383" cy="2036940"/>
          </a:xfrm>
        </p:grpSpPr>
        <p:grpSp>
          <p:nvGrpSpPr>
            <p:cNvPr id="1286" name="Google Shape;1286;p39"/>
            <p:cNvGrpSpPr/>
            <p:nvPr/>
          </p:nvGrpSpPr>
          <p:grpSpPr>
            <a:xfrm>
              <a:off x="1941353" y="1739204"/>
              <a:ext cx="5353383" cy="617373"/>
              <a:chOff x="1941353" y="1739204"/>
              <a:chExt cx="5353383" cy="617373"/>
            </a:xfrm>
          </p:grpSpPr>
          <p:sp>
            <p:nvSpPr>
              <p:cNvPr id="1287" name="Google Shape;1287;p39"/>
              <p:cNvSpPr/>
              <p:nvPr/>
            </p:nvSpPr>
            <p:spPr>
              <a:xfrm>
                <a:off x="1941353" y="2030834"/>
                <a:ext cx="5353383" cy="325744"/>
              </a:xfrm>
              <a:custGeom>
                <a:avLst/>
                <a:gdLst/>
                <a:ahLst/>
                <a:cxnLst/>
                <a:rect l="l" t="t" r="r" b="b"/>
                <a:pathLst>
                  <a:path w="170273" h="10360" extrusionOk="0">
                    <a:moveTo>
                      <a:pt x="1" y="1"/>
                    </a:moveTo>
                    <a:lnTo>
                      <a:pt x="1" y="10359"/>
                    </a:lnTo>
                    <a:lnTo>
                      <a:pt x="453" y="10359"/>
                    </a:lnTo>
                    <a:lnTo>
                      <a:pt x="453" y="441"/>
                    </a:lnTo>
                    <a:lnTo>
                      <a:pt x="169832" y="441"/>
                    </a:lnTo>
                    <a:lnTo>
                      <a:pt x="169832" y="10359"/>
                    </a:lnTo>
                    <a:lnTo>
                      <a:pt x="170272" y="10359"/>
                    </a:lnTo>
                    <a:lnTo>
                      <a:pt x="170272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288" name="Google Shape;1288;p39"/>
              <p:cNvSpPr/>
              <p:nvPr/>
            </p:nvSpPr>
            <p:spPr>
              <a:xfrm>
                <a:off x="4565053" y="1739204"/>
                <a:ext cx="14274" cy="597156"/>
              </a:xfrm>
              <a:custGeom>
                <a:avLst/>
                <a:gdLst/>
                <a:ahLst/>
                <a:cxnLst/>
                <a:rect l="l" t="t" r="r" b="b"/>
                <a:pathLst>
                  <a:path w="454" h="18992" extrusionOk="0">
                    <a:moveTo>
                      <a:pt x="1" y="1"/>
                    </a:moveTo>
                    <a:lnTo>
                      <a:pt x="1" y="18991"/>
                    </a:lnTo>
                    <a:lnTo>
                      <a:pt x="453" y="18991"/>
                    </a:lnTo>
                    <a:lnTo>
                      <a:pt x="453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  <p:grpSp>
          <p:nvGrpSpPr>
            <p:cNvPr id="1289" name="Google Shape;1289;p39"/>
            <p:cNvGrpSpPr/>
            <p:nvPr/>
          </p:nvGrpSpPr>
          <p:grpSpPr>
            <a:xfrm>
              <a:off x="3367189" y="3156498"/>
              <a:ext cx="2410379" cy="619646"/>
              <a:chOff x="3367189" y="3156498"/>
              <a:chExt cx="2410379" cy="619646"/>
            </a:xfrm>
          </p:grpSpPr>
          <p:sp>
            <p:nvSpPr>
              <p:cNvPr id="1290" name="Google Shape;1290;p39"/>
              <p:cNvSpPr/>
              <p:nvPr/>
            </p:nvSpPr>
            <p:spPr>
              <a:xfrm flipH="1">
                <a:off x="4579326" y="3156498"/>
                <a:ext cx="23231" cy="210830"/>
              </a:xfrm>
              <a:custGeom>
                <a:avLst/>
                <a:gdLst/>
                <a:ahLst/>
                <a:cxnLst/>
                <a:rect l="l" t="t" r="r" b="b"/>
                <a:pathLst>
                  <a:path w="454" h="12621" extrusionOk="0">
                    <a:moveTo>
                      <a:pt x="1" y="0"/>
                    </a:moveTo>
                    <a:lnTo>
                      <a:pt x="1" y="12621"/>
                    </a:lnTo>
                    <a:lnTo>
                      <a:pt x="453" y="12621"/>
                    </a:lnTo>
                    <a:lnTo>
                      <a:pt x="453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291" name="Google Shape;1291;p39"/>
              <p:cNvSpPr/>
              <p:nvPr/>
            </p:nvSpPr>
            <p:spPr>
              <a:xfrm>
                <a:off x="3367189" y="3360191"/>
                <a:ext cx="2410379" cy="415953"/>
              </a:xfrm>
              <a:custGeom>
                <a:avLst/>
                <a:gdLst/>
                <a:ahLst/>
                <a:cxnLst/>
                <a:rect l="l" t="t" r="r" b="b"/>
                <a:pathLst>
                  <a:path w="76666" h="13229" extrusionOk="0">
                    <a:moveTo>
                      <a:pt x="1" y="1"/>
                    </a:moveTo>
                    <a:lnTo>
                      <a:pt x="1" y="13229"/>
                    </a:lnTo>
                    <a:lnTo>
                      <a:pt x="441" y="13229"/>
                    </a:lnTo>
                    <a:lnTo>
                      <a:pt x="441" y="453"/>
                    </a:lnTo>
                    <a:lnTo>
                      <a:pt x="76213" y="453"/>
                    </a:lnTo>
                    <a:lnTo>
                      <a:pt x="76213" y="12848"/>
                    </a:lnTo>
                    <a:lnTo>
                      <a:pt x="76665" y="12848"/>
                    </a:lnTo>
                    <a:lnTo>
                      <a:pt x="76665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</p:grpSp>
      <p:grpSp>
        <p:nvGrpSpPr>
          <p:cNvPr id="1292" name="Google Shape;1292;p39"/>
          <p:cNvGrpSpPr/>
          <p:nvPr/>
        </p:nvGrpSpPr>
        <p:grpSpPr>
          <a:xfrm>
            <a:off x="5490299" y="2313739"/>
            <a:ext cx="7241451" cy="1489778"/>
            <a:chOff x="3373571" y="1166825"/>
            <a:chExt cx="2396483" cy="593383"/>
          </a:xfrm>
        </p:grpSpPr>
        <p:sp>
          <p:nvSpPr>
            <p:cNvPr id="1293" name="Google Shape;1293;p39"/>
            <p:cNvSpPr/>
            <p:nvPr/>
          </p:nvSpPr>
          <p:spPr>
            <a:xfrm>
              <a:off x="3373571" y="1166825"/>
              <a:ext cx="2396483" cy="593383"/>
            </a:xfrm>
            <a:custGeom>
              <a:avLst/>
              <a:gdLst/>
              <a:ahLst/>
              <a:cxnLst/>
              <a:rect l="l" t="t" r="r" b="b"/>
              <a:pathLst>
                <a:path w="76224" h="18872" extrusionOk="0">
                  <a:moveTo>
                    <a:pt x="69652" y="1346"/>
                  </a:moveTo>
                  <a:cubicBezTo>
                    <a:pt x="72545" y="1346"/>
                    <a:pt x="74890" y="3691"/>
                    <a:pt x="74890" y="6584"/>
                  </a:cubicBezTo>
                  <a:lnTo>
                    <a:pt x="74890" y="12299"/>
                  </a:lnTo>
                  <a:cubicBezTo>
                    <a:pt x="74890" y="15193"/>
                    <a:pt x="72545" y="17526"/>
                    <a:pt x="69652" y="17538"/>
                  </a:cubicBezTo>
                  <a:lnTo>
                    <a:pt x="6572" y="17538"/>
                  </a:lnTo>
                  <a:cubicBezTo>
                    <a:pt x="3679" y="17526"/>
                    <a:pt x="1334" y="15193"/>
                    <a:pt x="1334" y="12299"/>
                  </a:cubicBezTo>
                  <a:lnTo>
                    <a:pt x="1334" y="6584"/>
                  </a:lnTo>
                  <a:cubicBezTo>
                    <a:pt x="1334" y="3691"/>
                    <a:pt x="3679" y="1346"/>
                    <a:pt x="6572" y="1346"/>
                  </a:cubicBezTo>
                  <a:close/>
                  <a:moveTo>
                    <a:pt x="6572" y="0"/>
                  </a:moveTo>
                  <a:cubicBezTo>
                    <a:pt x="2941" y="12"/>
                    <a:pt x="0" y="2953"/>
                    <a:pt x="0" y="6584"/>
                  </a:cubicBezTo>
                  <a:lnTo>
                    <a:pt x="0" y="12299"/>
                  </a:lnTo>
                  <a:cubicBezTo>
                    <a:pt x="0" y="15931"/>
                    <a:pt x="2941" y="18872"/>
                    <a:pt x="6572" y="18872"/>
                  </a:cubicBezTo>
                  <a:lnTo>
                    <a:pt x="69652" y="18872"/>
                  </a:lnTo>
                  <a:cubicBezTo>
                    <a:pt x="73283" y="18872"/>
                    <a:pt x="76224" y="15931"/>
                    <a:pt x="76224" y="12299"/>
                  </a:cubicBezTo>
                  <a:lnTo>
                    <a:pt x="76224" y="6584"/>
                  </a:lnTo>
                  <a:cubicBezTo>
                    <a:pt x="76224" y="2953"/>
                    <a:pt x="73283" y="12"/>
                    <a:pt x="6965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20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sp>
          <p:nvSpPr>
            <p:cNvPr id="1294" name="Google Shape;1294;p39"/>
            <p:cNvSpPr txBox="1"/>
            <p:nvPr/>
          </p:nvSpPr>
          <p:spPr>
            <a:xfrm>
              <a:off x="3438361" y="1219334"/>
              <a:ext cx="2274597" cy="4685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Nima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uchun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tarixiy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savodxonlik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muhim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  <a:endParaRPr sz="3200" dirty="0">
                <a:solidFill>
                  <a:srgbClr val="000000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1295" name="Google Shape;1295;p39"/>
          <p:cNvGrpSpPr/>
          <p:nvPr/>
        </p:nvGrpSpPr>
        <p:grpSpPr>
          <a:xfrm>
            <a:off x="1923708" y="4795152"/>
            <a:ext cx="4369262" cy="1911811"/>
            <a:chOff x="977466" y="2264074"/>
            <a:chExt cx="1947677" cy="778705"/>
          </a:xfrm>
        </p:grpSpPr>
        <p:sp>
          <p:nvSpPr>
            <p:cNvPr id="1296" name="Google Shape;1296;p39"/>
            <p:cNvSpPr/>
            <p:nvPr/>
          </p:nvSpPr>
          <p:spPr>
            <a:xfrm>
              <a:off x="1070277" y="2315357"/>
              <a:ext cx="1854866" cy="676140"/>
            </a:xfrm>
            <a:custGeom>
              <a:avLst/>
              <a:gdLst/>
              <a:ahLst/>
              <a:cxnLst/>
              <a:rect l="l" t="t" r="r" b="b"/>
              <a:pathLst>
                <a:path w="58997" h="21504" extrusionOk="0">
                  <a:moveTo>
                    <a:pt x="52424" y="1334"/>
                  </a:moveTo>
                  <a:cubicBezTo>
                    <a:pt x="55305" y="1334"/>
                    <a:pt x="57651" y="3680"/>
                    <a:pt x="57651" y="6573"/>
                  </a:cubicBezTo>
                  <a:lnTo>
                    <a:pt x="57651" y="14919"/>
                  </a:lnTo>
                  <a:cubicBezTo>
                    <a:pt x="57651" y="17812"/>
                    <a:pt x="55305" y="20158"/>
                    <a:pt x="52424" y="20158"/>
                  </a:cubicBezTo>
                  <a:lnTo>
                    <a:pt x="6573" y="20158"/>
                  </a:lnTo>
                  <a:cubicBezTo>
                    <a:pt x="3680" y="20158"/>
                    <a:pt x="1334" y="17812"/>
                    <a:pt x="1334" y="14931"/>
                  </a:cubicBezTo>
                  <a:lnTo>
                    <a:pt x="1334" y="6573"/>
                  </a:lnTo>
                  <a:cubicBezTo>
                    <a:pt x="1334" y="3680"/>
                    <a:pt x="3680" y="1334"/>
                    <a:pt x="6573" y="1334"/>
                  </a:cubicBezTo>
                  <a:close/>
                  <a:moveTo>
                    <a:pt x="6573" y="1"/>
                  </a:moveTo>
                  <a:cubicBezTo>
                    <a:pt x="2942" y="1"/>
                    <a:pt x="1" y="2941"/>
                    <a:pt x="1" y="6573"/>
                  </a:cubicBezTo>
                  <a:lnTo>
                    <a:pt x="1" y="14931"/>
                  </a:lnTo>
                  <a:cubicBezTo>
                    <a:pt x="1" y="18562"/>
                    <a:pt x="2942" y="21503"/>
                    <a:pt x="6573" y="21503"/>
                  </a:cubicBezTo>
                  <a:lnTo>
                    <a:pt x="52424" y="21503"/>
                  </a:lnTo>
                  <a:cubicBezTo>
                    <a:pt x="56056" y="21503"/>
                    <a:pt x="58996" y="18550"/>
                    <a:pt x="58996" y="14931"/>
                  </a:cubicBezTo>
                  <a:lnTo>
                    <a:pt x="58996" y="6573"/>
                  </a:lnTo>
                  <a:cubicBezTo>
                    <a:pt x="58996" y="2941"/>
                    <a:pt x="56056" y="1"/>
                    <a:pt x="524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7" name="Google Shape;1297;p39"/>
            <p:cNvSpPr/>
            <p:nvPr/>
          </p:nvSpPr>
          <p:spPr>
            <a:xfrm>
              <a:off x="998405" y="2285046"/>
              <a:ext cx="597108" cy="736761"/>
            </a:xfrm>
            <a:custGeom>
              <a:avLst/>
              <a:gdLst/>
              <a:ahLst/>
              <a:cxnLst/>
              <a:rect l="l" t="t" r="r" b="b"/>
              <a:pathLst>
                <a:path w="18992" h="23432" extrusionOk="0">
                  <a:moveTo>
                    <a:pt x="4668" y="0"/>
                  </a:moveTo>
                  <a:cubicBezTo>
                    <a:pt x="2096" y="0"/>
                    <a:pt x="1" y="2096"/>
                    <a:pt x="1" y="4667"/>
                  </a:cubicBezTo>
                  <a:lnTo>
                    <a:pt x="1" y="18764"/>
                  </a:lnTo>
                  <a:cubicBezTo>
                    <a:pt x="1" y="21348"/>
                    <a:pt x="2096" y="23432"/>
                    <a:pt x="4668" y="23432"/>
                  </a:cubicBezTo>
                  <a:lnTo>
                    <a:pt x="14288" y="23432"/>
                  </a:lnTo>
                  <a:lnTo>
                    <a:pt x="1899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8" name="Google Shape;1298;p39"/>
            <p:cNvSpPr/>
            <p:nvPr/>
          </p:nvSpPr>
          <p:spPr>
            <a:xfrm>
              <a:off x="977466" y="2264074"/>
              <a:ext cx="643860" cy="778705"/>
            </a:xfrm>
            <a:custGeom>
              <a:avLst/>
              <a:gdLst/>
              <a:ahLst/>
              <a:cxnLst/>
              <a:rect l="l" t="t" r="r" b="b"/>
              <a:pathLst>
                <a:path w="20479" h="24766" extrusionOk="0">
                  <a:moveTo>
                    <a:pt x="18848" y="1334"/>
                  </a:moveTo>
                  <a:lnTo>
                    <a:pt x="14419" y="23420"/>
                  </a:lnTo>
                  <a:lnTo>
                    <a:pt x="5334" y="23420"/>
                  </a:lnTo>
                  <a:cubicBezTo>
                    <a:pt x="3132" y="23420"/>
                    <a:pt x="1346" y="21634"/>
                    <a:pt x="1346" y="19431"/>
                  </a:cubicBezTo>
                  <a:lnTo>
                    <a:pt x="1346" y="5334"/>
                  </a:lnTo>
                  <a:cubicBezTo>
                    <a:pt x="1346" y="3132"/>
                    <a:pt x="3132" y="1346"/>
                    <a:pt x="5334" y="1334"/>
                  </a:cubicBezTo>
                  <a:close/>
                  <a:moveTo>
                    <a:pt x="5334" y="0"/>
                  </a:moveTo>
                  <a:cubicBezTo>
                    <a:pt x="2393" y="0"/>
                    <a:pt x="0" y="2394"/>
                    <a:pt x="0" y="5334"/>
                  </a:cubicBezTo>
                  <a:lnTo>
                    <a:pt x="0" y="19431"/>
                  </a:lnTo>
                  <a:cubicBezTo>
                    <a:pt x="0" y="22372"/>
                    <a:pt x="2393" y="24753"/>
                    <a:pt x="5334" y="24765"/>
                  </a:cubicBezTo>
                  <a:lnTo>
                    <a:pt x="15502" y="24765"/>
                  </a:lnTo>
                  <a:lnTo>
                    <a:pt x="2047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299" name="Google Shape;1299;p39"/>
            <p:cNvSpPr txBox="1"/>
            <p:nvPr/>
          </p:nvSpPr>
          <p:spPr>
            <a:xfrm>
              <a:off x="1595925" y="2377550"/>
              <a:ext cx="1280700" cy="5929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Tanqidiy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fikrlashni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rivojlantiradi</a:t>
              </a:r>
              <a:endParaRPr sz="4000" dirty="0">
                <a:solidFill>
                  <a:schemeClr val="accent1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grpSp>
          <p:nvGrpSpPr>
            <p:cNvPr id="1300" name="Google Shape;1300;p39"/>
            <p:cNvGrpSpPr/>
            <p:nvPr/>
          </p:nvGrpSpPr>
          <p:grpSpPr>
            <a:xfrm>
              <a:off x="1088303" y="2483349"/>
              <a:ext cx="351610" cy="340168"/>
              <a:chOff x="3270550" y="832575"/>
              <a:chExt cx="499375" cy="483125"/>
            </a:xfrm>
          </p:grpSpPr>
          <p:sp>
            <p:nvSpPr>
              <p:cNvPr id="1301" name="Google Shape;1301;p39"/>
              <p:cNvSpPr/>
              <p:nvPr/>
            </p:nvSpPr>
            <p:spPr>
              <a:xfrm>
                <a:off x="3270550" y="865975"/>
                <a:ext cx="463725" cy="449725"/>
              </a:xfrm>
              <a:custGeom>
                <a:avLst/>
                <a:gdLst/>
                <a:ahLst/>
                <a:cxnLst/>
                <a:rect l="l" t="t" r="r" b="b"/>
                <a:pathLst>
                  <a:path w="18549" h="17989" extrusionOk="0">
                    <a:moveTo>
                      <a:pt x="4823" y="1361"/>
                    </a:moveTo>
                    <a:lnTo>
                      <a:pt x="9177" y="8619"/>
                    </a:lnTo>
                    <a:cubicBezTo>
                      <a:pt x="9237" y="8716"/>
                      <a:pt x="9325" y="8794"/>
                      <a:pt x="9427" y="8843"/>
                    </a:cubicBezTo>
                    <a:lnTo>
                      <a:pt x="17136" y="12345"/>
                    </a:lnTo>
                    <a:cubicBezTo>
                      <a:pt x="15653" y="15102"/>
                      <a:pt x="12779" y="16856"/>
                      <a:pt x="9663" y="16856"/>
                    </a:cubicBezTo>
                    <a:cubicBezTo>
                      <a:pt x="4958" y="16856"/>
                      <a:pt x="1133" y="13031"/>
                      <a:pt x="1133" y="8326"/>
                    </a:cubicBezTo>
                    <a:cubicBezTo>
                      <a:pt x="1133" y="5573"/>
                      <a:pt x="2534" y="2952"/>
                      <a:pt x="4823" y="1361"/>
                    </a:cubicBezTo>
                    <a:close/>
                    <a:moveTo>
                      <a:pt x="5005" y="0"/>
                    </a:moveTo>
                    <a:cubicBezTo>
                      <a:pt x="4907" y="0"/>
                      <a:pt x="4807" y="26"/>
                      <a:pt x="4717" y="80"/>
                    </a:cubicBezTo>
                    <a:cubicBezTo>
                      <a:pt x="3313" y="926"/>
                      <a:pt x="2141" y="2106"/>
                      <a:pt x="1311" y="3516"/>
                    </a:cubicBezTo>
                    <a:cubicBezTo>
                      <a:pt x="453" y="4975"/>
                      <a:pt x="1" y="6636"/>
                      <a:pt x="1" y="8326"/>
                    </a:cubicBezTo>
                    <a:cubicBezTo>
                      <a:pt x="1" y="10896"/>
                      <a:pt x="1009" y="13321"/>
                      <a:pt x="2839" y="15150"/>
                    </a:cubicBezTo>
                    <a:cubicBezTo>
                      <a:pt x="4669" y="16980"/>
                      <a:pt x="7093" y="17989"/>
                      <a:pt x="9663" y="17989"/>
                    </a:cubicBezTo>
                    <a:cubicBezTo>
                      <a:pt x="13410" y="17989"/>
                      <a:pt x="16846" y="15757"/>
                      <a:pt x="18419" y="12306"/>
                    </a:cubicBezTo>
                    <a:cubicBezTo>
                      <a:pt x="18549" y="12022"/>
                      <a:pt x="18422" y="11687"/>
                      <a:pt x="18138" y="11557"/>
                    </a:cubicBezTo>
                    <a:lnTo>
                      <a:pt x="10058" y="7886"/>
                    </a:lnTo>
                    <a:lnTo>
                      <a:pt x="5493" y="277"/>
                    </a:lnTo>
                    <a:cubicBezTo>
                      <a:pt x="5387" y="99"/>
                      <a:pt x="5198" y="0"/>
                      <a:pt x="50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  <p:sp>
            <p:nvSpPr>
              <p:cNvPr id="1302" name="Google Shape;1302;p39"/>
              <p:cNvSpPr/>
              <p:nvPr/>
            </p:nvSpPr>
            <p:spPr>
              <a:xfrm>
                <a:off x="3562600" y="876075"/>
                <a:ext cx="207325" cy="241775"/>
              </a:xfrm>
              <a:custGeom>
                <a:avLst/>
                <a:gdLst/>
                <a:ahLst/>
                <a:cxnLst/>
                <a:rect l="l" t="t" r="r" b="b"/>
                <a:pathLst>
                  <a:path w="8293" h="9671" extrusionOk="0">
                    <a:moveTo>
                      <a:pt x="4204" y="1437"/>
                    </a:moveTo>
                    <a:cubicBezTo>
                      <a:pt x="5680" y="2826"/>
                      <a:pt x="6517" y="4764"/>
                      <a:pt x="6511" y="6790"/>
                    </a:cubicBezTo>
                    <a:cubicBezTo>
                      <a:pt x="6511" y="7300"/>
                      <a:pt x="6459" y="7811"/>
                      <a:pt x="6354" y="8309"/>
                    </a:cubicBezTo>
                    <a:lnTo>
                      <a:pt x="1468" y="6090"/>
                    </a:lnTo>
                    <a:lnTo>
                      <a:pt x="4204" y="1437"/>
                    </a:lnTo>
                    <a:close/>
                    <a:moveTo>
                      <a:pt x="4060" y="1"/>
                    </a:moveTo>
                    <a:cubicBezTo>
                      <a:pt x="3867" y="1"/>
                      <a:pt x="3677" y="99"/>
                      <a:pt x="3570" y="280"/>
                    </a:cubicBezTo>
                    <a:lnTo>
                      <a:pt x="173" y="6056"/>
                    </a:lnTo>
                    <a:cubicBezTo>
                      <a:pt x="1" y="6346"/>
                      <a:pt x="119" y="6721"/>
                      <a:pt x="427" y="6860"/>
                    </a:cubicBezTo>
                    <a:lnTo>
                      <a:pt x="6499" y="9622"/>
                    </a:lnTo>
                    <a:cubicBezTo>
                      <a:pt x="6574" y="9656"/>
                      <a:pt x="6653" y="9671"/>
                      <a:pt x="6734" y="9671"/>
                    </a:cubicBezTo>
                    <a:cubicBezTo>
                      <a:pt x="6982" y="9671"/>
                      <a:pt x="7202" y="9508"/>
                      <a:pt x="7275" y="9269"/>
                    </a:cubicBezTo>
                    <a:cubicBezTo>
                      <a:pt x="8292" y="5921"/>
                      <a:pt x="7157" y="2291"/>
                      <a:pt x="4409" y="123"/>
                    </a:cubicBezTo>
                    <a:cubicBezTo>
                      <a:pt x="4305" y="40"/>
                      <a:pt x="4182" y="1"/>
                      <a:pt x="40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  <p:sp>
            <p:nvSpPr>
              <p:cNvPr id="1303" name="Google Shape;1303;p39"/>
              <p:cNvSpPr/>
              <p:nvPr/>
            </p:nvSpPr>
            <p:spPr>
              <a:xfrm>
                <a:off x="3443500" y="832575"/>
                <a:ext cx="187300" cy="173625"/>
              </a:xfrm>
              <a:custGeom>
                <a:avLst/>
                <a:gdLst/>
                <a:ahLst/>
                <a:cxnLst/>
                <a:rect l="l" t="t" r="r" b="b"/>
                <a:pathLst>
                  <a:path w="7492" h="6945" extrusionOk="0">
                    <a:moveTo>
                      <a:pt x="3877" y="1133"/>
                    </a:moveTo>
                    <a:cubicBezTo>
                      <a:pt x="4588" y="1133"/>
                      <a:pt x="5300" y="1235"/>
                      <a:pt x="5991" y="1440"/>
                    </a:cubicBezTo>
                    <a:lnTo>
                      <a:pt x="3735" y="5269"/>
                    </a:lnTo>
                    <a:lnTo>
                      <a:pt x="1492" y="1528"/>
                    </a:lnTo>
                    <a:cubicBezTo>
                      <a:pt x="2264" y="1265"/>
                      <a:pt x="3070" y="1133"/>
                      <a:pt x="3877" y="1133"/>
                    </a:cubicBezTo>
                    <a:close/>
                    <a:moveTo>
                      <a:pt x="3877" y="0"/>
                    </a:moveTo>
                    <a:cubicBezTo>
                      <a:pt x="2702" y="0"/>
                      <a:pt x="1528" y="243"/>
                      <a:pt x="432" y="728"/>
                    </a:cubicBezTo>
                    <a:cubicBezTo>
                      <a:pt x="121" y="867"/>
                      <a:pt x="0" y="1244"/>
                      <a:pt x="175" y="1537"/>
                    </a:cubicBezTo>
                    <a:lnTo>
                      <a:pt x="3255" y="6670"/>
                    </a:lnTo>
                    <a:cubicBezTo>
                      <a:pt x="3358" y="6839"/>
                      <a:pt x="3542" y="6945"/>
                      <a:pt x="3741" y="6945"/>
                    </a:cubicBezTo>
                    <a:lnTo>
                      <a:pt x="3744" y="6945"/>
                    </a:lnTo>
                    <a:cubicBezTo>
                      <a:pt x="3943" y="6945"/>
                      <a:pt x="4128" y="6839"/>
                      <a:pt x="4230" y="6667"/>
                    </a:cubicBezTo>
                    <a:lnTo>
                      <a:pt x="7313" y="1419"/>
                    </a:lnTo>
                    <a:cubicBezTo>
                      <a:pt x="7491" y="1120"/>
                      <a:pt x="7358" y="737"/>
                      <a:pt x="7038" y="607"/>
                    </a:cubicBezTo>
                    <a:cubicBezTo>
                      <a:pt x="6023" y="202"/>
                      <a:pt x="4950" y="0"/>
                      <a:pt x="38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</p:grpSp>
      </p:grpSp>
      <p:grpSp>
        <p:nvGrpSpPr>
          <p:cNvPr id="1304" name="Google Shape;1304;p39"/>
          <p:cNvGrpSpPr/>
          <p:nvPr/>
        </p:nvGrpSpPr>
        <p:grpSpPr>
          <a:xfrm>
            <a:off x="4732739" y="7628727"/>
            <a:ext cx="4369262" cy="1911811"/>
            <a:chOff x="2404779" y="3703858"/>
            <a:chExt cx="1947677" cy="778705"/>
          </a:xfrm>
        </p:grpSpPr>
        <p:sp>
          <p:nvSpPr>
            <p:cNvPr id="1305" name="Google Shape;1305;p39"/>
            <p:cNvSpPr/>
            <p:nvPr/>
          </p:nvSpPr>
          <p:spPr>
            <a:xfrm>
              <a:off x="2497244" y="3755140"/>
              <a:ext cx="1855212" cy="676140"/>
            </a:xfrm>
            <a:custGeom>
              <a:avLst/>
              <a:gdLst/>
              <a:ahLst/>
              <a:cxnLst/>
              <a:rect l="l" t="t" r="r" b="b"/>
              <a:pathLst>
                <a:path w="59008" h="21504" extrusionOk="0">
                  <a:moveTo>
                    <a:pt x="52424" y="1346"/>
                  </a:moveTo>
                  <a:cubicBezTo>
                    <a:pt x="55317" y="1346"/>
                    <a:pt x="57663" y="3680"/>
                    <a:pt x="57663" y="6573"/>
                  </a:cubicBezTo>
                  <a:lnTo>
                    <a:pt x="57663" y="14931"/>
                  </a:lnTo>
                  <a:cubicBezTo>
                    <a:pt x="57663" y="17813"/>
                    <a:pt x="55317" y="20158"/>
                    <a:pt x="52424" y="20158"/>
                  </a:cubicBezTo>
                  <a:lnTo>
                    <a:pt x="6585" y="20158"/>
                  </a:lnTo>
                  <a:cubicBezTo>
                    <a:pt x="3703" y="20158"/>
                    <a:pt x="1358" y="17813"/>
                    <a:pt x="1358" y="14931"/>
                  </a:cubicBezTo>
                  <a:lnTo>
                    <a:pt x="1358" y="6573"/>
                  </a:lnTo>
                  <a:cubicBezTo>
                    <a:pt x="1358" y="3680"/>
                    <a:pt x="3703" y="1346"/>
                    <a:pt x="6585" y="1346"/>
                  </a:cubicBezTo>
                  <a:close/>
                  <a:moveTo>
                    <a:pt x="6585" y="1"/>
                  </a:moveTo>
                  <a:cubicBezTo>
                    <a:pt x="2953" y="1"/>
                    <a:pt x="12" y="2942"/>
                    <a:pt x="1" y="6573"/>
                  </a:cubicBezTo>
                  <a:lnTo>
                    <a:pt x="1" y="14931"/>
                  </a:lnTo>
                  <a:cubicBezTo>
                    <a:pt x="1" y="18563"/>
                    <a:pt x="2953" y="21503"/>
                    <a:pt x="6585" y="21503"/>
                  </a:cubicBezTo>
                  <a:lnTo>
                    <a:pt x="52424" y="21503"/>
                  </a:lnTo>
                  <a:cubicBezTo>
                    <a:pt x="56055" y="21503"/>
                    <a:pt x="59008" y="18563"/>
                    <a:pt x="59008" y="14931"/>
                  </a:cubicBezTo>
                  <a:lnTo>
                    <a:pt x="59008" y="6573"/>
                  </a:lnTo>
                  <a:cubicBezTo>
                    <a:pt x="58996" y="2942"/>
                    <a:pt x="56055" y="1"/>
                    <a:pt x="5242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6" name="Google Shape;1306;p39"/>
            <p:cNvSpPr/>
            <p:nvPr/>
          </p:nvSpPr>
          <p:spPr>
            <a:xfrm>
              <a:off x="2425750" y="3725207"/>
              <a:ext cx="597454" cy="736383"/>
            </a:xfrm>
            <a:custGeom>
              <a:avLst/>
              <a:gdLst/>
              <a:ahLst/>
              <a:cxnLst/>
              <a:rect l="l" t="t" r="r" b="b"/>
              <a:pathLst>
                <a:path w="19003" h="23420" extrusionOk="0">
                  <a:moveTo>
                    <a:pt x="4668" y="0"/>
                  </a:moveTo>
                  <a:cubicBezTo>
                    <a:pt x="2084" y="0"/>
                    <a:pt x="0" y="2084"/>
                    <a:pt x="0" y="4656"/>
                  </a:cubicBezTo>
                  <a:lnTo>
                    <a:pt x="0" y="18753"/>
                  </a:lnTo>
                  <a:cubicBezTo>
                    <a:pt x="0" y="21324"/>
                    <a:pt x="2084" y="23420"/>
                    <a:pt x="4668" y="23420"/>
                  </a:cubicBezTo>
                  <a:lnTo>
                    <a:pt x="14288" y="23420"/>
                  </a:lnTo>
                  <a:lnTo>
                    <a:pt x="1900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7" name="Google Shape;1307;p39"/>
            <p:cNvSpPr/>
            <p:nvPr/>
          </p:nvSpPr>
          <p:spPr>
            <a:xfrm>
              <a:off x="2404779" y="3703858"/>
              <a:ext cx="643891" cy="778705"/>
            </a:xfrm>
            <a:custGeom>
              <a:avLst/>
              <a:gdLst/>
              <a:ahLst/>
              <a:cxnLst/>
              <a:rect l="l" t="t" r="r" b="b"/>
              <a:pathLst>
                <a:path w="20480" h="24766" extrusionOk="0">
                  <a:moveTo>
                    <a:pt x="18848" y="1346"/>
                  </a:moveTo>
                  <a:lnTo>
                    <a:pt x="14407" y="23432"/>
                  </a:lnTo>
                  <a:lnTo>
                    <a:pt x="5335" y="23432"/>
                  </a:lnTo>
                  <a:cubicBezTo>
                    <a:pt x="3132" y="23420"/>
                    <a:pt x="1346" y="21634"/>
                    <a:pt x="1334" y="19432"/>
                  </a:cubicBezTo>
                  <a:lnTo>
                    <a:pt x="1334" y="5335"/>
                  </a:lnTo>
                  <a:cubicBezTo>
                    <a:pt x="1346" y="3132"/>
                    <a:pt x="3132" y="1346"/>
                    <a:pt x="5335" y="1346"/>
                  </a:cubicBezTo>
                  <a:close/>
                  <a:moveTo>
                    <a:pt x="5335" y="1"/>
                  </a:moveTo>
                  <a:cubicBezTo>
                    <a:pt x="2394" y="13"/>
                    <a:pt x="1" y="2394"/>
                    <a:pt x="1" y="5335"/>
                  </a:cubicBezTo>
                  <a:lnTo>
                    <a:pt x="1" y="19432"/>
                  </a:lnTo>
                  <a:cubicBezTo>
                    <a:pt x="1" y="22372"/>
                    <a:pt x="2382" y="24766"/>
                    <a:pt x="5335" y="24766"/>
                  </a:cubicBezTo>
                  <a:lnTo>
                    <a:pt x="15503" y="24766"/>
                  </a:lnTo>
                  <a:lnTo>
                    <a:pt x="2047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08" name="Google Shape;1308;p39"/>
            <p:cNvSpPr txBox="1"/>
            <p:nvPr/>
          </p:nvSpPr>
          <p:spPr>
            <a:xfrm>
              <a:off x="3023200" y="3795088"/>
              <a:ext cx="1280700" cy="5739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Madaniy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empatiyani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oshiradi</a:t>
              </a:r>
              <a:endParaRPr sz="4000" dirty="0">
                <a:solidFill>
                  <a:schemeClr val="accent5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grpSp>
          <p:nvGrpSpPr>
            <p:cNvPr id="1309" name="Google Shape;1309;p39"/>
            <p:cNvGrpSpPr/>
            <p:nvPr/>
          </p:nvGrpSpPr>
          <p:grpSpPr>
            <a:xfrm>
              <a:off x="2517185" y="3921031"/>
              <a:ext cx="340186" cy="318904"/>
              <a:chOff x="3865000" y="847675"/>
              <a:chExt cx="483150" cy="452925"/>
            </a:xfrm>
          </p:grpSpPr>
          <p:sp>
            <p:nvSpPr>
              <p:cNvPr id="1310" name="Google Shape;1310;p39"/>
              <p:cNvSpPr/>
              <p:nvPr/>
            </p:nvSpPr>
            <p:spPr>
              <a:xfrm>
                <a:off x="3865000" y="847675"/>
                <a:ext cx="483150" cy="452925"/>
              </a:xfrm>
              <a:custGeom>
                <a:avLst/>
                <a:gdLst/>
                <a:ahLst/>
                <a:cxnLst/>
                <a:rect l="l" t="t" r="r" b="b"/>
                <a:pathLst>
                  <a:path w="19326" h="18117" extrusionOk="0">
                    <a:moveTo>
                      <a:pt x="9627" y="1132"/>
                    </a:moveTo>
                    <a:cubicBezTo>
                      <a:pt x="14349" y="1132"/>
                      <a:pt x="18193" y="4436"/>
                      <a:pt x="18193" y="8494"/>
                    </a:cubicBezTo>
                    <a:cubicBezTo>
                      <a:pt x="18193" y="12552"/>
                      <a:pt x="14349" y="15852"/>
                      <a:pt x="9627" y="15852"/>
                    </a:cubicBezTo>
                    <a:cubicBezTo>
                      <a:pt x="9619" y="15852"/>
                      <a:pt x="9611" y="15852"/>
                      <a:pt x="9603" y="15852"/>
                    </a:cubicBezTo>
                    <a:cubicBezTo>
                      <a:pt x="8397" y="15852"/>
                      <a:pt x="7207" y="15626"/>
                      <a:pt x="6088" y="15185"/>
                    </a:cubicBezTo>
                    <a:cubicBezTo>
                      <a:pt x="6019" y="15158"/>
                      <a:pt x="5947" y="15144"/>
                      <a:pt x="5876" y="15144"/>
                    </a:cubicBezTo>
                    <a:cubicBezTo>
                      <a:pt x="5720" y="15144"/>
                      <a:pt x="5568" y="15208"/>
                      <a:pt x="5460" y="15327"/>
                    </a:cubicBezTo>
                    <a:cubicBezTo>
                      <a:pt x="4780" y="16070"/>
                      <a:pt x="3896" y="16595"/>
                      <a:pt x="2917" y="16837"/>
                    </a:cubicBezTo>
                    <a:cubicBezTo>
                      <a:pt x="3461" y="15801"/>
                      <a:pt x="3582" y="14593"/>
                      <a:pt x="3262" y="13467"/>
                    </a:cubicBezTo>
                    <a:cubicBezTo>
                      <a:pt x="3238" y="13379"/>
                      <a:pt x="3189" y="13295"/>
                      <a:pt x="3126" y="13228"/>
                    </a:cubicBezTo>
                    <a:cubicBezTo>
                      <a:pt x="1843" y="11906"/>
                      <a:pt x="1133" y="10224"/>
                      <a:pt x="1133" y="8494"/>
                    </a:cubicBezTo>
                    <a:cubicBezTo>
                      <a:pt x="1133" y="4436"/>
                      <a:pt x="4944" y="1132"/>
                      <a:pt x="9627" y="1132"/>
                    </a:cubicBezTo>
                    <a:close/>
                    <a:moveTo>
                      <a:pt x="9627" y="0"/>
                    </a:moveTo>
                    <a:cubicBezTo>
                      <a:pt x="7066" y="0"/>
                      <a:pt x="4663" y="876"/>
                      <a:pt x="2848" y="2461"/>
                    </a:cubicBezTo>
                    <a:cubicBezTo>
                      <a:pt x="1012" y="4067"/>
                      <a:pt x="1" y="6211"/>
                      <a:pt x="1" y="8494"/>
                    </a:cubicBezTo>
                    <a:cubicBezTo>
                      <a:pt x="1" y="10472"/>
                      <a:pt x="783" y="12389"/>
                      <a:pt x="2208" y="13908"/>
                    </a:cubicBezTo>
                    <a:cubicBezTo>
                      <a:pt x="2492" y="15073"/>
                      <a:pt x="2148" y="16302"/>
                      <a:pt x="1299" y="17151"/>
                    </a:cubicBezTo>
                    <a:cubicBezTo>
                      <a:pt x="943" y="17507"/>
                      <a:pt x="1193" y="18117"/>
                      <a:pt x="1701" y="18117"/>
                    </a:cubicBezTo>
                    <a:cubicBezTo>
                      <a:pt x="3313" y="18114"/>
                      <a:pt x="4862" y="17489"/>
                      <a:pt x="6024" y="16372"/>
                    </a:cubicBezTo>
                    <a:cubicBezTo>
                      <a:pt x="7173" y="16776"/>
                      <a:pt x="8380" y="16985"/>
                      <a:pt x="9600" y="16985"/>
                    </a:cubicBezTo>
                    <a:cubicBezTo>
                      <a:pt x="9609" y="16985"/>
                      <a:pt x="9618" y="16985"/>
                      <a:pt x="9627" y="16985"/>
                    </a:cubicBezTo>
                    <a:cubicBezTo>
                      <a:pt x="12184" y="16985"/>
                      <a:pt x="14606" y="16112"/>
                      <a:pt x="16439" y="14524"/>
                    </a:cubicBezTo>
                    <a:cubicBezTo>
                      <a:pt x="18302" y="12914"/>
                      <a:pt x="19325" y="10773"/>
                      <a:pt x="19325" y="8494"/>
                    </a:cubicBezTo>
                    <a:cubicBezTo>
                      <a:pt x="19325" y="6211"/>
                      <a:pt x="18302" y="4070"/>
                      <a:pt x="16439" y="2461"/>
                    </a:cubicBezTo>
                    <a:cubicBezTo>
                      <a:pt x="14606" y="873"/>
                      <a:pt x="12184" y="0"/>
                      <a:pt x="962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  <p:sp>
            <p:nvSpPr>
              <p:cNvPr id="1311" name="Google Shape;1311;p39"/>
              <p:cNvSpPr/>
              <p:nvPr/>
            </p:nvSpPr>
            <p:spPr>
              <a:xfrm>
                <a:off x="4173600" y="1029775"/>
                <a:ext cx="78450" cy="75550"/>
              </a:xfrm>
              <a:custGeom>
                <a:avLst/>
                <a:gdLst/>
                <a:ahLst/>
                <a:cxnLst/>
                <a:rect l="l" t="t" r="r" b="b"/>
                <a:pathLst>
                  <a:path w="3138" h="3022" extrusionOk="0">
                    <a:moveTo>
                      <a:pt x="1510" y="1134"/>
                    </a:moveTo>
                    <a:cubicBezTo>
                      <a:pt x="1845" y="1134"/>
                      <a:pt x="2014" y="1539"/>
                      <a:pt x="1776" y="1777"/>
                    </a:cubicBezTo>
                    <a:cubicBezTo>
                      <a:pt x="1698" y="1855"/>
                      <a:pt x="1604" y="1889"/>
                      <a:pt x="1511" y="1889"/>
                    </a:cubicBezTo>
                    <a:cubicBezTo>
                      <a:pt x="1318" y="1889"/>
                      <a:pt x="1132" y="1738"/>
                      <a:pt x="1132" y="1512"/>
                    </a:cubicBezTo>
                    <a:cubicBezTo>
                      <a:pt x="1132" y="1300"/>
                      <a:pt x="1299" y="1134"/>
                      <a:pt x="1510" y="1134"/>
                    </a:cubicBezTo>
                    <a:close/>
                    <a:moveTo>
                      <a:pt x="1509" y="1"/>
                    </a:moveTo>
                    <a:cubicBezTo>
                      <a:pt x="1314" y="1"/>
                      <a:pt x="1118" y="39"/>
                      <a:pt x="930" y="117"/>
                    </a:cubicBezTo>
                    <a:cubicBezTo>
                      <a:pt x="366" y="349"/>
                      <a:pt x="0" y="899"/>
                      <a:pt x="0" y="1512"/>
                    </a:cubicBezTo>
                    <a:cubicBezTo>
                      <a:pt x="0" y="2345"/>
                      <a:pt x="674" y="3021"/>
                      <a:pt x="1510" y="3021"/>
                    </a:cubicBezTo>
                    <a:cubicBezTo>
                      <a:pt x="2120" y="3021"/>
                      <a:pt x="2669" y="2653"/>
                      <a:pt x="2902" y="2088"/>
                    </a:cubicBezTo>
                    <a:cubicBezTo>
                      <a:pt x="3137" y="1524"/>
                      <a:pt x="3008" y="875"/>
                      <a:pt x="2576" y="443"/>
                    </a:cubicBezTo>
                    <a:cubicBezTo>
                      <a:pt x="2287" y="154"/>
                      <a:pt x="1902" y="1"/>
                      <a:pt x="150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  <p:sp>
            <p:nvSpPr>
              <p:cNvPr id="1312" name="Google Shape;1312;p39"/>
              <p:cNvSpPr/>
              <p:nvPr/>
            </p:nvSpPr>
            <p:spPr>
              <a:xfrm>
                <a:off x="4068825" y="1029775"/>
                <a:ext cx="78450" cy="75550"/>
              </a:xfrm>
              <a:custGeom>
                <a:avLst/>
                <a:gdLst/>
                <a:ahLst/>
                <a:cxnLst/>
                <a:rect l="l" t="t" r="r" b="b"/>
                <a:pathLst>
                  <a:path w="3138" h="3022" extrusionOk="0">
                    <a:moveTo>
                      <a:pt x="1510" y="1134"/>
                    </a:moveTo>
                    <a:cubicBezTo>
                      <a:pt x="1845" y="1134"/>
                      <a:pt x="2014" y="1539"/>
                      <a:pt x="1776" y="1777"/>
                    </a:cubicBezTo>
                    <a:cubicBezTo>
                      <a:pt x="1699" y="1855"/>
                      <a:pt x="1605" y="1889"/>
                      <a:pt x="1513" y="1889"/>
                    </a:cubicBezTo>
                    <a:cubicBezTo>
                      <a:pt x="1319" y="1889"/>
                      <a:pt x="1132" y="1738"/>
                      <a:pt x="1132" y="1512"/>
                    </a:cubicBezTo>
                    <a:cubicBezTo>
                      <a:pt x="1132" y="1300"/>
                      <a:pt x="1302" y="1134"/>
                      <a:pt x="1510" y="1134"/>
                    </a:cubicBezTo>
                    <a:close/>
                    <a:moveTo>
                      <a:pt x="1511" y="1"/>
                    </a:moveTo>
                    <a:cubicBezTo>
                      <a:pt x="1316" y="1"/>
                      <a:pt x="1120" y="39"/>
                      <a:pt x="933" y="117"/>
                    </a:cubicBezTo>
                    <a:cubicBezTo>
                      <a:pt x="369" y="349"/>
                      <a:pt x="0" y="899"/>
                      <a:pt x="0" y="1512"/>
                    </a:cubicBezTo>
                    <a:cubicBezTo>
                      <a:pt x="0" y="2345"/>
                      <a:pt x="677" y="3021"/>
                      <a:pt x="1510" y="3021"/>
                    </a:cubicBezTo>
                    <a:cubicBezTo>
                      <a:pt x="2120" y="3021"/>
                      <a:pt x="2672" y="2653"/>
                      <a:pt x="2905" y="2088"/>
                    </a:cubicBezTo>
                    <a:cubicBezTo>
                      <a:pt x="3137" y="1524"/>
                      <a:pt x="3011" y="875"/>
                      <a:pt x="2579" y="443"/>
                    </a:cubicBezTo>
                    <a:cubicBezTo>
                      <a:pt x="2290" y="154"/>
                      <a:pt x="1903" y="1"/>
                      <a:pt x="1511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  <p:sp>
            <p:nvSpPr>
              <p:cNvPr id="1313" name="Google Shape;1313;p39"/>
              <p:cNvSpPr/>
              <p:nvPr/>
            </p:nvSpPr>
            <p:spPr>
              <a:xfrm>
                <a:off x="3964125" y="1029775"/>
                <a:ext cx="78450" cy="75550"/>
              </a:xfrm>
              <a:custGeom>
                <a:avLst/>
                <a:gdLst/>
                <a:ahLst/>
                <a:cxnLst/>
                <a:rect l="l" t="t" r="r" b="b"/>
                <a:pathLst>
                  <a:path w="3138" h="3022" extrusionOk="0">
                    <a:moveTo>
                      <a:pt x="1510" y="1134"/>
                    </a:moveTo>
                    <a:cubicBezTo>
                      <a:pt x="1845" y="1134"/>
                      <a:pt x="2014" y="1539"/>
                      <a:pt x="1776" y="1777"/>
                    </a:cubicBezTo>
                    <a:cubicBezTo>
                      <a:pt x="1698" y="1855"/>
                      <a:pt x="1604" y="1889"/>
                      <a:pt x="1511" y="1889"/>
                    </a:cubicBezTo>
                    <a:cubicBezTo>
                      <a:pt x="1318" y="1889"/>
                      <a:pt x="1133" y="1738"/>
                      <a:pt x="1133" y="1512"/>
                    </a:cubicBezTo>
                    <a:cubicBezTo>
                      <a:pt x="1133" y="1300"/>
                      <a:pt x="1299" y="1134"/>
                      <a:pt x="1510" y="1134"/>
                    </a:cubicBezTo>
                    <a:close/>
                    <a:moveTo>
                      <a:pt x="1509" y="1"/>
                    </a:moveTo>
                    <a:cubicBezTo>
                      <a:pt x="1314" y="1"/>
                      <a:pt x="1118" y="39"/>
                      <a:pt x="930" y="117"/>
                    </a:cubicBezTo>
                    <a:cubicBezTo>
                      <a:pt x="366" y="349"/>
                      <a:pt x="0" y="899"/>
                      <a:pt x="0" y="1512"/>
                    </a:cubicBezTo>
                    <a:cubicBezTo>
                      <a:pt x="0" y="2345"/>
                      <a:pt x="674" y="3021"/>
                      <a:pt x="1510" y="3021"/>
                    </a:cubicBezTo>
                    <a:cubicBezTo>
                      <a:pt x="2120" y="3021"/>
                      <a:pt x="2669" y="2653"/>
                      <a:pt x="2902" y="2088"/>
                    </a:cubicBezTo>
                    <a:cubicBezTo>
                      <a:pt x="3137" y="1524"/>
                      <a:pt x="3008" y="875"/>
                      <a:pt x="2576" y="443"/>
                    </a:cubicBezTo>
                    <a:cubicBezTo>
                      <a:pt x="2287" y="154"/>
                      <a:pt x="1902" y="1"/>
                      <a:pt x="1509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</p:grpSp>
      </p:grpSp>
      <p:grpSp>
        <p:nvGrpSpPr>
          <p:cNvPr id="1314" name="Google Shape;1314;p39"/>
          <p:cNvGrpSpPr/>
          <p:nvPr/>
        </p:nvGrpSpPr>
        <p:grpSpPr>
          <a:xfrm>
            <a:off x="9429288" y="7603664"/>
            <a:ext cx="4369262" cy="1911811"/>
            <a:chOff x="4791169" y="3691123"/>
            <a:chExt cx="1947677" cy="778705"/>
          </a:xfrm>
        </p:grpSpPr>
        <p:sp>
          <p:nvSpPr>
            <p:cNvPr id="1315" name="Google Shape;1315;p39"/>
            <p:cNvSpPr/>
            <p:nvPr/>
          </p:nvSpPr>
          <p:spPr>
            <a:xfrm>
              <a:off x="4884358" y="3742438"/>
              <a:ext cx="1854488" cy="676108"/>
            </a:xfrm>
            <a:custGeom>
              <a:avLst/>
              <a:gdLst/>
              <a:ahLst/>
              <a:cxnLst/>
              <a:rect l="l" t="t" r="r" b="b"/>
              <a:pathLst>
                <a:path w="58985" h="21503" extrusionOk="0">
                  <a:moveTo>
                    <a:pt x="52424" y="1345"/>
                  </a:moveTo>
                  <a:cubicBezTo>
                    <a:pt x="55305" y="1345"/>
                    <a:pt x="57639" y="3691"/>
                    <a:pt x="57639" y="6572"/>
                  </a:cubicBezTo>
                  <a:lnTo>
                    <a:pt x="57639" y="14930"/>
                  </a:lnTo>
                  <a:cubicBezTo>
                    <a:pt x="57639" y="17824"/>
                    <a:pt x="55293" y="20169"/>
                    <a:pt x="52400" y="20169"/>
                  </a:cubicBezTo>
                  <a:lnTo>
                    <a:pt x="6561" y="20169"/>
                  </a:lnTo>
                  <a:cubicBezTo>
                    <a:pt x="3668" y="20169"/>
                    <a:pt x="1334" y="17824"/>
                    <a:pt x="1322" y="14930"/>
                  </a:cubicBezTo>
                  <a:lnTo>
                    <a:pt x="1322" y="6572"/>
                  </a:lnTo>
                  <a:cubicBezTo>
                    <a:pt x="1334" y="3691"/>
                    <a:pt x="3668" y="1345"/>
                    <a:pt x="6561" y="1345"/>
                  </a:cubicBezTo>
                  <a:close/>
                  <a:moveTo>
                    <a:pt x="6561" y="0"/>
                  </a:moveTo>
                  <a:cubicBezTo>
                    <a:pt x="2942" y="12"/>
                    <a:pt x="13" y="2953"/>
                    <a:pt x="1" y="6572"/>
                  </a:cubicBezTo>
                  <a:lnTo>
                    <a:pt x="1" y="14930"/>
                  </a:lnTo>
                  <a:cubicBezTo>
                    <a:pt x="1" y="18562"/>
                    <a:pt x="2953" y="21503"/>
                    <a:pt x="6585" y="21503"/>
                  </a:cubicBezTo>
                  <a:lnTo>
                    <a:pt x="52424" y="21503"/>
                  </a:lnTo>
                  <a:cubicBezTo>
                    <a:pt x="56043" y="21491"/>
                    <a:pt x="58972" y="18550"/>
                    <a:pt x="58984" y="14930"/>
                  </a:cubicBezTo>
                  <a:lnTo>
                    <a:pt x="58984" y="6572"/>
                  </a:lnTo>
                  <a:cubicBezTo>
                    <a:pt x="58972" y="2941"/>
                    <a:pt x="56032" y="0"/>
                    <a:pt x="5240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16" name="Google Shape;1316;p39"/>
            <p:cNvSpPr/>
            <p:nvPr/>
          </p:nvSpPr>
          <p:spPr>
            <a:xfrm>
              <a:off x="4812486" y="3712096"/>
              <a:ext cx="597108" cy="736792"/>
            </a:xfrm>
            <a:custGeom>
              <a:avLst/>
              <a:gdLst/>
              <a:ahLst/>
              <a:cxnLst/>
              <a:rect l="l" t="t" r="r" b="b"/>
              <a:pathLst>
                <a:path w="18992" h="23433" extrusionOk="0">
                  <a:moveTo>
                    <a:pt x="4656" y="1"/>
                  </a:moveTo>
                  <a:cubicBezTo>
                    <a:pt x="2084" y="1"/>
                    <a:pt x="1" y="2096"/>
                    <a:pt x="1" y="4668"/>
                  </a:cubicBezTo>
                  <a:lnTo>
                    <a:pt x="1" y="18765"/>
                  </a:lnTo>
                  <a:cubicBezTo>
                    <a:pt x="1" y="21337"/>
                    <a:pt x="2084" y="23420"/>
                    <a:pt x="4656" y="23432"/>
                  </a:cubicBezTo>
                  <a:lnTo>
                    <a:pt x="14288" y="23432"/>
                  </a:lnTo>
                  <a:lnTo>
                    <a:pt x="1899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17" name="Google Shape;1317;p39"/>
            <p:cNvSpPr/>
            <p:nvPr/>
          </p:nvSpPr>
          <p:spPr>
            <a:xfrm>
              <a:off x="4791169" y="3691123"/>
              <a:ext cx="643860" cy="778705"/>
            </a:xfrm>
            <a:custGeom>
              <a:avLst/>
              <a:gdLst/>
              <a:ahLst/>
              <a:cxnLst/>
              <a:rect l="l" t="t" r="r" b="b"/>
              <a:pathLst>
                <a:path w="20479" h="24766" extrusionOk="0">
                  <a:moveTo>
                    <a:pt x="18848" y="1334"/>
                  </a:moveTo>
                  <a:lnTo>
                    <a:pt x="14419" y="23420"/>
                  </a:lnTo>
                  <a:lnTo>
                    <a:pt x="5334" y="23420"/>
                  </a:lnTo>
                  <a:cubicBezTo>
                    <a:pt x="3131" y="23420"/>
                    <a:pt x="1345" y="21634"/>
                    <a:pt x="1345" y="19420"/>
                  </a:cubicBezTo>
                  <a:lnTo>
                    <a:pt x="1345" y="5335"/>
                  </a:lnTo>
                  <a:cubicBezTo>
                    <a:pt x="1345" y="3120"/>
                    <a:pt x="3131" y="1334"/>
                    <a:pt x="5334" y="1334"/>
                  </a:cubicBezTo>
                  <a:close/>
                  <a:moveTo>
                    <a:pt x="5334" y="1"/>
                  </a:moveTo>
                  <a:cubicBezTo>
                    <a:pt x="2393" y="1"/>
                    <a:pt x="0" y="2382"/>
                    <a:pt x="0" y="5335"/>
                  </a:cubicBezTo>
                  <a:lnTo>
                    <a:pt x="0" y="19432"/>
                  </a:lnTo>
                  <a:cubicBezTo>
                    <a:pt x="12" y="22373"/>
                    <a:pt x="2393" y="24754"/>
                    <a:pt x="5334" y="24766"/>
                  </a:cubicBezTo>
                  <a:lnTo>
                    <a:pt x="15514" y="24766"/>
                  </a:lnTo>
                  <a:lnTo>
                    <a:pt x="2047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18" name="Google Shape;1318;p39"/>
            <p:cNvSpPr txBox="1"/>
            <p:nvPr/>
          </p:nvSpPr>
          <p:spPr>
            <a:xfrm>
              <a:off x="5409600" y="3776143"/>
              <a:ext cx="1280700" cy="64240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Jamiyatni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tushunishni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kuchaytiradi</a:t>
              </a:r>
              <a:endParaRPr sz="4000" dirty="0">
                <a:solidFill>
                  <a:schemeClr val="accent6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grpSp>
          <p:nvGrpSpPr>
            <p:cNvPr id="1319" name="Google Shape;1319;p39"/>
            <p:cNvGrpSpPr/>
            <p:nvPr/>
          </p:nvGrpSpPr>
          <p:grpSpPr>
            <a:xfrm>
              <a:off x="4908380" y="3910394"/>
              <a:ext cx="340221" cy="340168"/>
              <a:chOff x="3270475" y="1427025"/>
              <a:chExt cx="483200" cy="483125"/>
            </a:xfrm>
          </p:grpSpPr>
          <p:sp>
            <p:nvSpPr>
              <p:cNvPr id="1320" name="Google Shape;1320;p39"/>
              <p:cNvSpPr/>
              <p:nvPr/>
            </p:nvSpPr>
            <p:spPr>
              <a:xfrm>
                <a:off x="3270475" y="1427025"/>
                <a:ext cx="483200" cy="483125"/>
              </a:xfrm>
              <a:custGeom>
                <a:avLst/>
                <a:gdLst/>
                <a:ahLst/>
                <a:cxnLst/>
                <a:rect l="l" t="t" r="r" b="b"/>
                <a:pathLst>
                  <a:path w="19328" h="19325" extrusionOk="0">
                    <a:moveTo>
                      <a:pt x="9630" y="1133"/>
                    </a:moveTo>
                    <a:cubicBezTo>
                      <a:pt x="14352" y="1133"/>
                      <a:pt x="18196" y="4943"/>
                      <a:pt x="18196" y="9626"/>
                    </a:cubicBezTo>
                    <a:cubicBezTo>
                      <a:pt x="18196" y="14349"/>
                      <a:pt x="14352" y="18193"/>
                      <a:pt x="9630" y="18193"/>
                    </a:cubicBezTo>
                    <a:cubicBezTo>
                      <a:pt x="4946" y="18193"/>
                      <a:pt x="1136" y="14349"/>
                      <a:pt x="1136" y="9626"/>
                    </a:cubicBezTo>
                    <a:cubicBezTo>
                      <a:pt x="1136" y="4943"/>
                      <a:pt x="4946" y="1133"/>
                      <a:pt x="9630" y="1133"/>
                    </a:cubicBezTo>
                    <a:close/>
                    <a:moveTo>
                      <a:pt x="9641" y="0"/>
                    </a:moveTo>
                    <a:cubicBezTo>
                      <a:pt x="9637" y="0"/>
                      <a:pt x="9633" y="0"/>
                      <a:pt x="9630" y="0"/>
                    </a:cubicBezTo>
                    <a:cubicBezTo>
                      <a:pt x="4312" y="0"/>
                      <a:pt x="4" y="4309"/>
                      <a:pt x="4" y="9626"/>
                    </a:cubicBezTo>
                    <a:cubicBezTo>
                      <a:pt x="1" y="12187"/>
                      <a:pt x="1012" y="14648"/>
                      <a:pt x="2821" y="16465"/>
                    </a:cubicBezTo>
                    <a:cubicBezTo>
                      <a:pt x="4644" y="18310"/>
                      <a:pt x="7063" y="19325"/>
                      <a:pt x="9630" y="19325"/>
                    </a:cubicBezTo>
                    <a:cubicBezTo>
                      <a:pt x="10922" y="19325"/>
                      <a:pt x="12199" y="19065"/>
                      <a:pt x="13389" y="18555"/>
                    </a:cubicBezTo>
                    <a:cubicBezTo>
                      <a:pt x="15711" y="17558"/>
                      <a:pt x="17562" y="15708"/>
                      <a:pt x="18558" y="13386"/>
                    </a:cubicBezTo>
                    <a:cubicBezTo>
                      <a:pt x="19068" y="12196"/>
                      <a:pt x="19328" y="10919"/>
                      <a:pt x="19328" y="9626"/>
                    </a:cubicBezTo>
                    <a:cubicBezTo>
                      <a:pt x="19328" y="7060"/>
                      <a:pt x="18313" y="4641"/>
                      <a:pt x="16469" y="2818"/>
                    </a:cubicBezTo>
                    <a:cubicBezTo>
                      <a:pt x="14654" y="1012"/>
                      <a:pt x="12197" y="0"/>
                      <a:pt x="9641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  <p:sp>
            <p:nvSpPr>
              <p:cNvPr id="1321" name="Google Shape;1321;p39"/>
              <p:cNvSpPr/>
              <p:nvPr/>
            </p:nvSpPr>
            <p:spPr>
              <a:xfrm>
                <a:off x="3497550" y="1596875"/>
                <a:ext cx="87650" cy="141525"/>
              </a:xfrm>
              <a:custGeom>
                <a:avLst/>
                <a:gdLst/>
                <a:ahLst/>
                <a:cxnLst/>
                <a:rect l="l" t="t" r="r" b="b"/>
                <a:pathLst>
                  <a:path w="3506" h="5661" extrusionOk="0">
                    <a:moveTo>
                      <a:pt x="2885" y="1"/>
                    </a:moveTo>
                    <a:cubicBezTo>
                      <a:pt x="2740" y="1"/>
                      <a:pt x="2595" y="56"/>
                      <a:pt x="2485" y="166"/>
                    </a:cubicBezTo>
                    <a:lnTo>
                      <a:pt x="220" y="2431"/>
                    </a:lnTo>
                    <a:cubicBezTo>
                      <a:pt x="0" y="2651"/>
                      <a:pt x="0" y="3011"/>
                      <a:pt x="220" y="3231"/>
                    </a:cubicBezTo>
                    <a:lnTo>
                      <a:pt x="2485" y="5496"/>
                    </a:lnTo>
                    <a:cubicBezTo>
                      <a:pt x="2595" y="5606"/>
                      <a:pt x="2740" y="5661"/>
                      <a:pt x="2885" y="5661"/>
                    </a:cubicBezTo>
                    <a:cubicBezTo>
                      <a:pt x="3030" y="5661"/>
                      <a:pt x="3175" y="5606"/>
                      <a:pt x="3285" y="5496"/>
                    </a:cubicBezTo>
                    <a:cubicBezTo>
                      <a:pt x="3506" y="5275"/>
                      <a:pt x="3506" y="4916"/>
                      <a:pt x="3285" y="4695"/>
                    </a:cubicBezTo>
                    <a:lnTo>
                      <a:pt x="1422" y="2832"/>
                    </a:lnTo>
                    <a:lnTo>
                      <a:pt x="3285" y="966"/>
                    </a:lnTo>
                    <a:cubicBezTo>
                      <a:pt x="3506" y="746"/>
                      <a:pt x="3506" y="387"/>
                      <a:pt x="3285" y="166"/>
                    </a:cubicBezTo>
                    <a:cubicBezTo>
                      <a:pt x="3175" y="56"/>
                      <a:pt x="3030" y="1"/>
                      <a:pt x="2885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  <p:sp>
            <p:nvSpPr>
              <p:cNvPr id="1322" name="Google Shape;1322;p39"/>
              <p:cNvSpPr/>
              <p:nvPr/>
            </p:nvSpPr>
            <p:spPr>
              <a:xfrm>
                <a:off x="3327100" y="1483625"/>
                <a:ext cx="369975" cy="369925"/>
              </a:xfrm>
              <a:custGeom>
                <a:avLst/>
                <a:gdLst/>
                <a:ahLst/>
                <a:cxnLst/>
                <a:rect l="l" t="t" r="r" b="b"/>
                <a:pathLst>
                  <a:path w="14799" h="14797" extrusionOk="0">
                    <a:moveTo>
                      <a:pt x="7929" y="1157"/>
                    </a:moveTo>
                    <a:cubicBezTo>
                      <a:pt x="9206" y="1272"/>
                      <a:pt x="10420" y="1770"/>
                      <a:pt x="11411" y="2589"/>
                    </a:cubicBezTo>
                    <a:lnTo>
                      <a:pt x="11042" y="2957"/>
                    </a:lnTo>
                    <a:cubicBezTo>
                      <a:pt x="10828" y="3180"/>
                      <a:pt x="10831" y="3534"/>
                      <a:pt x="11048" y="3751"/>
                    </a:cubicBezTo>
                    <a:cubicBezTo>
                      <a:pt x="11158" y="3861"/>
                      <a:pt x="11303" y="3916"/>
                      <a:pt x="11448" y="3916"/>
                    </a:cubicBezTo>
                    <a:cubicBezTo>
                      <a:pt x="11590" y="3916"/>
                      <a:pt x="11732" y="3863"/>
                      <a:pt x="11842" y="3757"/>
                    </a:cubicBezTo>
                    <a:lnTo>
                      <a:pt x="12214" y="3389"/>
                    </a:lnTo>
                    <a:cubicBezTo>
                      <a:pt x="13026" y="4349"/>
                      <a:pt x="13524" y="5539"/>
                      <a:pt x="13639" y="6795"/>
                    </a:cubicBezTo>
                    <a:lnTo>
                      <a:pt x="13101" y="6795"/>
                    </a:lnTo>
                    <a:cubicBezTo>
                      <a:pt x="12787" y="6795"/>
                      <a:pt x="12534" y="7048"/>
                      <a:pt x="12534" y="7362"/>
                    </a:cubicBezTo>
                    <a:cubicBezTo>
                      <a:pt x="12534" y="7673"/>
                      <a:pt x="12787" y="7927"/>
                      <a:pt x="13101" y="7927"/>
                    </a:cubicBezTo>
                    <a:lnTo>
                      <a:pt x="13639" y="7927"/>
                    </a:lnTo>
                    <a:cubicBezTo>
                      <a:pt x="13515" y="9198"/>
                      <a:pt x="13005" y="10400"/>
                      <a:pt x="12178" y="11375"/>
                    </a:cubicBezTo>
                    <a:lnTo>
                      <a:pt x="11842" y="11040"/>
                    </a:lnTo>
                    <a:cubicBezTo>
                      <a:pt x="11732" y="10934"/>
                      <a:pt x="11590" y="10881"/>
                      <a:pt x="11448" y="10881"/>
                    </a:cubicBezTo>
                    <a:cubicBezTo>
                      <a:pt x="11303" y="10881"/>
                      <a:pt x="11158" y="10936"/>
                      <a:pt x="11048" y="11046"/>
                    </a:cubicBezTo>
                    <a:cubicBezTo>
                      <a:pt x="10831" y="11264"/>
                      <a:pt x="10828" y="11617"/>
                      <a:pt x="11042" y="11840"/>
                    </a:cubicBezTo>
                    <a:lnTo>
                      <a:pt x="11377" y="12175"/>
                    </a:lnTo>
                    <a:cubicBezTo>
                      <a:pt x="10402" y="13003"/>
                      <a:pt x="9200" y="13513"/>
                      <a:pt x="7929" y="13637"/>
                    </a:cubicBezTo>
                    <a:lnTo>
                      <a:pt x="7929" y="13099"/>
                    </a:lnTo>
                    <a:cubicBezTo>
                      <a:pt x="7929" y="12785"/>
                      <a:pt x="7676" y="12532"/>
                      <a:pt x="7365" y="12532"/>
                    </a:cubicBezTo>
                    <a:cubicBezTo>
                      <a:pt x="7051" y="12532"/>
                      <a:pt x="6797" y="12785"/>
                      <a:pt x="6797" y="13099"/>
                    </a:cubicBezTo>
                    <a:lnTo>
                      <a:pt x="6797" y="13637"/>
                    </a:lnTo>
                    <a:cubicBezTo>
                      <a:pt x="5541" y="13522"/>
                      <a:pt x="4351" y="13024"/>
                      <a:pt x="3391" y="12212"/>
                    </a:cubicBezTo>
                    <a:lnTo>
                      <a:pt x="3759" y="11840"/>
                    </a:lnTo>
                    <a:cubicBezTo>
                      <a:pt x="3974" y="11617"/>
                      <a:pt x="3971" y="11264"/>
                      <a:pt x="3753" y="11046"/>
                    </a:cubicBezTo>
                    <a:cubicBezTo>
                      <a:pt x="3643" y="10936"/>
                      <a:pt x="3499" y="10881"/>
                      <a:pt x="3354" y="10881"/>
                    </a:cubicBezTo>
                    <a:cubicBezTo>
                      <a:pt x="3212" y="10881"/>
                      <a:pt x="3070" y="10934"/>
                      <a:pt x="2959" y="11040"/>
                    </a:cubicBezTo>
                    <a:lnTo>
                      <a:pt x="2591" y="11408"/>
                    </a:lnTo>
                    <a:cubicBezTo>
                      <a:pt x="1773" y="10418"/>
                      <a:pt x="1274" y="9204"/>
                      <a:pt x="1160" y="7927"/>
                    </a:cubicBezTo>
                    <a:lnTo>
                      <a:pt x="1703" y="7927"/>
                    </a:lnTo>
                    <a:cubicBezTo>
                      <a:pt x="2014" y="7927"/>
                      <a:pt x="2268" y="7673"/>
                      <a:pt x="2268" y="7362"/>
                    </a:cubicBezTo>
                    <a:cubicBezTo>
                      <a:pt x="2268" y="7048"/>
                      <a:pt x="2014" y="6795"/>
                      <a:pt x="1703" y="6795"/>
                    </a:cubicBezTo>
                    <a:lnTo>
                      <a:pt x="1163" y="6795"/>
                    </a:lnTo>
                    <a:cubicBezTo>
                      <a:pt x="1274" y="5539"/>
                      <a:pt x="1770" y="4346"/>
                      <a:pt x="2579" y="3377"/>
                    </a:cubicBezTo>
                    <a:lnTo>
                      <a:pt x="2959" y="3757"/>
                    </a:lnTo>
                    <a:cubicBezTo>
                      <a:pt x="3070" y="3863"/>
                      <a:pt x="3212" y="3916"/>
                      <a:pt x="3354" y="3916"/>
                    </a:cubicBezTo>
                    <a:cubicBezTo>
                      <a:pt x="3499" y="3916"/>
                      <a:pt x="3643" y="3861"/>
                      <a:pt x="3753" y="3751"/>
                    </a:cubicBezTo>
                    <a:cubicBezTo>
                      <a:pt x="3971" y="3534"/>
                      <a:pt x="3974" y="3180"/>
                      <a:pt x="3759" y="2957"/>
                    </a:cubicBezTo>
                    <a:lnTo>
                      <a:pt x="3379" y="2577"/>
                    </a:lnTo>
                    <a:cubicBezTo>
                      <a:pt x="4348" y="1767"/>
                      <a:pt x="5541" y="1272"/>
                      <a:pt x="6797" y="1160"/>
                    </a:cubicBezTo>
                    <a:lnTo>
                      <a:pt x="6797" y="1701"/>
                    </a:lnTo>
                    <a:cubicBezTo>
                      <a:pt x="6797" y="2012"/>
                      <a:pt x="7051" y="2266"/>
                      <a:pt x="7365" y="2266"/>
                    </a:cubicBezTo>
                    <a:cubicBezTo>
                      <a:pt x="7676" y="2266"/>
                      <a:pt x="7929" y="2012"/>
                      <a:pt x="7929" y="1701"/>
                    </a:cubicBezTo>
                    <a:lnTo>
                      <a:pt x="7929" y="1157"/>
                    </a:lnTo>
                    <a:close/>
                    <a:moveTo>
                      <a:pt x="7376" y="1"/>
                    </a:moveTo>
                    <a:cubicBezTo>
                      <a:pt x="7372" y="1"/>
                      <a:pt x="7368" y="1"/>
                      <a:pt x="7365" y="1"/>
                    </a:cubicBezTo>
                    <a:cubicBezTo>
                      <a:pt x="5435" y="1"/>
                      <a:pt x="3581" y="759"/>
                      <a:pt x="2210" y="2115"/>
                    </a:cubicBezTo>
                    <a:cubicBezTo>
                      <a:pt x="2174" y="2142"/>
                      <a:pt x="2141" y="2172"/>
                      <a:pt x="2114" y="2208"/>
                    </a:cubicBezTo>
                    <a:cubicBezTo>
                      <a:pt x="761" y="3582"/>
                      <a:pt x="3" y="5433"/>
                      <a:pt x="3" y="7362"/>
                    </a:cubicBezTo>
                    <a:cubicBezTo>
                      <a:pt x="0" y="9322"/>
                      <a:pt x="776" y="11206"/>
                      <a:pt x="2159" y="12598"/>
                    </a:cubicBezTo>
                    <a:lnTo>
                      <a:pt x="2177" y="12616"/>
                    </a:lnTo>
                    <a:lnTo>
                      <a:pt x="2180" y="12619"/>
                    </a:lnTo>
                    <a:lnTo>
                      <a:pt x="2186" y="12625"/>
                    </a:lnTo>
                    <a:cubicBezTo>
                      <a:pt x="3578" y="14023"/>
                      <a:pt x="5414" y="14796"/>
                      <a:pt x="7365" y="14796"/>
                    </a:cubicBezTo>
                    <a:cubicBezTo>
                      <a:pt x="9327" y="14796"/>
                      <a:pt x="11187" y="14017"/>
                      <a:pt x="12603" y="12601"/>
                    </a:cubicBezTo>
                    <a:cubicBezTo>
                      <a:pt x="14019" y="11185"/>
                      <a:pt x="14798" y="9325"/>
                      <a:pt x="14798" y="7362"/>
                    </a:cubicBezTo>
                    <a:cubicBezTo>
                      <a:pt x="14798" y="5415"/>
                      <a:pt x="14028" y="3576"/>
                      <a:pt x="12627" y="2184"/>
                    </a:cubicBezTo>
                    <a:lnTo>
                      <a:pt x="12621" y="2178"/>
                    </a:lnTo>
                    <a:cubicBezTo>
                      <a:pt x="12621" y="2175"/>
                      <a:pt x="12618" y="2175"/>
                      <a:pt x="12618" y="2175"/>
                    </a:cubicBezTo>
                    <a:lnTo>
                      <a:pt x="12600" y="2157"/>
                    </a:lnTo>
                    <a:cubicBezTo>
                      <a:pt x="11211" y="777"/>
                      <a:pt x="9331" y="1"/>
                      <a:pt x="7376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</p:grpSp>
      </p:grpSp>
      <p:grpSp>
        <p:nvGrpSpPr>
          <p:cNvPr id="1323" name="Google Shape;1323;p39"/>
          <p:cNvGrpSpPr/>
          <p:nvPr/>
        </p:nvGrpSpPr>
        <p:grpSpPr>
          <a:xfrm>
            <a:off x="7081353" y="4795152"/>
            <a:ext cx="4369332" cy="1911811"/>
            <a:chOff x="3598147" y="2264074"/>
            <a:chExt cx="1947708" cy="778705"/>
          </a:xfrm>
        </p:grpSpPr>
        <p:sp>
          <p:nvSpPr>
            <p:cNvPr id="1324" name="Google Shape;1324;p39"/>
            <p:cNvSpPr/>
            <p:nvPr/>
          </p:nvSpPr>
          <p:spPr>
            <a:xfrm>
              <a:off x="3690612" y="2315357"/>
              <a:ext cx="1855243" cy="676140"/>
            </a:xfrm>
            <a:custGeom>
              <a:avLst/>
              <a:gdLst/>
              <a:ahLst/>
              <a:cxnLst/>
              <a:rect l="l" t="t" r="r" b="b"/>
              <a:pathLst>
                <a:path w="59009" h="21504" extrusionOk="0">
                  <a:moveTo>
                    <a:pt x="52424" y="1334"/>
                  </a:moveTo>
                  <a:cubicBezTo>
                    <a:pt x="55317" y="1334"/>
                    <a:pt x="57663" y="3680"/>
                    <a:pt x="57663" y="6573"/>
                  </a:cubicBezTo>
                  <a:lnTo>
                    <a:pt x="57663" y="14919"/>
                  </a:lnTo>
                  <a:cubicBezTo>
                    <a:pt x="57663" y="17812"/>
                    <a:pt x="55317" y="20158"/>
                    <a:pt x="52424" y="20158"/>
                  </a:cubicBezTo>
                  <a:lnTo>
                    <a:pt x="6585" y="20158"/>
                  </a:lnTo>
                  <a:cubicBezTo>
                    <a:pt x="3692" y="20158"/>
                    <a:pt x="1346" y="17812"/>
                    <a:pt x="1346" y="14931"/>
                  </a:cubicBezTo>
                  <a:lnTo>
                    <a:pt x="1346" y="6573"/>
                  </a:lnTo>
                  <a:cubicBezTo>
                    <a:pt x="1346" y="3680"/>
                    <a:pt x="3692" y="1334"/>
                    <a:pt x="6585" y="1334"/>
                  </a:cubicBezTo>
                  <a:close/>
                  <a:moveTo>
                    <a:pt x="6585" y="1"/>
                  </a:moveTo>
                  <a:cubicBezTo>
                    <a:pt x="2953" y="1"/>
                    <a:pt x="1" y="2941"/>
                    <a:pt x="1" y="6573"/>
                  </a:cubicBezTo>
                  <a:lnTo>
                    <a:pt x="1" y="14931"/>
                  </a:lnTo>
                  <a:cubicBezTo>
                    <a:pt x="1" y="18562"/>
                    <a:pt x="2953" y="21503"/>
                    <a:pt x="6585" y="21503"/>
                  </a:cubicBezTo>
                  <a:lnTo>
                    <a:pt x="52424" y="21503"/>
                  </a:lnTo>
                  <a:cubicBezTo>
                    <a:pt x="56055" y="21503"/>
                    <a:pt x="58996" y="18550"/>
                    <a:pt x="59008" y="14931"/>
                  </a:cubicBezTo>
                  <a:lnTo>
                    <a:pt x="59008" y="6573"/>
                  </a:lnTo>
                  <a:cubicBezTo>
                    <a:pt x="58996" y="2941"/>
                    <a:pt x="56055" y="1"/>
                    <a:pt x="5242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 dirty="0"/>
            </a:p>
          </p:txBody>
        </p:sp>
        <p:sp>
          <p:nvSpPr>
            <p:cNvPr id="1325" name="Google Shape;1325;p39"/>
            <p:cNvSpPr/>
            <p:nvPr/>
          </p:nvSpPr>
          <p:spPr>
            <a:xfrm>
              <a:off x="3619118" y="2285046"/>
              <a:ext cx="597108" cy="736761"/>
            </a:xfrm>
            <a:custGeom>
              <a:avLst/>
              <a:gdLst/>
              <a:ahLst/>
              <a:cxnLst/>
              <a:rect l="l" t="t" r="r" b="b"/>
              <a:pathLst>
                <a:path w="18992" h="23432" extrusionOk="0">
                  <a:moveTo>
                    <a:pt x="4668" y="0"/>
                  </a:moveTo>
                  <a:cubicBezTo>
                    <a:pt x="2084" y="0"/>
                    <a:pt x="1" y="2096"/>
                    <a:pt x="1" y="4667"/>
                  </a:cubicBezTo>
                  <a:lnTo>
                    <a:pt x="1" y="18764"/>
                  </a:lnTo>
                  <a:cubicBezTo>
                    <a:pt x="1" y="21348"/>
                    <a:pt x="2084" y="23432"/>
                    <a:pt x="4668" y="23432"/>
                  </a:cubicBezTo>
                  <a:lnTo>
                    <a:pt x="14288" y="23432"/>
                  </a:lnTo>
                  <a:lnTo>
                    <a:pt x="1899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26" name="Google Shape;1326;p39"/>
            <p:cNvSpPr/>
            <p:nvPr/>
          </p:nvSpPr>
          <p:spPr>
            <a:xfrm>
              <a:off x="3598147" y="2264074"/>
              <a:ext cx="643891" cy="778705"/>
            </a:xfrm>
            <a:custGeom>
              <a:avLst/>
              <a:gdLst/>
              <a:ahLst/>
              <a:cxnLst/>
              <a:rect l="l" t="t" r="r" b="b"/>
              <a:pathLst>
                <a:path w="20480" h="24766" extrusionOk="0">
                  <a:moveTo>
                    <a:pt x="18848" y="1334"/>
                  </a:moveTo>
                  <a:lnTo>
                    <a:pt x="14407" y="23420"/>
                  </a:lnTo>
                  <a:lnTo>
                    <a:pt x="5335" y="23420"/>
                  </a:lnTo>
                  <a:cubicBezTo>
                    <a:pt x="3120" y="23420"/>
                    <a:pt x="1334" y="21634"/>
                    <a:pt x="1334" y="19431"/>
                  </a:cubicBezTo>
                  <a:lnTo>
                    <a:pt x="1334" y="5334"/>
                  </a:lnTo>
                  <a:cubicBezTo>
                    <a:pt x="1334" y="3132"/>
                    <a:pt x="3120" y="1346"/>
                    <a:pt x="5335" y="1334"/>
                  </a:cubicBezTo>
                  <a:close/>
                  <a:moveTo>
                    <a:pt x="5335" y="0"/>
                  </a:moveTo>
                  <a:cubicBezTo>
                    <a:pt x="2382" y="0"/>
                    <a:pt x="1" y="2394"/>
                    <a:pt x="1" y="5334"/>
                  </a:cubicBezTo>
                  <a:lnTo>
                    <a:pt x="1" y="19431"/>
                  </a:lnTo>
                  <a:cubicBezTo>
                    <a:pt x="1" y="22372"/>
                    <a:pt x="2382" y="24753"/>
                    <a:pt x="5335" y="24765"/>
                  </a:cubicBezTo>
                  <a:lnTo>
                    <a:pt x="15503" y="24765"/>
                  </a:lnTo>
                  <a:lnTo>
                    <a:pt x="2048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27" name="Google Shape;1327;p39"/>
            <p:cNvSpPr txBox="1"/>
            <p:nvPr/>
          </p:nvSpPr>
          <p:spPr>
            <a:xfrm>
              <a:off x="4216225" y="2336360"/>
              <a:ext cx="1280700" cy="6131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Kontekstual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tafakkurni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shakllantiradi</a:t>
              </a:r>
              <a:endParaRPr sz="4000" dirty="0">
                <a:solidFill>
                  <a:schemeClr val="accent2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grpSp>
          <p:nvGrpSpPr>
            <p:cNvPr id="1328" name="Google Shape;1328;p39"/>
            <p:cNvGrpSpPr/>
            <p:nvPr/>
          </p:nvGrpSpPr>
          <p:grpSpPr>
            <a:xfrm>
              <a:off x="3704046" y="2493430"/>
              <a:ext cx="343530" cy="340221"/>
              <a:chOff x="3860250" y="1427025"/>
              <a:chExt cx="487900" cy="483200"/>
            </a:xfrm>
          </p:grpSpPr>
          <p:sp>
            <p:nvSpPr>
              <p:cNvPr id="1329" name="Google Shape;1329;p39"/>
              <p:cNvSpPr/>
              <p:nvPr/>
            </p:nvSpPr>
            <p:spPr>
              <a:xfrm>
                <a:off x="3875800" y="1427025"/>
                <a:ext cx="472350" cy="468650"/>
              </a:xfrm>
              <a:custGeom>
                <a:avLst/>
                <a:gdLst/>
                <a:ahLst/>
                <a:cxnLst/>
                <a:rect l="l" t="t" r="r" b="b"/>
                <a:pathLst>
                  <a:path w="18894" h="18746" extrusionOk="0">
                    <a:moveTo>
                      <a:pt x="15874" y="1821"/>
                    </a:moveTo>
                    <a:lnTo>
                      <a:pt x="6498" y="9403"/>
                    </a:lnTo>
                    <a:lnTo>
                      <a:pt x="1918" y="5629"/>
                    </a:lnTo>
                    <a:lnTo>
                      <a:pt x="15874" y="1821"/>
                    </a:lnTo>
                    <a:close/>
                    <a:moveTo>
                      <a:pt x="14524" y="4370"/>
                    </a:moveTo>
                    <a:lnTo>
                      <a:pt x="8425" y="11912"/>
                    </a:lnTo>
                    <a:lnTo>
                      <a:pt x="6257" y="12634"/>
                    </a:lnTo>
                    <a:lnTo>
                      <a:pt x="6981" y="10469"/>
                    </a:lnTo>
                    <a:lnTo>
                      <a:pt x="14524" y="4370"/>
                    </a:lnTo>
                    <a:close/>
                    <a:moveTo>
                      <a:pt x="17072" y="3020"/>
                    </a:moveTo>
                    <a:lnTo>
                      <a:pt x="13265" y="16976"/>
                    </a:lnTo>
                    <a:lnTo>
                      <a:pt x="9491" y="12392"/>
                    </a:lnTo>
                    <a:lnTo>
                      <a:pt x="17072" y="3020"/>
                    </a:lnTo>
                    <a:close/>
                    <a:moveTo>
                      <a:pt x="18298" y="0"/>
                    </a:moveTo>
                    <a:cubicBezTo>
                      <a:pt x="18286" y="0"/>
                      <a:pt x="18274" y="0"/>
                      <a:pt x="18262" y="3"/>
                    </a:cubicBezTo>
                    <a:lnTo>
                      <a:pt x="18253" y="3"/>
                    </a:lnTo>
                    <a:cubicBezTo>
                      <a:pt x="18238" y="6"/>
                      <a:pt x="18223" y="6"/>
                      <a:pt x="18211" y="12"/>
                    </a:cubicBezTo>
                    <a:lnTo>
                      <a:pt x="18193" y="15"/>
                    </a:lnTo>
                    <a:lnTo>
                      <a:pt x="18178" y="18"/>
                    </a:lnTo>
                    <a:lnTo>
                      <a:pt x="562" y="4822"/>
                    </a:lnTo>
                    <a:cubicBezTo>
                      <a:pt x="121" y="4943"/>
                      <a:pt x="0" y="5511"/>
                      <a:pt x="351" y="5804"/>
                    </a:cubicBezTo>
                    <a:lnTo>
                      <a:pt x="5834" y="10321"/>
                    </a:lnTo>
                    <a:lnTo>
                      <a:pt x="4826" y="13349"/>
                    </a:lnTo>
                    <a:cubicBezTo>
                      <a:pt x="4696" y="13732"/>
                      <a:pt x="4991" y="14098"/>
                      <a:pt x="5359" y="14098"/>
                    </a:cubicBezTo>
                    <a:cubicBezTo>
                      <a:pt x="5418" y="14098"/>
                      <a:pt x="5479" y="14089"/>
                      <a:pt x="5541" y="14068"/>
                    </a:cubicBezTo>
                    <a:lnTo>
                      <a:pt x="8570" y="13060"/>
                    </a:lnTo>
                    <a:lnTo>
                      <a:pt x="13087" y="18540"/>
                    </a:lnTo>
                    <a:cubicBezTo>
                      <a:pt x="13195" y="18670"/>
                      <a:pt x="13355" y="18745"/>
                      <a:pt x="13525" y="18745"/>
                    </a:cubicBezTo>
                    <a:cubicBezTo>
                      <a:pt x="13564" y="18745"/>
                      <a:pt x="13603" y="18742"/>
                      <a:pt x="13642" y="18733"/>
                    </a:cubicBezTo>
                    <a:cubicBezTo>
                      <a:pt x="13848" y="18691"/>
                      <a:pt x="14014" y="18534"/>
                      <a:pt x="14071" y="18328"/>
                    </a:cubicBezTo>
                    <a:lnTo>
                      <a:pt x="18875" y="716"/>
                    </a:lnTo>
                    <a:cubicBezTo>
                      <a:pt x="18875" y="710"/>
                      <a:pt x="18875" y="704"/>
                      <a:pt x="18878" y="698"/>
                    </a:cubicBezTo>
                    <a:lnTo>
                      <a:pt x="18881" y="683"/>
                    </a:lnTo>
                    <a:cubicBezTo>
                      <a:pt x="18884" y="668"/>
                      <a:pt x="18887" y="653"/>
                      <a:pt x="18890" y="637"/>
                    </a:cubicBezTo>
                    <a:cubicBezTo>
                      <a:pt x="18890" y="637"/>
                      <a:pt x="18890" y="634"/>
                      <a:pt x="18890" y="631"/>
                    </a:cubicBezTo>
                    <a:cubicBezTo>
                      <a:pt x="18890" y="619"/>
                      <a:pt x="18890" y="604"/>
                      <a:pt x="18893" y="592"/>
                    </a:cubicBezTo>
                    <a:lnTo>
                      <a:pt x="18893" y="580"/>
                    </a:lnTo>
                    <a:cubicBezTo>
                      <a:pt x="18893" y="568"/>
                      <a:pt x="18893" y="553"/>
                      <a:pt x="18893" y="541"/>
                    </a:cubicBezTo>
                    <a:cubicBezTo>
                      <a:pt x="18893" y="538"/>
                      <a:pt x="18893" y="535"/>
                      <a:pt x="18893" y="532"/>
                    </a:cubicBezTo>
                    <a:cubicBezTo>
                      <a:pt x="18893" y="517"/>
                      <a:pt x="18890" y="502"/>
                      <a:pt x="18890" y="487"/>
                    </a:cubicBezTo>
                    <a:cubicBezTo>
                      <a:pt x="18890" y="483"/>
                      <a:pt x="18890" y="480"/>
                      <a:pt x="18887" y="477"/>
                    </a:cubicBezTo>
                    <a:cubicBezTo>
                      <a:pt x="18887" y="465"/>
                      <a:pt x="18884" y="453"/>
                      <a:pt x="18881" y="441"/>
                    </a:cubicBezTo>
                    <a:lnTo>
                      <a:pt x="18878" y="429"/>
                    </a:lnTo>
                    <a:cubicBezTo>
                      <a:pt x="18875" y="417"/>
                      <a:pt x="18872" y="402"/>
                      <a:pt x="18866" y="390"/>
                    </a:cubicBezTo>
                    <a:cubicBezTo>
                      <a:pt x="18866" y="387"/>
                      <a:pt x="18866" y="384"/>
                      <a:pt x="18863" y="381"/>
                    </a:cubicBezTo>
                    <a:cubicBezTo>
                      <a:pt x="18860" y="369"/>
                      <a:pt x="18854" y="354"/>
                      <a:pt x="18848" y="345"/>
                    </a:cubicBezTo>
                    <a:cubicBezTo>
                      <a:pt x="18848" y="339"/>
                      <a:pt x="18845" y="333"/>
                      <a:pt x="18842" y="329"/>
                    </a:cubicBezTo>
                    <a:cubicBezTo>
                      <a:pt x="18839" y="323"/>
                      <a:pt x="18833" y="308"/>
                      <a:pt x="18830" y="299"/>
                    </a:cubicBezTo>
                    <a:cubicBezTo>
                      <a:pt x="18824" y="290"/>
                      <a:pt x="18824" y="290"/>
                      <a:pt x="18821" y="287"/>
                    </a:cubicBezTo>
                    <a:cubicBezTo>
                      <a:pt x="18815" y="275"/>
                      <a:pt x="18806" y="263"/>
                      <a:pt x="18797" y="248"/>
                    </a:cubicBezTo>
                    <a:lnTo>
                      <a:pt x="18790" y="239"/>
                    </a:lnTo>
                    <a:cubicBezTo>
                      <a:pt x="18784" y="230"/>
                      <a:pt x="18775" y="221"/>
                      <a:pt x="18769" y="212"/>
                    </a:cubicBezTo>
                    <a:cubicBezTo>
                      <a:pt x="18760" y="203"/>
                      <a:pt x="18763" y="203"/>
                      <a:pt x="18760" y="200"/>
                    </a:cubicBezTo>
                    <a:cubicBezTo>
                      <a:pt x="18751" y="188"/>
                      <a:pt x="18739" y="176"/>
                      <a:pt x="18727" y="163"/>
                    </a:cubicBezTo>
                    <a:cubicBezTo>
                      <a:pt x="18718" y="154"/>
                      <a:pt x="18706" y="142"/>
                      <a:pt x="18694" y="133"/>
                    </a:cubicBezTo>
                    <a:lnTo>
                      <a:pt x="18682" y="124"/>
                    </a:lnTo>
                    <a:cubicBezTo>
                      <a:pt x="18673" y="115"/>
                      <a:pt x="18664" y="109"/>
                      <a:pt x="18655" y="103"/>
                    </a:cubicBezTo>
                    <a:lnTo>
                      <a:pt x="18643" y="94"/>
                    </a:lnTo>
                    <a:cubicBezTo>
                      <a:pt x="18630" y="88"/>
                      <a:pt x="18618" y="79"/>
                      <a:pt x="18606" y="73"/>
                    </a:cubicBezTo>
                    <a:lnTo>
                      <a:pt x="18591" y="64"/>
                    </a:lnTo>
                    <a:lnTo>
                      <a:pt x="18564" y="52"/>
                    </a:lnTo>
                    <a:lnTo>
                      <a:pt x="18549" y="43"/>
                    </a:lnTo>
                    <a:cubicBezTo>
                      <a:pt x="18537" y="40"/>
                      <a:pt x="18522" y="34"/>
                      <a:pt x="18510" y="28"/>
                    </a:cubicBezTo>
                    <a:lnTo>
                      <a:pt x="18501" y="28"/>
                    </a:lnTo>
                    <a:cubicBezTo>
                      <a:pt x="18489" y="22"/>
                      <a:pt x="18476" y="18"/>
                      <a:pt x="18464" y="15"/>
                    </a:cubicBezTo>
                    <a:lnTo>
                      <a:pt x="18449" y="12"/>
                    </a:lnTo>
                    <a:lnTo>
                      <a:pt x="18416" y="6"/>
                    </a:lnTo>
                    <a:lnTo>
                      <a:pt x="18404" y="3"/>
                    </a:lnTo>
                    <a:cubicBezTo>
                      <a:pt x="18389" y="3"/>
                      <a:pt x="18374" y="0"/>
                      <a:pt x="1835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  <p:sp>
            <p:nvSpPr>
              <p:cNvPr id="1330" name="Google Shape;1330;p39"/>
              <p:cNvSpPr/>
              <p:nvPr/>
            </p:nvSpPr>
            <p:spPr>
              <a:xfrm>
                <a:off x="3860250" y="1861675"/>
                <a:ext cx="54675" cy="48550"/>
              </a:xfrm>
              <a:custGeom>
                <a:avLst/>
                <a:gdLst/>
                <a:ahLst/>
                <a:cxnLst/>
                <a:rect l="l" t="t" r="r" b="b"/>
                <a:pathLst>
                  <a:path w="2187" h="1942" extrusionOk="0">
                    <a:moveTo>
                      <a:pt x="1563" y="1"/>
                    </a:moveTo>
                    <a:cubicBezTo>
                      <a:pt x="1416" y="1"/>
                      <a:pt x="1268" y="58"/>
                      <a:pt x="1157" y="172"/>
                    </a:cubicBezTo>
                    <a:lnTo>
                      <a:pt x="357" y="976"/>
                    </a:lnTo>
                    <a:cubicBezTo>
                      <a:pt x="0" y="1332"/>
                      <a:pt x="254" y="1942"/>
                      <a:pt x="758" y="1942"/>
                    </a:cubicBezTo>
                    <a:cubicBezTo>
                      <a:pt x="906" y="1942"/>
                      <a:pt x="1051" y="1882"/>
                      <a:pt x="1157" y="1776"/>
                    </a:cubicBezTo>
                    <a:lnTo>
                      <a:pt x="1957" y="973"/>
                    </a:lnTo>
                    <a:cubicBezTo>
                      <a:pt x="2184" y="755"/>
                      <a:pt x="2187" y="390"/>
                      <a:pt x="1963" y="166"/>
                    </a:cubicBezTo>
                    <a:cubicBezTo>
                      <a:pt x="1853" y="56"/>
                      <a:pt x="1708" y="1"/>
                      <a:pt x="1563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  <p:sp>
            <p:nvSpPr>
              <p:cNvPr id="1331" name="Google Shape;1331;p39"/>
              <p:cNvSpPr/>
              <p:nvPr/>
            </p:nvSpPr>
            <p:spPr>
              <a:xfrm>
                <a:off x="3923425" y="1801775"/>
                <a:ext cx="51350" cy="48550"/>
              </a:xfrm>
              <a:custGeom>
                <a:avLst/>
                <a:gdLst/>
                <a:ahLst/>
                <a:cxnLst/>
                <a:rect l="l" t="t" r="r" b="b"/>
                <a:pathLst>
                  <a:path w="2054" h="1942" extrusionOk="0">
                    <a:moveTo>
                      <a:pt x="1430" y="0"/>
                    </a:moveTo>
                    <a:cubicBezTo>
                      <a:pt x="1286" y="0"/>
                      <a:pt x="1141" y="56"/>
                      <a:pt x="1030" y="168"/>
                    </a:cubicBezTo>
                    <a:lnTo>
                      <a:pt x="230" y="968"/>
                    </a:lnTo>
                    <a:cubicBezTo>
                      <a:pt x="4" y="1189"/>
                      <a:pt x="1" y="1551"/>
                      <a:pt x="224" y="1774"/>
                    </a:cubicBezTo>
                    <a:cubicBezTo>
                      <a:pt x="334" y="1886"/>
                      <a:pt x="478" y="1941"/>
                      <a:pt x="623" y="1941"/>
                    </a:cubicBezTo>
                    <a:cubicBezTo>
                      <a:pt x="771" y="1941"/>
                      <a:pt x="919" y="1883"/>
                      <a:pt x="1030" y="1768"/>
                    </a:cubicBezTo>
                    <a:lnTo>
                      <a:pt x="1831" y="968"/>
                    </a:lnTo>
                    <a:cubicBezTo>
                      <a:pt x="2054" y="745"/>
                      <a:pt x="2051" y="388"/>
                      <a:pt x="1831" y="168"/>
                    </a:cubicBezTo>
                    <a:cubicBezTo>
                      <a:pt x="1720" y="56"/>
                      <a:pt x="1575" y="0"/>
                      <a:pt x="143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>
                  <a:solidFill>
                    <a:srgbClr val="435D74"/>
                  </a:solidFill>
                </a:endParaRPr>
              </a:p>
            </p:txBody>
          </p:sp>
        </p:grpSp>
      </p:grpSp>
      <p:grpSp>
        <p:nvGrpSpPr>
          <p:cNvPr id="1332" name="Google Shape;1332;p39"/>
          <p:cNvGrpSpPr/>
          <p:nvPr/>
        </p:nvGrpSpPr>
        <p:grpSpPr>
          <a:xfrm>
            <a:off x="12238319" y="4795152"/>
            <a:ext cx="4368416" cy="1911811"/>
            <a:chOff x="6218482" y="2264074"/>
            <a:chExt cx="1947300" cy="778705"/>
          </a:xfrm>
        </p:grpSpPr>
        <p:sp>
          <p:nvSpPr>
            <p:cNvPr id="1333" name="Google Shape;1333;p39"/>
            <p:cNvSpPr/>
            <p:nvPr/>
          </p:nvSpPr>
          <p:spPr>
            <a:xfrm>
              <a:off x="6311702" y="2315357"/>
              <a:ext cx="1854080" cy="676140"/>
            </a:xfrm>
            <a:custGeom>
              <a:avLst/>
              <a:gdLst/>
              <a:ahLst/>
              <a:cxnLst/>
              <a:rect l="l" t="t" r="r" b="b"/>
              <a:pathLst>
                <a:path w="58972" h="21504" extrusionOk="0">
                  <a:moveTo>
                    <a:pt x="52412" y="1334"/>
                  </a:moveTo>
                  <a:cubicBezTo>
                    <a:pt x="55305" y="1346"/>
                    <a:pt x="57638" y="3680"/>
                    <a:pt x="57638" y="6573"/>
                  </a:cubicBezTo>
                  <a:lnTo>
                    <a:pt x="57638" y="14919"/>
                  </a:lnTo>
                  <a:cubicBezTo>
                    <a:pt x="57638" y="17812"/>
                    <a:pt x="55293" y="20158"/>
                    <a:pt x="52400" y="20158"/>
                  </a:cubicBezTo>
                  <a:lnTo>
                    <a:pt x="6561" y="20158"/>
                  </a:lnTo>
                  <a:cubicBezTo>
                    <a:pt x="3667" y="20158"/>
                    <a:pt x="1322" y="17812"/>
                    <a:pt x="1322" y="14931"/>
                  </a:cubicBezTo>
                  <a:lnTo>
                    <a:pt x="1322" y="6573"/>
                  </a:lnTo>
                  <a:cubicBezTo>
                    <a:pt x="1322" y="3680"/>
                    <a:pt x="3667" y="1334"/>
                    <a:pt x="6561" y="1334"/>
                  </a:cubicBezTo>
                  <a:close/>
                  <a:moveTo>
                    <a:pt x="6561" y="1"/>
                  </a:moveTo>
                  <a:cubicBezTo>
                    <a:pt x="2929" y="1"/>
                    <a:pt x="0" y="2941"/>
                    <a:pt x="0" y="6573"/>
                  </a:cubicBezTo>
                  <a:lnTo>
                    <a:pt x="0" y="14931"/>
                  </a:lnTo>
                  <a:cubicBezTo>
                    <a:pt x="0" y="18562"/>
                    <a:pt x="2941" y="21503"/>
                    <a:pt x="6573" y="21503"/>
                  </a:cubicBezTo>
                  <a:lnTo>
                    <a:pt x="52412" y="21503"/>
                  </a:lnTo>
                  <a:cubicBezTo>
                    <a:pt x="56043" y="21491"/>
                    <a:pt x="58972" y="18550"/>
                    <a:pt x="58972" y="14931"/>
                  </a:cubicBezTo>
                  <a:lnTo>
                    <a:pt x="58972" y="6573"/>
                  </a:lnTo>
                  <a:cubicBezTo>
                    <a:pt x="58972" y="2941"/>
                    <a:pt x="56031" y="1"/>
                    <a:pt x="524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34" name="Google Shape;1334;p39"/>
            <p:cNvSpPr/>
            <p:nvPr/>
          </p:nvSpPr>
          <p:spPr>
            <a:xfrm>
              <a:off x="6239453" y="2285046"/>
              <a:ext cx="597077" cy="736761"/>
            </a:xfrm>
            <a:custGeom>
              <a:avLst/>
              <a:gdLst/>
              <a:ahLst/>
              <a:cxnLst/>
              <a:rect l="l" t="t" r="r" b="b"/>
              <a:pathLst>
                <a:path w="18991" h="23432" extrusionOk="0">
                  <a:moveTo>
                    <a:pt x="4668" y="0"/>
                  </a:moveTo>
                  <a:cubicBezTo>
                    <a:pt x="2096" y="0"/>
                    <a:pt x="0" y="2096"/>
                    <a:pt x="0" y="4667"/>
                  </a:cubicBezTo>
                  <a:lnTo>
                    <a:pt x="0" y="18764"/>
                  </a:lnTo>
                  <a:cubicBezTo>
                    <a:pt x="0" y="21348"/>
                    <a:pt x="2096" y="23432"/>
                    <a:pt x="4668" y="23432"/>
                  </a:cubicBezTo>
                  <a:lnTo>
                    <a:pt x="14288" y="23432"/>
                  </a:lnTo>
                  <a:lnTo>
                    <a:pt x="1899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35" name="Google Shape;1335;p39"/>
            <p:cNvSpPr/>
            <p:nvPr/>
          </p:nvSpPr>
          <p:spPr>
            <a:xfrm>
              <a:off x="6218482" y="2264074"/>
              <a:ext cx="643891" cy="778705"/>
            </a:xfrm>
            <a:custGeom>
              <a:avLst/>
              <a:gdLst/>
              <a:ahLst/>
              <a:cxnLst/>
              <a:rect l="l" t="t" r="r" b="b"/>
              <a:pathLst>
                <a:path w="20480" h="24766" extrusionOk="0">
                  <a:moveTo>
                    <a:pt x="18848" y="1334"/>
                  </a:moveTo>
                  <a:lnTo>
                    <a:pt x="14419" y="23420"/>
                  </a:lnTo>
                  <a:lnTo>
                    <a:pt x="5335" y="23420"/>
                  </a:lnTo>
                  <a:cubicBezTo>
                    <a:pt x="3132" y="23420"/>
                    <a:pt x="1346" y="21634"/>
                    <a:pt x="1346" y="19431"/>
                  </a:cubicBezTo>
                  <a:lnTo>
                    <a:pt x="1346" y="5334"/>
                  </a:lnTo>
                  <a:cubicBezTo>
                    <a:pt x="1346" y="3132"/>
                    <a:pt x="3132" y="1346"/>
                    <a:pt x="5335" y="1334"/>
                  </a:cubicBezTo>
                  <a:close/>
                  <a:moveTo>
                    <a:pt x="5335" y="0"/>
                  </a:moveTo>
                  <a:cubicBezTo>
                    <a:pt x="2394" y="0"/>
                    <a:pt x="1" y="2394"/>
                    <a:pt x="1" y="5334"/>
                  </a:cubicBezTo>
                  <a:lnTo>
                    <a:pt x="1" y="19431"/>
                  </a:lnTo>
                  <a:cubicBezTo>
                    <a:pt x="1" y="22372"/>
                    <a:pt x="2394" y="24753"/>
                    <a:pt x="5335" y="24765"/>
                  </a:cubicBezTo>
                  <a:lnTo>
                    <a:pt x="15514" y="24765"/>
                  </a:lnTo>
                  <a:lnTo>
                    <a:pt x="2047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336" name="Google Shape;1336;p39"/>
            <p:cNvSpPr txBox="1"/>
            <p:nvPr/>
          </p:nvSpPr>
          <p:spPr>
            <a:xfrm>
              <a:off x="6836525" y="2315358"/>
              <a:ext cx="1280700" cy="6341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Fuqarolik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ma'naviyatini</a:t>
              </a:r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oshiradi</a:t>
              </a:r>
              <a:endParaRPr sz="4000" dirty="0">
                <a:solidFill>
                  <a:schemeClr val="accent3"/>
                </a:solidFill>
                <a:latin typeface="Times New Roman" panose="02020603050405020304" pitchFamily="18" charset="0"/>
                <a:ea typeface="Fira Sans Extra Condensed Medium"/>
                <a:cs typeface="Times New Roman" panose="02020603050405020304" pitchFamily="18" charset="0"/>
                <a:sym typeface="Fira Sans Extra Condensed Medium"/>
              </a:endParaRPr>
            </a:p>
          </p:txBody>
        </p:sp>
        <p:sp>
          <p:nvSpPr>
            <p:cNvPr id="1337" name="Google Shape;1337;p39"/>
            <p:cNvSpPr/>
            <p:nvPr/>
          </p:nvSpPr>
          <p:spPr>
            <a:xfrm>
              <a:off x="6329330" y="2483342"/>
              <a:ext cx="340239" cy="340168"/>
            </a:xfrm>
            <a:custGeom>
              <a:avLst/>
              <a:gdLst/>
              <a:ahLst/>
              <a:cxnLst/>
              <a:rect l="l" t="t" r="r" b="b"/>
              <a:pathLst>
                <a:path w="19329" h="19325" extrusionOk="0">
                  <a:moveTo>
                    <a:pt x="9062" y="1229"/>
                  </a:moveTo>
                  <a:lnTo>
                    <a:pt x="9062" y="4539"/>
                  </a:lnTo>
                  <a:cubicBezTo>
                    <a:pt x="8470" y="4557"/>
                    <a:pt x="7885" y="4602"/>
                    <a:pt x="7311" y="4674"/>
                  </a:cubicBezTo>
                  <a:cubicBezTo>
                    <a:pt x="7223" y="4339"/>
                    <a:pt x="7036" y="4037"/>
                    <a:pt x="6773" y="3811"/>
                  </a:cubicBezTo>
                  <a:cubicBezTo>
                    <a:pt x="7392" y="2428"/>
                    <a:pt x="8211" y="1513"/>
                    <a:pt x="9062" y="1229"/>
                  </a:cubicBezTo>
                  <a:close/>
                  <a:moveTo>
                    <a:pt x="10194" y="1226"/>
                  </a:moveTo>
                  <a:cubicBezTo>
                    <a:pt x="11278" y="1586"/>
                    <a:pt x="12272" y="2944"/>
                    <a:pt x="12912" y="4835"/>
                  </a:cubicBezTo>
                  <a:cubicBezTo>
                    <a:pt x="12015" y="4662"/>
                    <a:pt x="11106" y="4566"/>
                    <a:pt x="10194" y="4539"/>
                  </a:cubicBezTo>
                  <a:lnTo>
                    <a:pt x="10194" y="1226"/>
                  </a:lnTo>
                  <a:close/>
                  <a:moveTo>
                    <a:pt x="5665" y="4530"/>
                  </a:moveTo>
                  <a:cubicBezTo>
                    <a:pt x="6170" y="4530"/>
                    <a:pt x="6423" y="5139"/>
                    <a:pt x="6067" y="5496"/>
                  </a:cubicBezTo>
                  <a:cubicBezTo>
                    <a:pt x="5950" y="5611"/>
                    <a:pt x="5808" y="5663"/>
                    <a:pt x="5669" y="5663"/>
                  </a:cubicBezTo>
                  <a:cubicBezTo>
                    <a:pt x="5378" y="5663"/>
                    <a:pt x="5101" y="5438"/>
                    <a:pt x="5101" y="5097"/>
                  </a:cubicBezTo>
                  <a:cubicBezTo>
                    <a:pt x="5101" y="4783"/>
                    <a:pt x="5351" y="4530"/>
                    <a:pt x="5665" y="4530"/>
                  </a:cubicBezTo>
                  <a:close/>
                  <a:moveTo>
                    <a:pt x="6743" y="1643"/>
                  </a:moveTo>
                  <a:cubicBezTo>
                    <a:pt x="6363" y="2129"/>
                    <a:pt x="6019" y="2718"/>
                    <a:pt x="5717" y="3397"/>
                  </a:cubicBezTo>
                  <a:lnTo>
                    <a:pt x="5665" y="3397"/>
                  </a:lnTo>
                  <a:cubicBezTo>
                    <a:pt x="4578" y="3397"/>
                    <a:pt x="3769" y="4406"/>
                    <a:pt x="4008" y="5469"/>
                  </a:cubicBezTo>
                  <a:cubicBezTo>
                    <a:pt x="3075" y="5822"/>
                    <a:pt x="2277" y="6266"/>
                    <a:pt x="1646" y="6773"/>
                  </a:cubicBezTo>
                  <a:cubicBezTo>
                    <a:pt x="2507" y="4394"/>
                    <a:pt x="4373" y="2516"/>
                    <a:pt x="6743" y="1643"/>
                  </a:cubicBezTo>
                  <a:close/>
                  <a:moveTo>
                    <a:pt x="12510" y="1631"/>
                  </a:moveTo>
                  <a:lnTo>
                    <a:pt x="12510" y="1631"/>
                  </a:lnTo>
                  <a:cubicBezTo>
                    <a:pt x="14926" y="2500"/>
                    <a:pt x="16828" y="4403"/>
                    <a:pt x="17698" y="6818"/>
                  </a:cubicBezTo>
                  <a:cubicBezTo>
                    <a:pt x="17269" y="6483"/>
                    <a:pt x="16810" y="6196"/>
                    <a:pt x="16327" y="5955"/>
                  </a:cubicBezTo>
                  <a:cubicBezTo>
                    <a:pt x="15645" y="5614"/>
                    <a:pt x="14932" y="5342"/>
                    <a:pt x="14195" y="5136"/>
                  </a:cubicBezTo>
                  <a:cubicBezTo>
                    <a:pt x="13933" y="4203"/>
                    <a:pt x="13585" y="3349"/>
                    <a:pt x="13169" y="2612"/>
                  </a:cubicBezTo>
                  <a:cubicBezTo>
                    <a:pt x="12975" y="2268"/>
                    <a:pt x="12755" y="1942"/>
                    <a:pt x="12510" y="1631"/>
                  </a:cubicBezTo>
                  <a:close/>
                  <a:moveTo>
                    <a:pt x="4636" y="6444"/>
                  </a:moveTo>
                  <a:cubicBezTo>
                    <a:pt x="4684" y="6483"/>
                    <a:pt x="4738" y="6519"/>
                    <a:pt x="4793" y="6553"/>
                  </a:cubicBezTo>
                  <a:cubicBezTo>
                    <a:pt x="4651" y="7407"/>
                    <a:pt x="4566" y="8268"/>
                    <a:pt x="4542" y="9134"/>
                  </a:cubicBezTo>
                  <a:lnTo>
                    <a:pt x="1230" y="9134"/>
                  </a:lnTo>
                  <a:cubicBezTo>
                    <a:pt x="1568" y="8083"/>
                    <a:pt x="2821" y="7081"/>
                    <a:pt x="4636" y="6444"/>
                  </a:cubicBezTo>
                  <a:close/>
                  <a:moveTo>
                    <a:pt x="9062" y="5674"/>
                  </a:moveTo>
                  <a:lnTo>
                    <a:pt x="9062" y="9134"/>
                  </a:lnTo>
                  <a:lnTo>
                    <a:pt x="5674" y="9134"/>
                  </a:lnTo>
                  <a:cubicBezTo>
                    <a:pt x="5698" y="8343"/>
                    <a:pt x="5774" y="7558"/>
                    <a:pt x="5904" y="6776"/>
                  </a:cubicBezTo>
                  <a:lnTo>
                    <a:pt x="5904" y="6779"/>
                  </a:lnTo>
                  <a:cubicBezTo>
                    <a:pt x="6462" y="6698"/>
                    <a:pt x="6949" y="6344"/>
                    <a:pt x="7196" y="5834"/>
                  </a:cubicBezTo>
                  <a:cubicBezTo>
                    <a:pt x="7815" y="5746"/>
                    <a:pt x="8437" y="5692"/>
                    <a:pt x="9062" y="5674"/>
                  </a:cubicBezTo>
                  <a:close/>
                  <a:moveTo>
                    <a:pt x="10194" y="5671"/>
                  </a:moveTo>
                  <a:cubicBezTo>
                    <a:pt x="11227" y="5701"/>
                    <a:pt x="12257" y="5834"/>
                    <a:pt x="13265" y="6063"/>
                  </a:cubicBezTo>
                  <a:cubicBezTo>
                    <a:pt x="13422" y="6743"/>
                    <a:pt x="13534" y="7431"/>
                    <a:pt x="13597" y="8126"/>
                  </a:cubicBezTo>
                  <a:cubicBezTo>
                    <a:pt x="13144" y="8310"/>
                    <a:pt x="12794" y="8675"/>
                    <a:pt x="12631" y="9134"/>
                  </a:cubicBezTo>
                  <a:lnTo>
                    <a:pt x="10194" y="9134"/>
                  </a:lnTo>
                  <a:lnTo>
                    <a:pt x="10194" y="5671"/>
                  </a:lnTo>
                  <a:close/>
                  <a:moveTo>
                    <a:pt x="14497" y="6417"/>
                  </a:moveTo>
                  <a:cubicBezTo>
                    <a:pt x="14950" y="6571"/>
                    <a:pt x="15391" y="6752"/>
                    <a:pt x="15817" y="6966"/>
                  </a:cubicBezTo>
                  <a:cubicBezTo>
                    <a:pt x="17037" y="7585"/>
                    <a:pt x="17837" y="8352"/>
                    <a:pt x="18099" y="9137"/>
                  </a:cubicBezTo>
                  <a:lnTo>
                    <a:pt x="15835" y="9134"/>
                  </a:lnTo>
                  <a:cubicBezTo>
                    <a:pt x="15654" y="8627"/>
                    <a:pt x="15243" y="8234"/>
                    <a:pt x="14730" y="8077"/>
                  </a:cubicBezTo>
                  <a:cubicBezTo>
                    <a:pt x="14678" y="7519"/>
                    <a:pt x="14603" y="6966"/>
                    <a:pt x="14497" y="6417"/>
                  </a:cubicBezTo>
                  <a:close/>
                  <a:moveTo>
                    <a:pt x="14241" y="9137"/>
                  </a:moveTo>
                  <a:cubicBezTo>
                    <a:pt x="14555" y="9137"/>
                    <a:pt x="14808" y="9391"/>
                    <a:pt x="14808" y="9702"/>
                  </a:cubicBezTo>
                  <a:cubicBezTo>
                    <a:pt x="14808" y="10016"/>
                    <a:pt x="14555" y="10270"/>
                    <a:pt x="14241" y="10270"/>
                  </a:cubicBezTo>
                  <a:lnTo>
                    <a:pt x="14241" y="10267"/>
                  </a:lnTo>
                  <a:lnTo>
                    <a:pt x="14204" y="10267"/>
                  </a:lnTo>
                  <a:cubicBezTo>
                    <a:pt x="13902" y="10251"/>
                    <a:pt x="13667" y="10004"/>
                    <a:pt x="13667" y="9702"/>
                  </a:cubicBezTo>
                  <a:cubicBezTo>
                    <a:pt x="13667" y="9403"/>
                    <a:pt x="13899" y="9155"/>
                    <a:pt x="14195" y="9137"/>
                  </a:cubicBezTo>
                  <a:close/>
                  <a:moveTo>
                    <a:pt x="18099" y="10270"/>
                  </a:moveTo>
                  <a:cubicBezTo>
                    <a:pt x="17861" y="10967"/>
                    <a:pt x="17194" y="11643"/>
                    <a:pt x="16161" y="12217"/>
                  </a:cubicBezTo>
                  <a:cubicBezTo>
                    <a:pt x="15632" y="12504"/>
                    <a:pt x="15080" y="12742"/>
                    <a:pt x="14506" y="12930"/>
                  </a:cubicBezTo>
                  <a:cubicBezTo>
                    <a:pt x="14606" y="12407"/>
                    <a:pt x="14678" y="11873"/>
                    <a:pt x="14730" y="11323"/>
                  </a:cubicBezTo>
                  <a:lnTo>
                    <a:pt x="14730" y="11326"/>
                  </a:lnTo>
                  <a:cubicBezTo>
                    <a:pt x="15243" y="11166"/>
                    <a:pt x="15654" y="10774"/>
                    <a:pt x="15835" y="10270"/>
                  </a:cubicBezTo>
                  <a:close/>
                  <a:moveTo>
                    <a:pt x="4542" y="10267"/>
                  </a:moveTo>
                  <a:cubicBezTo>
                    <a:pt x="4566" y="11163"/>
                    <a:pt x="4660" y="12060"/>
                    <a:pt x="4820" y="12945"/>
                  </a:cubicBezTo>
                  <a:cubicBezTo>
                    <a:pt x="2927" y="12320"/>
                    <a:pt x="1583" y="11351"/>
                    <a:pt x="1230" y="10267"/>
                  </a:cubicBezTo>
                  <a:close/>
                  <a:moveTo>
                    <a:pt x="9062" y="10267"/>
                  </a:moveTo>
                  <a:lnTo>
                    <a:pt x="9062" y="12628"/>
                  </a:lnTo>
                  <a:cubicBezTo>
                    <a:pt x="8603" y="12791"/>
                    <a:pt x="8238" y="13141"/>
                    <a:pt x="8054" y="13594"/>
                  </a:cubicBezTo>
                  <a:cubicBezTo>
                    <a:pt x="7377" y="13534"/>
                    <a:pt x="6707" y="13428"/>
                    <a:pt x="6046" y="13280"/>
                  </a:cubicBezTo>
                  <a:cubicBezTo>
                    <a:pt x="5828" y="12290"/>
                    <a:pt x="5702" y="11281"/>
                    <a:pt x="5674" y="10267"/>
                  </a:cubicBezTo>
                  <a:close/>
                  <a:moveTo>
                    <a:pt x="12631" y="10267"/>
                  </a:moveTo>
                  <a:cubicBezTo>
                    <a:pt x="12794" y="10725"/>
                    <a:pt x="13144" y="11091"/>
                    <a:pt x="13597" y="11275"/>
                  </a:cubicBezTo>
                  <a:cubicBezTo>
                    <a:pt x="13534" y="11945"/>
                    <a:pt x="13431" y="12613"/>
                    <a:pt x="13280" y="13268"/>
                  </a:cubicBezTo>
                  <a:cubicBezTo>
                    <a:pt x="12595" y="13422"/>
                    <a:pt x="11900" y="13531"/>
                    <a:pt x="11203" y="13594"/>
                  </a:cubicBezTo>
                  <a:cubicBezTo>
                    <a:pt x="11019" y="13141"/>
                    <a:pt x="10653" y="12791"/>
                    <a:pt x="10194" y="12628"/>
                  </a:cubicBezTo>
                  <a:lnTo>
                    <a:pt x="10194" y="10267"/>
                  </a:lnTo>
                  <a:close/>
                  <a:moveTo>
                    <a:pt x="9627" y="13678"/>
                  </a:moveTo>
                  <a:cubicBezTo>
                    <a:pt x="9923" y="13678"/>
                    <a:pt x="10170" y="13905"/>
                    <a:pt x="10191" y="14201"/>
                  </a:cubicBezTo>
                  <a:lnTo>
                    <a:pt x="10191" y="14231"/>
                  </a:lnTo>
                  <a:cubicBezTo>
                    <a:pt x="10191" y="14231"/>
                    <a:pt x="10191" y="14234"/>
                    <a:pt x="10191" y="14237"/>
                  </a:cubicBezTo>
                  <a:cubicBezTo>
                    <a:pt x="10188" y="14545"/>
                    <a:pt x="9938" y="14793"/>
                    <a:pt x="9630" y="14796"/>
                  </a:cubicBezTo>
                  <a:cubicBezTo>
                    <a:pt x="9319" y="14796"/>
                    <a:pt x="9065" y="14545"/>
                    <a:pt x="9062" y="14237"/>
                  </a:cubicBezTo>
                  <a:lnTo>
                    <a:pt x="9062" y="14231"/>
                  </a:lnTo>
                  <a:lnTo>
                    <a:pt x="9062" y="14201"/>
                  </a:lnTo>
                  <a:cubicBezTo>
                    <a:pt x="9083" y="13905"/>
                    <a:pt x="9331" y="13678"/>
                    <a:pt x="9627" y="13678"/>
                  </a:cubicBezTo>
                  <a:close/>
                  <a:moveTo>
                    <a:pt x="1640" y="12579"/>
                  </a:moveTo>
                  <a:lnTo>
                    <a:pt x="1640" y="12579"/>
                  </a:lnTo>
                  <a:cubicBezTo>
                    <a:pt x="1936" y="12812"/>
                    <a:pt x="2250" y="13020"/>
                    <a:pt x="2579" y="13204"/>
                  </a:cubicBezTo>
                  <a:cubicBezTo>
                    <a:pt x="3313" y="13615"/>
                    <a:pt x="4168" y="13953"/>
                    <a:pt x="5110" y="14213"/>
                  </a:cubicBezTo>
                  <a:cubicBezTo>
                    <a:pt x="5496" y="15620"/>
                    <a:pt x="6061" y="16813"/>
                    <a:pt x="6752" y="17691"/>
                  </a:cubicBezTo>
                  <a:cubicBezTo>
                    <a:pt x="4373" y="16828"/>
                    <a:pt x="2501" y="14956"/>
                    <a:pt x="1640" y="12579"/>
                  </a:cubicBezTo>
                  <a:close/>
                  <a:moveTo>
                    <a:pt x="17698" y="12555"/>
                  </a:moveTo>
                  <a:cubicBezTo>
                    <a:pt x="16837" y="14938"/>
                    <a:pt x="14932" y="16831"/>
                    <a:pt x="12535" y="17691"/>
                  </a:cubicBezTo>
                  <a:cubicBezTo>
                    <a:pt x="12770" y="17395"/>
                    <a:pt x="12981" y="17081"/>
                    <a:pt x="13169" y="16752"/>
                  </a:cubicBezTo>
                  <a:cubicBezTo>
                    <a:pt x="13594" y="16013"/>
                    <a:pt x="13945" y="15149"/>
                    <a:pt x="14213" y="14201"/>
                  </a:cubicBezTo>
                  <a:cubicBezTo>
                    <a:pt x="15140" y="13944"/>
                    <a:pt x="15986" y="13609"/>
                    <a:pt x="16713" y="13204"/>
                  </a:cubicBezTo>
                  <a:cubicBezTo>
                    <a:pt x="17058" y="13014"/>
                    <a:pt x="17387" y="12797"/>
                    <a:pt x="17698" y="12555"/>
                  </a:cubicBezTo>
                  <a:close/>
                  <a:moveTo>
                    <a:pt x="6381" y="14503"/>
                  </a:moveTo>
                  <a:cubicBezTo>
                    <a:pt x="6906" y="14602"/>
                    <a:pt x="7450" y="14678"/>
                    <a:pt x="8005" y="14726"/>
                  </a:cubicBezTo>
                  <a:cubicBezTo>
                    <a:pt x="8162" y="15240"/>
                    <a:pt x="8555" y="15650"/>
                    <a:pt x="9062" y="15831"/>
                  </a:cubicBezTo>
                  <a:lnTo>
                    <a:pt x="9062" y="18096"/>
                  </a:lnTo>
                  <a:cubicBezTo>
                    <a:pt x="8286" y="17833"/>
                    <a:pt x="7531" y="17048"/>
                    <a:pt x="6933" y="15853"/>
                  </a:cubicBezTo>
                  <a:cubicBezTo>
                    <a:pt x="6716" y="15415"/>
                    <a:pt x="6532" y="14965"/>
                    <a:pt x="6381" y="14503"/>
                  </a:cubicBezTo>
                  <a:close/>
                  <a:moveTo>
                    <a:pt x="12933" y="14497"/>
                  </a:moveTo>
                  <a:cubicBezTo>
                    <a:pt x="12740" y="15083"/>
                    <a:pt x="12486" y="15650"/>
                    <a:pt x="12184" y="16188"/>
                  </a:cubicBezTo>
                  <a:cubicBezTo>
                    <a:pt x="11595" y="17211"/>
                    <a:pt x="10904" y="17869"/>
                    <a:pt x="10194" y="18099"/>
                  </a:cubicBezTo>
                  <a:lnTo>
                    <a:pt x="10194" y="15831"/>
                  </a:lnTo>
                  <a:cubicBezTo>
                    <a:pt x="10702" y="15650"/>
                    <a:pt x="11094" y="15240"/>
                    <a:pt x="11251" y="14726"/>
                  </a:cubicBezTo>
                  <a:cubicBezTo>
                    <a:pt x="11828" y="14675"/>
                    <a:pt x="12390" y="14596"/>
                    <a:pt x="12933" y="14497"/>
                  </a:cubicBezTo>
                  <a:close/>
                  <a:moveTo>
                    <a:pt x="9630" y="0"/>
                  </a:moveTo>
                  <a:cubicBezTo>
                    <a:pt x="7063" y="0"/>
                    <a:pt x="4645" y="1015"/>
                    <a:pt x="2821" y="2860"/>
                  </a:cubicBezTo>
                  <a:cubicBezTo>
                    <a:pt x="1012" y="4678"/>
                    <a:pt x="1" y="7138"/>
                    <a:pt x="4" y="9702"/>
                  </a:cubicBezTo>
                  <a:cubicBezTo>
                    <a:pt x="4" y="15016"/>
                    <a:pt x="4313" y="19325"/>
                    <a:pt x="9630" y="19325"/>
                  </a:cubicBezTo>
                  <a:cubicBezTo>
                    <a:pt x="9634" y="19325"/>
                    <a:pt x="9637" y="19325"/>
                    <a:pt x="9641" y="19325"/>
                  </a:cubicBezTo>
                  <a:cubicBezTo>
                    <a:pt x="12198" y="19325"/>
                    <a:pt x="14654" y="18314"/>
                    <a:pt x="16469" y="16508"/>
                  </a:cubicBezTo>
                  <a:cubicBezTo>
                    <a:pt x="18314" y="14687"/>
                    <a:pt x="19328" y="12268"/>
                    <a:pt x="19328" y="9702"/>
                  </a:cubicBezTo>
                  <a:cubicBezTo>
                    <a:pt x="19328" y="8407"/>
                    <a:pt x="19069" y="7129"/>
                    <a:pt x="18558" y="5940"/>
                  </a:cubicBezTo>
                  <a:cubicBezTo>
                    <a:pt x="18066" y="4789"/>
                    <a:pt x="17360" y="3741"/>
                    <a:pt x="16472" y="2857"/>
                  </a:cubicBezTo>
                  <a:cubicBezTo>
                    <a:pt x="15587" y="1969"/>
                    <a:pt x="14539" y="1263"/>
                    <a:pt x="13389" y="770"/>
                  </a:cubicBezTo>
                  <a:cubicBezTo>
                    <a:pt x="12199" y="260"/>
                    <a:pt x="10922" y="0"/>
                    <a:pt x="96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pic>
        <p:nvPicPr>
          <p:cNvPr id="58" name="Graphic 2">
            <a:extLst>
              <a:ext uri="{FF2B5EF4-FFF2-40B4-BE49-F238E27FC236}">
                <a16:creationId xmlns:a16="http://schemas.microsoft.com/office/drawing/2014/main" xmlns="" id="{9FBEE808-761F-4257-B4D4-7CABA6D9B2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xmlns="" id="{3B7906BB-DF0F-487E-A36B-DBB5CCAB475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B73D68B1-7144-466B-AF10-7B1C40E6699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Google Shape;702;p25"/>
          <p:cNvSpPr txBox="1">
            <a:spLocks noGrp="1"/>
          </p:cNvSpPr>
          <p:nvPr>
            <p:ph type="title"/>
          </p:nvPr>
        </p:nvSpPr>
        <p:spPr>
          <a:xfrm>
            <a:off x="3729445" y="1514475"/>
            <a:ext cx="11821705" cy="105471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savodxonlikni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endParaRPr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03" name="Google Shape;703;p25"/>
          <p:cNvGrpSpPr/>
          <p:nvPr/>
        </p:nvGrpSpPr>
        <p:grpSpPr>
          <a:xfrm>
            <a:off x="899794" y="2641594"/>
            <a:ext cx="16177123" cy="6984171"/>
            <a:chOff x="457199" y="1169817"/>
            <a:chExt cx="8219851" cy="3548767"/>
          </a:xfrm>
        </p:grpSpPr>
        <p:cxnSp>
          <p:nvCxnSpPr>
            <p:cNvPr id="704" name="Google Shape;704;p25"/>
            <p:cNvCxnSpPr>
              <a:cxnSpLocks/>
            </p:cNvCxnSpPr>
            <p:nvPr/>
          </p:nvCxnSpPr>
          <p:spPr>
            <a:xfrm flipH="1" flipV="1">
              <a:off x="2206950" y="2956343"/>
              <a:ext cx="2365050" cy="19642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sp>
          <p:nvSpPr>
            <p:cNvPr id="706" name="Google Shape;706;p25"/>
            <p:cNvSpPr/>
            <p:nvPr/>
          </p:nvSpPr>
          <p:spPr>
            <a:xfrm>
              <a:off x="2901778" y="2776327"/>
              <a:ext cx="1060917" cy="407400"/>
            </a:xfrm>
            <a:prstGeom prst="roundRect">
              <a:avLst>
                <a:gd name="adj" fmla="val 16667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543" dirty="0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3</a:t>
              </a:r>
              <a:endParaRPr sz="3543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05" name="Google Shape;705;p25"/>
            <p:cNvSpPr txBox="1"/>
            <p:nvPr/>
          </p:nvSpPr>
          <p:spPr>
            <a:xfrm>
              <a:off x="4572000" y="2683643"/>
              <a:ext cx="4105050" cy="544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Zamonaviy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texnologiyalarni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qo‘llash</a:t>
              </a:r>
              <a:r>
                <a: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sz="3600" dirty="0">
                <a:solidFill>
                  <a:schemeClr val="dk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cxnSp>
          <p:nvCxnSpPr>
            <p:cNvPr id="707" name="Google Shape;707;p25"/>
            <p:cNvCxnSpPr>
              <a:cxnSpLocks/>
            </p:cNvCxnSpPr>
            <p:nvPr/>
          </p:nvCxnSpPr>
          <p:spPr>
            <a:xfrm flipH="1" flipV="1">
              <a:off x="2206950" y="1524493"/>
              <a:ext cx="2365050" cy="19342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sp>
          <p:nvSpPr>
            <p:cNvPr id="709" name="Google Shape;709;p25"/>
            <p:cNvSpPr/>
            <p:nvPr/>
          </p:nvSpPr>
          <p:spPr>
            <a:xfrm>
              <a:off x="2901778" y="1344473"/>
              <a:ext cx="1060917" cy="4074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543" dirty="0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1</a:t>
              </a:r>
              <a:endParaRPr sz="3543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08" name="Google Shape;708;p25"/>
            <p:cNvSpPr txBox="1"/>
            <p:nvPr/>
          </p:nvSpPr>
          <p:spPr>
            <a:xfrm>
              <a:off x="4572000" y="1251793"/>
              <a:ext cx="4105050" cy="544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Interfaol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darslar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tashkil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etish</a:t>
              </a:r>
              <a:r>
                <a: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sz="3600" dirty="0">
                <a:solidFill>
                  <a:schemeClr val="dk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cxnSp>
          <p:nvCxnSpPr>
            <p:cNvPr id="710" name="Google Shape;710;p25"/>
            <p:cNvCxnSpPr>
              <a:cxnSpLocks/>
            </p:cNvCxnSpPr>
            <p:nvPr/>
          </p:nvCxnSpPr>
          <p:spPr>
            <a:xfrm flipH="1" flipV="1">
              <a:off x="2206950" y="2240418"/>
              <a:ext cx="2365050" cy="14073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sp>
          <p:nvSpPr>
            <p:cNvPr id="712" name="Google Shape;712;p25"/>
            <p:cNvSpPr/>
            <p:nvPr/>
          </p:nvSpPr>
          <p:spPr>
            <a:xfrm>
              <a:off x="2901778" y="2060398"/>
              <a:ext cx="1060917" cy="4074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543" dirty="0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2</a:t>
              </a:r>
              <a:endParaRPr sz="3543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11" name="Google Shape;711;p25"/>
            <p:cNvSpPr txBox="1"/>
            <p:nvPr/>
          </p:nvSpPr>
          <p:spPr>
            <a:xfrm>
              <a:off x="4572000" y="1967718"/>
              <a:ext cx="4105050" cy="544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Tarixiy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manbalar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bilan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ishlash</a:t>
              </a:r>
              <a:r>
                <a: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sz="3600" dirty="0">
                <a:solidFill>
                  <a:schemeClr val="dk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cxnSp>
          <p:nvCxnSpPr>
            <p:cNvPr id="713" name="Google Shape;713;p25"/>
            <p:cNvCxnSpPr>
              <a:cxnSpLocks/>
            </p:cNvCxnSpPr>
            <p:nvPr/>
          </p:nvCxnSpPr>
          <p:spPr>
            <a:xfrm flipH="1">
              <a:off x="2231550" y="3657896"/>
              <a:ext cx="2340450" cy="14072"/>
            </a:xfrm>
            <a:prstGeom prst="straightConnector1">
              <a:avLst/>
            </a:prstGeom>
            <a:noFill/>
            <a:ln w="19050" cap="flat" cmpd="sng">
              <a:solidFill>
                <a:schemeClr val="accent4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sp>
          <p:nvSpPr>
            <p:cNvPr id="715" name="Google Shape;715;p25"/>
            <p:cNvSpPr/>
            <p:nvPr/>
          </p:nvSpPr>
          <p:spPr>
            <a:xfrm>
              <a:off x="2901778" y="3492259"/>
              <a:ext cx="1060917" cy="407400"/>
            </a:xfrm>
            <a:prstGeom prst="roundRect">
              <a:avLst>
                <a:gd name="adj" fmla="val 16667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543" dirty="0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4</a:t>
              </a:r>
              <a:endParaRPr sz="3543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14" name="Google Shape;714;p25"/>
            <p:cNvSpPr txBox="1"/>
            <p:nvPr/>
          </p:nvSpPr>
          <p:spPr>
            <a:xfrm>
              <a:off x="4572000" y="3399568"/>
              <a:ext cx="4105050" cy="544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Muammoli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savollar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muhokamalar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tashkil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qilish</a:t>
              </a:r>
              <a:r>
                <a: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sz="3600" dirty="0">
                <a:solidFill>
                  <a:schemeClr val="dk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cxnSp>
          <p:nvCxnSpPr>
            <p:cNvPr id="716" name="Google Shape;716;p25"/>
            <p:cNvCxnSpPr>
              <a:cxnSpLocks/>
            </p:cNvCxnSpPr>
            <p:nvPr/>
          </p:nvCxnSpPr>
          <p:spPr>
            <a:xfrm flipH="1" flipV="1">
              <a:off x="2231550" y="4387895"/>
              <a:ext cx="2301731" cy="14071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sp>
          <p:nvSpPr>
            <p:cNvPr id="718" name="Google Shape;718;p25"/>
            <p:cNvSpPr/>
            <p:nvPr/>
          </p:nvSpPr>
          <p:spPr>
            <a:xfrm>
              <a:off x="2877178" y="4208184"/>
              <a:ext cx="1060917" cy="4074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543" dirty="0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5</a:t>
              </a:r>
              <a:endParaRPr sz="3543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17" name="Google Shape;717;p25"/>
            <p:cNvSpPr txBox="1"/>
            <p:nvPr/>
          </p:nvSpPr>
          <p:spPr>
            <a:xfrm>
              <a:off x="4572000" y="4115493"/>
              <a:ext cx="4105050" cy="544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Amaliy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topshiriqlar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berish</a:t>
              </a:r>
              <a:r>
                <a: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sz="3600" dirty="0">
                <a:solidFill>
                  <a:schemeClr val="dk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grpSp>
          <p:nvGrpSpPr>
            <p:cNvPr id="719" name="Google Shape;719;p25"/>
            <p:cNvGrpSpPr/>
            <p:nvPr/>
          </p:nvGrpSpPr>
          <p:grpSpPr>
            <a:xfrm>
              <a:off x="457199" y="1169817"/>
              <a:ext cx="1816499" cy="3548767"/>
              <a:chOff x="457199" y="991417"/>
              <a:chExt cx="1816499" cy="3548767"/>
            </a:xfrm>
          </p:grpSpPr>
          <p:grpSp>
            <p:nvGrpSpPr>
              <p:cNvPr id="720" name="Google Shape;720;p25"/>
              <p:cNvGrpSpPr/>
              <p:nvPr/>
            </p:nvGrpSpPr>
            <p:grpSpPr>
              <a:xfrm>
                <a:off x="457199" y="991417"/>
                <a:ext cx="1816499" cy="3548767"/>
                <a:chOff x="778675" y="1383025"/>
                <a:chExt cx="1127350" cy="2202425"/>
              </a:xfrm>
            </p:grpSpPr>
            <p:sp>
              <p:nvSpPr>
                <p:cNvPr id="721" name="Google Shape;721;p25"/>
                <p:cNvSpPr/>
                <p:nvPr/>
              </p:nvSpPr>
              <p:spPr>
                <a:xfrm>
                  <a:off x="778675" y="1383025"/>
                  <a:ext cx="1127350" cy="2202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094" h="88097" extrusionOk="0">
                      <a:moveTo>
                        <a:pt x="18468" y="2673"/>
                      </a:moveTo>
                      <a:cubicBezTo>
                        <a:pt x="18474" y="2673"/>
                        <a:pt x="18481" y="2673"/>
                        <a:pt x="18487" y="2673"/>
                      </a:cubicBezTo>
                      <a:lnTo>
                        <a:pt x="26606" y="2673"/>
                      </a:lnTo>
                      <a:cubicBezTo>
                        <a:pt x="27731" y="2673"/>
                        <a:pt x="27731" y="4361"/>
                        <a:pt x="26606" y="4361"/>
                      </a:cubicBezTo>
                      <a:lnTo>
                        <a:pt x="18487" y="4361"/>
                      </a:lnTo>
                      <a:cubicBezTo>
                        <a:pt x="17369" y="4341"/>
                        <a:pt x="17362" y="2673"/>
                        <a:pt x="18468" y="2673"/>
                      </a:cubicBezTo>
                      <a:close/>
                      <a:moveTo>
                        <a:pt x="6953" y="2512"/>
                      </a:moveTo>
                      <a:cubicBezTo>
                        <a:pt x="7857" y="2512"/>
                        <a:pt x="8299" y="3577"/>
                        <a:pt x="7676" y="4220"/>
                      </a:cubicBezTo>
                      <a:cubicBezTo>
                        <a:pt x="7469" y="4422"/>
                        <a:pt x="7215" y="4512"/>
                        <a:pt x="6967" y="4512"/>
                      </a:cubicBezTo>
                      <a:cubicBezTo>
                        <a:pt x="6446" y="4512"/>
                        <a:pt x="5948" y="4116"/>
                        <a:pt x="5948" y="3517"/>
                      </a:cubicBezTo>
                      <a:cubicBezTo>
                        <a:pt x="5968" y="2954"/>
                        <a:pt x="6410" y="2512"/>
                        <a:pt x="6953" y="2512"/>
                      </a:cubicBezTo>
                      <a:close/>
                      <a:moveTo>
                        <a:pt x="40934" y="6411"/>
                      </a:moveTo>
                      <a:cubicBezTo>
                        <a:pt x="41958" y="6411"/>
                        <a:pt x="42802" y="7255"/>
                        <a:pt x="42802" y="8259"/>
                      </a:cubicBezTo>
                      <a:lnTo>
                        <a:pt x="42802" y="76261"/>
                      </a:lnTo>
                      <a:cubicBezTo>
                        <a:pt x="42782" y="77285"/>
                        <a:pt x="41958" y="78109"/>
                        <a:pt x="40934" y="78109"/>
                      </a:cubicBezTo>
                      <a:lnTo>
                        <a:pt x="4321" y="78109"/>
                      </a:lnTo>
                      <a:cubicBezTo>
                        <a:pt x="3296" y="78109"/>
                        <a:pt x="2472" y="77285"/>
                        <a:pt x="2472" y="76261"/>
                      </a:cubicBezTo>
                      <a:lnTo>
                        <a:pt x="2472" y="8259"/>
                      </a:lnTo>
                      <a:cubicBezTo>
                        <a:pt x="2472" y="7255"/>
                        <a:pt x="3296" y="6411"/>
                        <a:pt x="4321" y="6411"/>
                      </a:cubicBezTo>
                      <a:close/>
                      <a:moveTo>
                        <a:pt x="22599" y="79318"/>
                      </a:moveTo>
                      <a:cubicBezTo>
                        <a:pt x="24457" y="79318"/>
                        <a:pt x="26244" y="80762"/>
                        <a:pt x="26244" y="82952"/>
                      </a:cubicBezTo>
                      <a:cubicBezTo>
                        <a:pt x="26244" y="84942"/>
                        <a:pt x="24637" y="86549"/>
                        <a:pt x="22627" y="86569"/>
                      </a:cubicBezTo>
                      <a:cubicBezTo>
                        <a:pt x="19412" y="86549"/>
                        <a:pt x="17784" y="82651"/>
                        <a:pt x="20075" y="80380"/>
                      </a:cubicBezTo>
                      <a:cubicBezTo>
                        <a:pt x="20808" y="79647"/>
                        <a:pt x="21712" y="79318"/>
                        <a:pt x="22599" y="79318"/>
                      </a:cubicBezTo>
                      <a:close/>
                      <a:moveTo>
                        <a:pt x="4481" y="0"/>
                      </a:moveTo>
                      <a:cubicBezTo>
                        <a:pt x="2010" y="0"/>
                        <a:pt x="0" y="1990"/>
                        <a:pt x="20" y="4462"/>
                      </a:cubicBezTo>
                      <a:lnTo>
                        <a:pt x="20" y="83615"/>
                      </a:lnTo>
                      <a:cubicBezTo>
                        <a:pt x="20" y="86087"/>
                        <a:pt x="2010" y="88097"/>
                        <a:pt x="4481" y="88097"/>
                      </a:cubicBezTo>
                      <a:lnTo>
                        <a:pt x="40632" y="88097"/>
                      </a:lnTo>
                      <a:cubicBezTo>
                        <a:pt x="43104" y="88076"/>
                        <a:pt x="45093" y="86087"/>
                        <a:pt x="45093" y="83615"/>
                      </a:cubicBezTo>
                      <a:lnTo>
                        <a:pt x="45093" y="4462"/>
                      </a:lnTo>
                      <a:cubicBezTo>
                        <a:pt x="45093" y="1990"/>
                        <a:pt x="43104" y="0"/>
                        <a:pt x="40632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722" name="Google Shape;722;p25"/>
                <p:cNvSpPr/>
                <p:nvPr/>
              </p:nvSpPr>
              <p:spPr>
                <a:xfrm>
                  <a:off x="1234325" y="3374425"/>
                  <a:ext cx="192425" cy="164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97" h="6576" extrusionOk="0">
                      <a:moveTo>
                        <a:pt x="4401" y="1"/>
                      </a:moveTo>
                      <a:cubicBezTo>
                        <a:pt x="1467" y="1"/>
                        <a:pt x="0" y="3537"/>
                        <a:pt x="2090" y="5607"/>
                      </a:cubicBezTo>
                      <a:cubicBezTo>
                        <a:pt x="2759" y="6276"/>
                        <a:pt x="3581" y="6576"/>
                        <a:pt x="4388" y="6576"/>
                      </a:cubicBezTo>
                      <a:cubicBezTo>
                        <a:pt x="6076" y="6576"/>
                        <a:pt x="7697" y="5262"/>
                        <a:pt x="7697" y="3276"/>
                      </a:cubicBezTo>
                      <a:cubicBezTo>
                        <a:pt x="7697" y="1468"/>
                        <a:pt x="6230" y="1"/>
                        <a:pt x="4401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</p:grpSp>
          <p:grpSp>
            <p:nvGrpSpPr>
              <p:cNvPr id="723" name="Google Shape;723;p25"/>
              <p:cNvGrpSpPr/>
              <p:nvPr/>
            </p:nvGrpSpPr>
            <p:grpSpPr>
              <a:xfrm>
                <a:off x="732777" y="1948449"/>
                <a:ext cx="1265344" cy="1575795"/>
                <a:chOff x="732777" y="1948449"/>
                <a:chExt cx="1265344" cy="1575795"/>
              </a:xfrm>
            </p:grpSpPr>
            <p:sp>
              <p:nvSpPr>
                <p:cNvPr id="724" name="Google Shape;724;p25"/>
                <p:cNvSpPr/>
                <p:nvPr/>
              </p:nvSpPr>
              <p:spPr>
                <a:xfrm>
                  <a:off x="735447" y="1948449"/>
                  <a:ext cx="100475" cy="1640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134" h="10015" extrusionOk="0">
                      <a:moveTo>
                        <a:pt x="3067" y="1"/>
                      </a:moveTo>
                      <a:cubicBezTo>
                        <a:pt x="1371" y="1"/>
                        <a:pt x="1" y="1371"/>
                        <a:pt x="1" y="3034"/>
                      </a:cubicBezTo>
                      <a:lnTo>
                        <a:pt x="1" y="6949"/>
                      </a:lnTo>
                      <a:cubicBezTo>
                        <a:pt x="1" y="8645"/>
                        <a:pt x="1371" y="10015"/>
                        <a:pt x="3067" y="10015"/>
                      </a:cubicBezTo>
                      <a:cubicBezTo>
                        <a:pt x="4763" y="10015"/>
                        <a:pt x="6133" y="8645"/>
                        <a:pt x="6133" y="6949"/>
                      </a:cubicBezTo>
                      <a:lnTo>
                        <a:pt x="6133" y="3034"/>
                      </a:lnTo>
                      <a:cubicBezTo>
                        <a:pt x="6133" y="1371"/>
                        <a:pt x="4763" y="1"/>
                        <a:pt x="306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725" name="Google Shape;725;p25"/>
                <p:cNvSpPr/>
                <p:nvPr/>
              </p:nvSpPr>
              <p:spPr>
                <a:xfrm>
                  <a:off x="1894989" y="1948449"/>
                  <a:ext cx="100475" cy="1640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134" h="10015" extrusionOk="0">
                      <a:moveTo>
                        <a:pt x="3067" y="1"/>
                      </a:moveTo>
                      <a:cubicBezTo>
                        <a:pt x="1371" y="1"/>
                        <a:pt x="1" y="1371"/>
                        <a:pt x="1" y="3034"/>
                      </a:cubicBezTo>
                      <a:lnTo>
                        <a:pt x="1" y="6949"/>
                      </a:lnTo>
                      <a:cubicBezTo>
                        <a:pt x="1" y="8645"/>
                        <a:pt x="1371" y="10015"/>
                        <a:pt x="3067" y="10015"/>
                      </a:cubicBezTo>
                      <a:cubicBezTo>
                        <a:pt x="4763" y="10015"/>
                        <a:pt x="6133" y="8645"/>
                        <a:pt x="6133" y="6949"/>
                      </a:cubicBezTo>
                      <a:lnTo>
                        <a:pt x="6133" y="3034"/>
                      </a:lnTo>
                      <a:cubicBezTo>
                        <a:pt x="6133" y="1371"/>
                        <a:pt x="4763" y="1"/>
                        <a:pt x="306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726" name="Google Shape;726;p25"/>
                <p:cNvSpPr/>
                <p:nvPr/>
              </p:nvSpPr>
              <p:spPr>
                <a:xfrm>
                  <a:off x="1190189" y="2076091"/>
                  <a:ext cx="350516" cy="1774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399" h="10835" extrusionOk="0">
                      <a:moveTo>
                        <a:pt x="3487" y="1"/>
                      </a:moveTo>
                      <a:cubicBezTo>
                        <a:pt x="3073" y="1"/>
                        <a:pt x="2653" y="86"/>
                        <a:pt x="2251" y="266"/>
                      </a:cubicBezTo>
                      <a:cubicBezTo>
                        <a:pt x="685" y="951"/>
                        <a:pt x="0" y="2745"/>
                        <a:pt x="653" y="4278"/>
                      </a:cubicBezTo>
                      <a:cubicBezTo>
                        <a:pt x="2414" y="8258"/>
                        <a:pt x="6361" y="10835"/>
                        <a:pt x="10700" y="10835"/>
                      </a:cubicBezTo>
                      <a:cubicBezTo>
                        <a:pt x="15038" y="10835"/>
                        <a:pt x="18985" y="8258"/>
                        <a:pt x="20714" y="4278"/>
                      </a:cubicBezTo>
                      <a:cubicBezTo>
                        <a:pt x="21399" y="2745"/>
                        <a:pt x="20714" y="951"/>
                        <a:pt x="19148" y="266"/>
                      </a:cubicBezTo>
                      <a:cubicBezTo>
                        <a:pt x="18746" y="86"/>
                        <a:pt x="18326" y="1"/>
                        <a:pt x="17913" y="1"/>
                      </a:cubicBezTo>
                      <a:cubicBezTo>
                        <a:pt x="16750" y="1"/>
                        <a:pt x="15641" y="676"/>
                        <a:pt x="15136" y="1831"/>
                      </a:cubicBezTo>
                      <a:cubicBezTo>
                        <a:pt x="14353" y="3593"/>
                        <a:pt x="12624" y="4735"/>
                        <a:pt x="10700" y="4735"/>
                      </a:cubicBezTo>
                      <a:cubicBezTo>
                        <a:pt x="8775" y="4735"/>
                        <a:pt x="7046" y="3593"/>
                        <a:pt x="6263" y="1831"/>
                      </a:cubicBezTo>
                      <a:cubicBezTo>
                        <a:pt x="5758" y="676"/>
                        <a:pt x="4649" y="1"/>
                        <a:pt x="3487" y="1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727" name="Google Shape;727;p25"/>
                <p:cNvSpPr/>
                <p:nvPr/>
              </p:nvSpPr>
              <p:spPr>
                <a:xfrm>
                  <a:off x="732777" y="2626546"/>
                  <a:ext cx="1265273" cy="3483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7245" h="21269" extrusionOk="0">
                      <a:moveTo>
                        <a:pt x="5057" y="0"/>
                      </a:moveTo>
                      <a:cubicBezTo>
                        <a:pt x="2284" y="0"/>
                        <a:pt x="1" y="2251"/>
                        <a:pt x="1" y="5056"/>
                      </a:cubicBezTo>
                      <a:lnTo>
                        <a:pt x="1" y="16212"/>
                      </a:lnTo>
                      <a:cubicBezTo>
                        <a:pt x="1" y="19018"/>
                        <a:pt x="2284" y="21268"/>
                        <a:pt x="5057" y="21268"/>
                      </a:cubicBezTo>
                      <a:lnTo>
                        <a:pt x="72188" y="21268"/>
                      </a:lnTo>
                      <a:cubicBezTo>
                        <a:pt x="74961" y="21268"/>
                        <a:pt x="77244" y="19018"/>
                        <a:pt x="77244" y="16212"/>
                      </a:cubicBezTo>
                      <a:lnTo>
                        <a:pt x="77244" y="5056"/>
                      </a:lnTo>
                      <a:cubicBezTo>
                        <a:pt x="77244" y="2251"/>
                        <a:pt x="74961" y="0"/>
                        <a:pt x="72188" y="0"/>
                      </a:cubicBezTo>
                      <a:close/>
                    </a:path>
                  </a:pathLst>
                </a:custGeom>
                <a:noFill/>
                <a:ln w="19050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728" name="Google Shape;728;p25"/>
                <p:cNvSpPr/>
                <p:nvPr/>
              </p:nvSpPr>
              <p:spPr>
                <a:xfrm>
                  <a:off x="732777" y="3238364"/>
                  <a:ext cx="286404" cy="285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485" h="17453" extrusionOk="0">
                      <a:moveTo>
                        <a:pt x="3752" y="1"/>
                      </a:moveTo>
                      <a:cubicBezTo>
                        <a:pt x="1697" y="1"/>
                        <a:pt x="1" y="1665"/>
                        <a:pt x="1" y="3752"/>
                      </a:cubicBezTo>
                      <a:lnTo>
                        <a:pt x="1" y="13701"/>
                      </a:lnTo>
                      <a:cubicBezTo>
                        <a:pt x="1" y="15789"/>
                        <a:pt x="1697" y="17453"/>
                        <a:pt x="3752" y="17453"/>
                      </a:cubicBezTo>
                      <a:lnTo>
                        <a:pt x="13734" y="17453"/>
                      </a:lnTo>
                      <a:cubicBezTo>
                        <a:pt x="15789" y="17453"/>
                        <a:pt x="17485" y="15789"/>
                        <a:pt x="17485" y="13701"/>
                      </a:cubicBezTo>
                      <a:lnTo>
                        <a:pt x="17485" y="3752"/>
                      </a:lnTo>
                      <a:cubicBezTo>
                        <a:pt x="17485" y="1665"/>
                        <a:pt x="15789" y="1"/>
                        <a:pt x="13734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729" name="Google Shape;729;p25"/>
                <p:cNvSpPr/>
                <p:nvPr/>
              </p:nvSpPr>
              <p:spPr>
                <a:xfrm>
                  <a:off x="1222246" y="3238364"/>
                  <a:ext cx="286404" cy="285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485" h="17453" extrusionOk="0">
                      <a:moveTo>
                        <a:pt x="3752" y="1"/>
                      </a:moveTo>
                      <a:cubicBezTo>
                        <a:pt x="1697" y="1"/>
                        <a:pt x="0" y="1665"/>
                        <a:pt x="0" y="3752"/>
                      </a:cubicBezTo>
                      <a:lnTo>
                        <a:pt x="0" y="13701"/>
                      </a:lnTo>
                      <a:cubicBezTo>
                        <a:pt x="0" y="15789"/>
                        <a:pt x="1697" y="17453"/>
                        <a:pt x="3752" y="17453"/>
                      </a:cubicBezTo>
                      <a:lnTo>
                        <a:pt x="13733" y="17453"/>
                      </a:lnTo>
                      <a:cubicBezTo>
                        <a:pt x="15788" y="17453"/>
                        <a:pt x="17485" y="15789"/>
                        <a:pt x="17485" y="13701"/>
                      </a:cubicBezTo>
                      <a:lnTo>
                        <a:pt x="17485" y="3752"/>
                      </a:lnTo>
                      <a:cubicBezTo>
                        <a:pt x="17485" y="1665"/>
                        <a:pt x="15788" y="1"/>
                        <a:pt x="13733" y="1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730" name="Google Shape;730;p25"/>
                <p:cNvSpPr/>
                <p:nvPr/>
              </p:nvSpPr>
              <p:spPr>
                <a:xfrm>
                  <a:off x="1711716" y="3238364"/>
                  <a:ext cx="286404" cy="285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485" h="17453" extrusionOk="0">
                      <a:moveTo>
                        <a:pt x="3752" y="1"/>
                      </a:moveTo>
                      <a:cubicBezTo>
                        <a:pt x="1696" y="1"/>
                        <a:pt x="0" y="1665"/>
                        <a:pt x="0" y="3752"/>
                      </a:cubicBezTo>
                      <a:lnTo>
                        <a:pt x="0" y="13701"/>
                      </a:lnTo>
                      <a:cubicBezTo>
                        <a:pt x="0" y="15789"/>
                        <a:pt x="1696" y="17453"/>
                        <a:pt x="3752" y="17453"/>
                      </a:cubicBezTo>
                      <a:lnTo>
                        <a:pt x="13733" y="17453"/>
                      </a:lnTo>
                      <a:cubicBezTo>
                        <a:pt x="15788" y="17453"/>
                        <a:pt x="17484" y="15789"/>
                        <a:pt x="17484" y="13701"/>
                      </a:cubicBezTo>
                      <a:lnTo>
                        <a:pt x="17484" y="3752"/>
                      </a:lnTo>
                      <a:cubicBezTo>
                        <a:pt x="17484" y="1665"/>
                        <a:pt x="15788" y="1"/>
                        <a:pt x="13733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</p:grpSp>
        </p:grpSp>
      </p:grpSp>
      <p:pic>
        <p:nvPicPr>
          <p:cNvPr id="31" name="Graphic 2">
            <a:extLst>
              <a:ext uri="{FF2B5EF4-FFF2-40B4-BE49-F238E27FC236}">
                <a16:creationId xmlns:a16="http://schemas.microsoft.com/office/drawing/2014/main" xmlns="" id="{B00A0404-D1D4-4CD6-A4EB-7FBE62CA34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FACE08F2-BA02-43D6-A852-504C6591E0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5ADDE8F2-4033-4337-909A-8508D99C213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" name="Google Shape;821;p28"/>
          <p:cNvSpPr/>
          <p:nvPr/>
        </p:nvSpPr>
        <p:spPr>
          <a:xfrm>
            <a:off x="9681751" y="3090628"/>
            <a:ext cx="4032546" cy="4032546"/>
          </a:xfrm>
          <a:prstGeom prst="ellipse">
            <a:avLst/>
          </a:prstGeom>
          <a:solidFill>
            <a:srgbClr val="AEEAFE">
              <a:alpha val="64040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22" name="Google Shape;822;p28"/>
          <p:cNvSpPr/>
          <p:nvPr/>
        </p:nvSpPr>
        <p:spPr>
          <a:xfrm>
            <a:off x="7081113" y="3160585"/>
            <a:ext cx="3892617" cy="3892617"/>
          </a:xfrm>
          <a:prstGeom prst="ellipse">
            <a:avLst/>
          </a:prstGeom>
          <a:solidFill>
            <a:srgbClr val="6C16E1">
              <a:alpha val="30730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23" name="Google Shape;823;p28"/>
          <p:cNvSpPr/>
          <p:nvPr/>
        </p:nvSpPr>
        <p:spPr>
          <a:xfrm>
            <a:off x="4410609" y="3160593"/>
            <a:ext cx="3892617" cy="3892617"/>
          </a:xfrm>
          <a:prstGeom prst="ellipse">
            <a:avLst/>
          </a:prstGeom>
          <a:solidFill>
            <a:srgbClr val="FA47E3">
              <a:alpha val="39660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25" name="Google Shape;825;p28"/>
          <p:cNvSpPr/>
          <p:nvPr/>
        </p:nvSpPr>
        <p:spPr>
          <a:xfrm>
            <a:off x="4966234" y="6856027"/>
            <a:ext cx="2646804" cy="604870"/>
          </a:xfrm>
          <a:custGeom>
            <a:avLst/>
            <a:gdLst/>
            <a:ahLst/>
            <a:cxnLst/>
            <a:rect l="l" t="t" r="r" b="b"/>
            <a:pathLst>
              <a:path w="81176" h="18551" extrusionOk="0">
                <a:moveTo>
                  <a:pt x="1074" y="0"/>
                </a:moveTo>
                <a:cubicBezTo>
                  <a:pt x="829" y="0"/>
                  <a:pt x="578" y="97"/>
                  <a:pt x="386" y="289"/>
                </a:cubicBezTo>
                <a:cubicBezTo>
                  <a:pt x="1" y="674"/>
                  <a:pt x="1" y="1291"/>
                  <a:pt x="386" y="1638"/>
                </a:cubicBezTo>
                <a:cubicBezTo>
                  <a:pt x="9748" y="11038"/>
                  <a:pt x="22153" y="16932"/>
                  <a:pt x="35291" y="18242"/>
                </a:cubicBezTo>
                <a:cubicBezTo>
                  <a:pt x="37217" y="18435"/>
                  <a:pt x="39143" y="18551"/>
                  <a:pt x="41070" y="18551"/>
                </a:cubicBezTo>
                <a:cubicBezTo>
                  <a:pt x="51202" y="18551"/>
                  <a:pt x="61257" y="15854"/>
                  <a:pt x="70003" y="10768"/>
                </a:cubicBezTo>
                <a:lnTo>
                  <a:pt x="71968" y="13272"/>
                </a:lnTo>
                <a:lnTo>
                  <a:pt x="81176" y="983"/>
                </a:lnTo>
                <a:lnTo>
                  <a:pt x="67075" y="7031"/>
                </a:lnTo>
                <a:lnTo>
                  <a:pt x="68809" y="9227"/>
                </a:lnTo>
                <a:cubicBezTo>
                  <a:pt x="60411" y="14040"/>
                  <a:pt x="50796" y="16605"/>
                  <a:pt x="41096" y="16605"/>
                </a:cubicBezTo>
                <a:cubicBezTo>
                  <a:pt x="39226" y="16605"/>
                  <a:pt x="37352" y="16509"/>
                  <a:pt x="35483" y="16316"/>
                </a:cubicBezTo>
                <a:cubicBezTo>
                  <a:pt x="22770" y="15045"/>
                  <a:pt x="10788" y="9343"/>
                  <a:pt x="1734" y="289"/>
                </a:cubicBezTo>
                <a:cubicBezTo>
                  <a:pt x="1561" y="97"/>
                  <a:pt x="1320" y="0"/>
                  <a:pt x="1074" y="0"/>
                </a:cubicBezTo>
                <a:close/>
              </a:path>
            </a:pathLst>
          </a:custGeom>
          <a:solidFill>
            <a:srgbClr val="CCCCC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26" name="Google Shape;826;p28"/>
          <p:cNvSpPr/>
          <p:nvPr/>
        </p:nvSpPr>
        <p:spPr>
          <a:xfrm>
            <a:off x="10303764" y="6856027"/>
            <a:ext cx="2645533" cy="604870"/>
          </a:xfrm>
          <a:custGeom>
            <a:avLst/>
            <a:gdLst/>
            <a:ahLst/>
            <a:cxnLst/>
            <a:rect l="l" t="t" r="r" b="b"/>
            <a:pathLst>
              <a:path w="81137" h="18551" extrusionOk="0">
                <a:moveTo>
                  <a:pt x="1040" y="0"/>
                </a:moveTo>
                <a:cubicBezTo>
                  <a:pt x="790" y="0"/>
                  <a:pt x="539" y="97"/>
                  <a:pt x="347" y="289"/>
                </a:cubicBezTo>
                <a:cubicBezTo>
                  <a:pt x="0" y="674"/>
                  <a:pt x="0" y="1291"/>
                  <a:pt x="347" y="1638"/>
                </a:cubicBezTo>
                <a:cubicBezTo>
                  <a:pt x="9747" y="11038"/>
                  <a:pt x="22114" y="16932"/>
                  <a:pt x="35252" y="18242"/>
                </a:cubicBezTo>
                <a:cubicBezTo>
                  <a:pt x="37178" y="18435"/>
                  <a:pt x="39104" y="18551"/>
                  <a:pt x="41031" y="18551"/>
                </a:cubicBezTo>
                <a:cubicBezTo>
                  <a:pt x="51202" y="18551"/>
                  <a:pt x="61218" y="15854"/>
                  <a:pt x="70002" y="10768"/>
                </a:cubicBezTo>
                <a:lnTo>
                  <a:pt x="71967" y="13272"/>
                </a:lnTo>
                <a:lnTo>
                  <a:pt x="81137" y="983"/>
                </a:lnTo>
                <a:lnTo>
                  <a:pt x="67036" y="7031"/>
                </a:lnTo>
                <a:lnTo>
                  <a:pt x="68770" y="9227"/>
                </a:lnTo>
                <a:cubicBezTo>
                  <a:pt x="60372" y="14040"/>
                  <a:pt x="50784" y="16605"/>
                  <a:pt x="41070" y="16605"/>
                </a:cubicBezTo>
                <a:cubicBezTo>
                  <a:pt x="39197" y="16605"/>
                  <a:pt x="37319" y="16509"/>
                  <a:pt x="35444" y="16316"/>
                </a:cubicBezTo>
                <a:cubicBezTo>
                  <a:pt x="22769" y="15045"/>
                  <a:pt x="10787" y="9343"/>
                  <a:pt x="1734" y="289"/>
                </a:cubicBezTo>
                <a:cubicBezTo>
                  <a:pt x="1541" y="97"/>
                  <a:pt x="1291" y="0"/>
                  <a:pt x="1040" y="0"/>
                </a:cubicBezTo>
                <a:close/>
              </a:path>
            </a:pathLst>
          </a:custGeom>
          <a:solidFill>
            <a:srgbClr val="CCCCC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27" name="Google Shape;827;p28"/>
          <p:cNvSpPr/>
          <p:nvPr/>
        </p:nvSpPr>
        <p:spPr>
          <a:xfrm>
            <a:off x="7654448" y="2616233"/>
            <a:ext cx="2646804" cy="603827"/>
          </a:xfrm>
          <a:custGeom>
            <a:avLst/>
            <a:gdLst/>
            <a:ahLst/>
            <a:cxnLst/>
            <a:rect l="l" t="t" r="r" b="b"/>
            <a:pathLst>
              <a:path w="81176" h="18519" extrusionOk="0">
                <a:moveTo>
                  <a:pt x="41088" y="0"/>
                </a:moveTo>
                <a:cubicBezTo>
                  <a:pt x="39156" y="0"/>
                  <a:pt x="37221" y="98"/>
                  <a:pt x="35291" y="295"/>
                </a:cubicBezTo>
                <a:cubicBezTo>
                  <a:pt x="22154" y="1605"/>
                  <a:pt x="9748" y="7500"/>
                  <a:pt x="386" y="16861"/>
                </a:cubicBezTo>
                <a:cubicBezTo>
                  <a:pt x="1" y="17247"/>
                  <a:pt x="1" y="17863"/>
                  <a:pt x="386" y="18248"/>
                </a:cubicBezTo>
                <a:cubicBezTo>
                  <a:pt x="579" y="18403"/>
                  <a:pt x="810" y="18518"/>
                  <a:pt x="1080" y="18518"/>
                </a:cubicBezTo>
                <a:cubicBezTo>
                  <a:pt x="1311" y="18518"/>
                  <a:pt x="1581" y="18403"/>
                  <a:pt x="1735" y="18248"/>
                </a:cubicBezTo>
                <a:cubicBezTo>
                  <a:pt x="10827" y="9195"/>
                  <a:pt x="22770" y="3493"/>
                  <a:pt x="35484" y="2183"/>
                </a:cubicBezTo>
                <a:cubicBezTo>
                  <a:pt x="37332" y="1999"/>
                  <a:pt x="39183" y="1908"/>
                  <a:pt x="41029" y="1908"/>
                </a:cubicBezTo>
                <a:cubicBezTo>
                  <a:pt x="50770" y="1908"/>
                  <a:pt x="60389" y="4446"/>
                  <a:pt x="68809" y="9272"/>
                </a:cubicBezTo>
                <a:lnTo>
                  <a:pt x="67075" y="11506"/>
                </a:lnTo>
                <a:lnTo>
                  <a:pt x="81176" y="17555"/>
                </a:lnTo>
                <a:lnTo>
                  <a:pt x="81176" y="17555"/>
                </a:lnTo>
                <a:lnTo>
                  <a:pt x="71968" y="5265"/>
                </a:lnTo>
                <a:lnTo>
                  <a:pt x="70003" y="7769"/>
                </a:lnTo>
                <a:cubicBezTo>
                  <a:pt x="61266" y="2689"/>
                  <a:pt x="51225" y="0"/>
                  <a:pt x="41088" y="0"/>
                </a:cubicBezTo>
                <a:close/>
              </a:path>
            </a:pathLst>
          </a:custGeom>
          <a:solidFill>
            <a:srgbClr val="CCCCC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832" name="Google Shape;832;p28"/>
          <p:cNvSpPr txBox="1"/>
          <p:nvPr/>
        </p:nvSpPr>
        <p:spPr>
          <a:xfrm>
            <a:off x="608374" y="3932129"/>
            <a:ext cx="3636926" cy="3087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muhokamalar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endParaRPr sz="40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835" name="Google Shape;835;p28"/>
          <p:cNvSpPr txBox="1"/>
          <p:nvPr/>
        </p:nvSpPr>
        <p:spPr>
          <a:xfrm>
            <a:off x="14004349" y="3868712"/>
            <a:ext cx="3691324" cy="306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virtual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ekskursiyalar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interaktiv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endParaRPr sz="40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841" name="Google Shape;841;p28"/>
          <p:cNvSpPr txBox="1"/>
          <p:nvPr/>
        </p:nvSpPr>
        <p:spPr>
          <a:xfrm>
            <a:off x="6362209" y="7915275"/>
            <a:ext cx="5234972" cy="2133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xaritalar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suratlar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yozuvlarni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topshiring</a:t>
            </a:r>
            <a:endParaRPr sz="40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grpSp>
        <p:nvGrpSpPr>
          <p:cNvPr id="843" name="Google Shape;843;p28"/>
          <p:cNvGrpSpPr/>
          <p:nvPr/>
        </p:nvGrpSpPr>
        <p:grpSpPr>
          <a:xfrm>
            <a:off x="11458700" y="4645285"/>
            <a:ext cx="708911" cy="786016"/>
            <a:chOff x="3300325" y="249875"/>
            <a:chExt cx="433725" cy="480900"/>
          </a:xfrm>
        </p:grpSpPr>
        <p:sp>
          <p:nvSpPr>
            <p:cNvPr id="844" name="Google Shape;844;p28"/>
            <p:cNvSpPr/>
            <p:nvPr/>
          </p:nvSpPr>
          <p:spPr>
            <a:xfrm>
              <a:off x="3610875" y="334550"/>
              <a:ext cx="56475" cy="28250"/>
            </a:xfrm>
            <a:custGeom>
              <a:avLst/>
              <a:gdLst/>
              <a:ahLst/>
              <a:cxnLst/>
              <a:rect l="l" t="t" r="r" b="b"/>
              <a:pathLst>
                <a:path w="2259" h="1130" extrusionOk="0">
                  <a:moveTo>
                    <a:pt x="566" y="0"/>
                  </a:moveTo>
                  <a:cubicBezTo>
                    <a:pt x="253" y="0"/>
                    <a:pt x="0" y="253"/>
                    <a:pt x="0" y="567"/>
                  </a:cubicBezTo>
                  <a:cubicBezTo>
                    <a:pt x="0" y="877"/>
                    <a:pt x="253" y="1130"/>
                    <a:pt x="566" y="1130"/>
                  </a:cubicBezTo>
                  <a:lnTo>
                    <a:pt x="1696" y="1130"/>
                  </a:lnTo>
                  <a:cubicBezTo>
                    <a:pt x="2006" y="1130"/>
                    <a:pt x="2259" y="877"/>
                    <a:pt x="2259" y="567"/>
                  </a:cubicBezTo>
                  <a:cubicBezTo>
                    <a:pt x="2259" y="253"/>
                    <a:pt x="2006" y="0"/>
                    <a:pt x="16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845" name="Google Shape;845;p28"/>
            <p:cNvSpPr/>
            <p:nvPr/>
          </p:nvSpPr>
          <p:spPr>
            <a:xfrm>
              <a:off x="3467675" y="249875"/>
              <a:ext cx="46400" cy="56475"/>
            </a:xfrm>
            <a:custGeom>
              <a:avLst/>
              <a:gdLst/>
              <a:ahLst/>
              <a:cxnLst/>
              <a:rect l="l" t="t" r="r" b="b"/>
              <a:pathLst>
                <a:path w="1856" h="2259" extrusionOk="0">
                  <a:moveTo>
                    <a:pt x="647" y="1"/>
                  </a:moveTo>
                  <a:cubicBezTo>
                    <a:pt x="562" y="1"/>
                    <a:pt x="476" y="20"/>
                    <a:pt x="395" y="60"/>
                  </a:cubicBezTo>
                  <a:cubicBezTo>
                    <a:pt x="115" y="198"/>
                    <a:pt x="1" y="539"/>
                    <a:pt x="142" y="819"/>
                  </a:cubicBezTo>
                  <a:lnTo>
                    <a:pt x="705" y="1948"/>
                  </a:lnTo>
                  <a:cubicBezTo>
                    <a:pt x="806" y="2144"/>
                    <a:pt x="1004" y="2259"/>
                    <a:pt x="1211" y="2259"/>
                  </a:cubicBezTo>
                  <a:cubicBezTo>
                    <a:pt x="1296" y="2259"/>
                    <a:pt x="1383" y="2239"/>
                    <a:pt x="1464" y="2198"/>
                  </a:cubicBezTo>
                  <a:cubicBezTo>
                    <a:pt x="1744" y="2059"/>
                    <a:pt x="1856" y="1722"/>
                    <a:pt x="1717" y="1442"/>
                  </a:cubicBezTo>
                  <a:lnTo>
                    <a:pt x="1151" y="313"/>
                  </a:lnTo>
                  <a:cubicBezTo>
                    <a:pt x="1053" y="114"/>
                    <a:pt x="853" y="1"/>
                    <a:pt x="64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846" name="Google Shape;846;p28"/>
            <p:cNvSpPr/>
            <p:nvPr/>
          </p:nvSpPr>
          <p:spPr>
            <a:xfrm>
              <a:off x="3566525" y="249875"/>
              <a:ext cx="46400" cy="56475"/>
            </a:xfrm>
            <a:custGeom>
              <a:avLst/>
              <a:gdLst/>
              <a:ahLst/>
              <a:cxnLst/>
              <a:rect l="l" t="t" r="r" b="b"/>
              <a:pathLst>
                <a:path w="1856" h="2259" extrusionOk="0">
                  <a:moveTo>
                    <a:pt x="1210" y="1"/>
                  </a:moveTo>
                  <a:cubicBezTo>
                    <a:pt x="1003" y="1"/>
                    <a:pt x="803" y="114"/>
                    <a:pt x="705" y="313"/>
                  </a:cubicBezTo>
                  <a:lnTo>
                    <a:pt x="139" y="1442"/>
                  </a:lnTo>
                  <a:cubicBezTo>
                    <a:pt x="1" y="1719"/>
                    <a:pt x="115" y="2059"/>
                    <a:pt x="392" y="2198"/>
                  </a:cubicBezTo>
                  <a:cubicBezTo>
                    <a:pt x="474" y="2239"/>
                    <a:pt x="561" y="2259"/>
                    <a:pt x="646" y="2259"/>
                  </a:cubicBezTo>
                  <a:cubicBezTo>
                    <a:pt x="852" y="2259"/>
                    <a:pt x="1051" y="2144"/>
                    <a:pt x="1151" y="1948"/>
                  </a:cubicBezTo>
                  <a:lnTo>
                    <a:pt x="1714" y="819"/>
                  </a:lnTo>
                  <a:cubicBezTo>
                    <a:pt x="1856" y="539"/>
                    <a:pt x="1741" y="198"/>
                    <a:pt x="1461" y="60"/>
                  </a:cubicBezTo>
                  <a:cubicBezTo>
                    <a:pt x="1381" y="20"/>
                    <a:pt x="1295" y="1"/>
                    <a:pt x="121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847" name="Google Shape;847;p28"/>
            <p:cNvSpPr/>
            <p:nvPr/>
          </p:nvSpPr>
          <p:spPr>
            <a:xfrm>
              <a:off x="3413250" y="334550"/>
              <a:ext cx="56500" cy="28250"/>
            </a:xfrm>
            <a:custGeom>
              <a:avLst/>
              <a:gdLst/>
              <a:ahLst/>
              <a:cxnLst/>
              <a:rect l="l" t="t" r="r" b="b"/>
              <a:pathLst>
                <a:path w="2260" h="1130" extrusionOk="0">
                  <a:moveTo>
                    <a:pt x="567" y="0"/>
                  </a:moveTo>
                  <a:cubicBezTo>
                    <a:pt x="254" y="0"/>
                    <a:pt x="1" y="253"/>
                    <a:pt x="1" y="567"/>
                  </a:cubicBezTo>
                  <a:cubicBezTo>
                    <a:pt x="1" y="877"/>
                    <a:pt x="254" y="1130"/>
                    <a:pt x="567" y="1130"/>
                  </a:cubicBezTo>
                  <a:lnTo>
                    <a:pt x="1696" y="1130"/>
                  </a:lnTo>
                  <a:cubicBezTo>
                    <a:pt x="2006" y="1130"/>
                    <a:pt x="2259" y="877"/>
                    <a:pt x="2259" y="567"/>
                  </a:cubicBezTo>
                  <a:cubicBezTo>
                    <a:pt x="2259" y="253"/>
                    <a:pt x="2006" y="0"/>
                    <a:pt x="16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848" name="Google Shape;848;p28"/>
            <p:cNvSpPr/>
            <p:nvPr/>
          </p:nvSpPr>
          <p:spPr>
            <a:xfrm>
              <a:off x="3300325" y="476675"/>
              <a:ext cx="84725" cy="254100"/>
            </a:xfrm>
            <a:custGeom>
              <a:avLst/>
              <a:gdLst/>
              <a:ahLst/>
              <a:cxnLst/>
              <a:rect l="l" t="t" r="r" b="b"/>
              <a:pathLst>
                <a:path w="3389" h="10164" extrusionOk="0">
                  <a:moveTo>
                    <a:pt x="567" y="1"/>
                  </a:moveTo>
                  <a:cubicBezTo>
                    <a:pt x="254" y="1"/>
                    <a:pt x="1" y="251"/>
                    <a:pt x="1" y="564"/>
                  </a:cubicBezTo>
                  <a:lnTo>
                    <a:pt x="1" y="9598"/>
                  </a:lnTo>
                  <a:cubicBezTo>
                    <a:pt x="1" y="9911"/>
                    <a:pt x="254" y="10164"/>
                    <a:pt x="567" y="10164"/>
                  </a:cubicBezTo>
                  <a:lnTo>
                    <a:pt x="2825" y="10164"/>
                  </a:lnTo>
                  <a:cubicBezTo>
                    <a:pt x="3136" y="10164"/>
                    <a:pt x="3389" y="9911"/>
                    <a:pt x="3389" y="9598"/>
                  </a:cubicBezTo>
                  <a:lnTo>
                    <a:pt x="3389" y="564"/>
                  </a:lnTo>
                  <a:cubicBezTo>
                    <a:pt x="3389" y="251"/>
                    <a:pt x="3136" y="1"/>
                    <a:pt x="28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849" name="Google Shape;849;p28"/>
            <p:cNvSpPr/>
            <p:nvPr/>
          </p:nvSpPr>
          <p:spPr>
            <a:xfrm>
              <a:off x="3413250" y="335525"/>
              <a:ext cx="320800" cy="395250"/>
            </a:xfrm>
            <a:custGeom>
              <a:avLst/>
              <a:gdLst/>
              <a:ahLst/>
              <a:cxnLst/>
              <a:rect l="l" t="t" r="r" b="b"/>
              <a:pathLst>
                <a:path w="12832" h="15810" extrusionOk="0">
                  <a:moveTo>
                    <a:pt x="3954" y="1"/>
                  </a:moveTo>
                  <a:cubicBezTo>
                    <a:pt x="3641" y="1"/>
                    <a:pt x="3388" y="254"/>
                    <a:pt x="3388" y="564"/>
                  </a:cubicBezTo>
                  <a:cubicBezTo>
                    <a:pt x="3388" y="1871"/>
                    <a:pt x="2879" y="4225"/>
                    <a:pt x="1922" y="5186"/>
                  </a:cubicBezTo>
                  <a:cubicBezTo>
                    <a:pt x="1274" y="5830"/>
                    <a:pt x="723" y="6065"/>
                    <a:pt x="1" y="6427"/>
                  </a:cubicBezTo>
                  <a:lnTo>
                    <a:pt x="1" y="14897"/>
                  </a:lnTo>
                  <a:cubicBezTo>
                    <a:pt x="1109" y="15268"/>
                    <a:pt x="2515" y="15810"/>
                    <a:pt x="4659" y="15810"/>
                  </a:cubicBezTo>
                  <a:lnTo>
                    <a:pt x="8351" y="15810"/>
                  </a:lnTo>
                  <a:cubicBezTo>
                    <a:pt x="9567" y="15810"/>
                    <a:pt x="10516" y="14680"/>
                    <a:pt x="10046" y="13491"/>
                  </a:cubicBezTo>
                  <a:cubicBezTo>
                    <a:pt x="11019" y="13226"/>
                    <a:pt x="11546" y="12172"/>
                    <a:pt x="11175" y="11233"/>
                  </a:cubicBezTo>
                  <a:cubicBezTo>
                    <a:pt x="12386" y="10901"/>
                    <a:pt x="12832" y="9408"/>
                    <a:pt x="11992" y="8468"/>
                  </a:cubicBezTo>
                  <a:cubicBezTo>
                    <a:pt x="12314" y="8107"/>
                    <a:pt x="12467" y="7625"/>
                    <a:pt x="12410" y="7143"/>
                  </a:cubicBezTo>
                  <a:cubicBezTo>
                    <a:pt x="12311" y="6267"/>
                    <a:pt x="11495" y="5647"/>
                    <a:pt x="10612" y="5647"/>
                  </a:cubicBezTo>
                  <a:lnTo>
                    <a:pt x="6213" y="5647"/>
                  </a:lnTo>
                  <a:cubicBezTo>
                    <a:pt x="6586" y="4975"/>
                    <a:pt x="6785" y="3081"/>
                    <a:pt x="6776" y="2307"/>
                  </a:cubicBezTo>
                  <a:cubicBezTo>
                    <a:pt x="6761" y="1027"/>
                    <a:pt x="5701" y="1"/>
                    <a:pt x="44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sp>
        <p:nvSpPr>
          <p:cNvPr id="850" name="Google Shape;850;p28"/>
          <p:cNvSpPr/>
          <p:nvPr/>
        </p:nvSpPr>
        <p:spPr>
          <a:xfrm>
            <a:off x="8604170" y="4737692"/>
            <a:ext cx="787529" cy="738332"/>
          </a:xfrm>
          <a:custGeom>
            <a:avLst/>
            <a:gdLst/>
            <a:ahLst/>
            <a:cxnLst/>
            <a:rect l="l" t="t" r="r" b="b"/>
            <a:pathLst>
              <a:path w="19273" h="18069" extrusionOk="0">
                <a:moveTo>
                  <a:pt x="5456" y="7679"/>
                </a:moveTo>
                <a:cubicBezTo>
                  <a:pt x="6294" y="7679"/>
                  <a:pt x="6715" y="8694"/>
                  <a:pt x="6122" y="9284"/>
                </a:cubicBezTo>
                <a:cubicBezTo>
                  <a:pt x="5930" y="9476"/>
                  <a:pt x="5694" y="9562"/>
                  <a:pt x="5462" y="9562"/>
                </a:cubicBezTo>
                <a:cubicBezTo>
                  <a:pt x="4979" y="9562"/>
                  <a:pt x="4517" y="9188"/>
                  <a:pt x="4517" y="8622"/>
                </a:cubicBezTo>
                <a:cubicBezTo>
                  <a:pt x="4517" y="8101"/>
                  <a:pt x="4936" y="7679"/>
                  <a:pt x="5456" y="7679"/>
                </a:cubicBezTo>
                <a:close/>
                <a:moveTo>
                  <a:pt x="9636" y="7679"/>
                </a:moveTo>
                <a:cubicBezTo>
                  <a:pt x="10473" y="7679"/>
                  <a:pt x="10892" y="8694"/>
                  <a:pt x="10299" y="9284"/>
                </a:cubicBezTo>
                <a:cubicBezTo>
                  <a:pt x="10107" y="9476"/>
                  <a:pt x="9872" y="9562"/>
                  <a:pt x="9640" y="9562"/>
                </a:cubicBezTo>
                <a:cubicBezTo>
                  <a:pt x="9157" y="9562"/>
                  <a:pt x="8694" y="9188"/>
                  <a:pt x="8694" y="8622"/>
                </a:cubicBezTo>
                <a:cubicBezTo>
                  <a:pt x="8694" y="8101"/>
                  <a:pt x="9115" y="7679"/>
                  <a:pt x="9636" y="7679"/>
                </a:cubicBezTo>
                <a:close/>
                <a:moveTo>
                  <a:pt x="13813" y="7679"/>
                </a:moveTo>
                <a:cubicBezTo>
                  <a:pt x="14650" y="7679"/>
                  <a:pt x="15071" y="8694"/>
                  <a:pt x="14478" y="9284"/>
                </a:cubicBezTo>
                <a:cubicBezTo>
                  <a:pt x="14286" y="9476"/>
                  <a:pt x="14050" y="9562"/>
                  <a:pt x="13819" y="9562"/>
                </a:cubicBezTo>
                <a:cubicBezTo>
                  <a:pt x="13336" y="9562"/>
                  <a:pt x="12873" y="9188"/>
                  <a:pt x="12873" y="8622"/>
                </a:cubicBezTo>
                <a:cubicBezTo>
                  <a:pt x="12873" y="8101"/>
                  <a:pt x="13292" y="7679"/>
                  <a:pt x="13813" y="7679"/>
                </a:cubicBezTo>
                <a:close/>
                <a:moveTo>
                  <a:pt x="9597" y="1"/>
                </a:moveTo>
                <a:cubicBezTo>
                  <a:pt x="4303" y="1"/>
                  <a:pt x="0" y="3801"/>
                  <a:pt x="0" y="8471"/>
                </a:cubicBezTo>
                <a:cubicBezTo>
                  <a:pt x="0" y="10444"/>
                  <a:pt x="780" y="12356"/>
                  <a:pt x="2201" y="13870"/>
                </a:cubicBezTo>
                <a:cubicBezTo>
                  <a:pt x="2481" y="15033"/>
                  <a:pt x="2138" y="16258"/>
                  <a:pt x="1292" y="17104"/>
                </a:cubicBezTo>
                <a:cubicBezTo>
                  <a:pt x="940" y="17460"/>
                  <a:pt x="1190" y="18068"/>
                  <a:pt x="1692" y="18068"/>
                </a:cubicBezTo>
                <a:cubicBezTo>
                  <a:pt x="3300" y="18065"/>
                  <a:pt x="4845" y="17442"/>
                  <a:pt x="6005" y="16328"/>
                </a:cubicBezTo>
                <a:cubicBezTo>
                  <a:pt x="7150" y="16731"/>
                  <a:pt x="8357" y="16939"/>
                  <a:pt x="9571" y="16939"/>
                </a:cubicBezTo>
                <a:cubicBezTo>
                  <a:pt x="9579" y="16939"/>
                  <a:pt x="9588" y="16939"/>
                  <a:pt x="9597" y="16939"/>
                </a:cubicBezTo>
                <a:cubicBezTo>
                  <a:pt x="14891" y="16939"/>
                  <a:pt x="19272" y="13139"/>
                  <a:pt x="19272" y="8471"/>
                </a:cubicBezTo>
                <a:cubicBezTo>
                  <a:pt x="19272" y="3801"/>
                  <a:pt x="14891" y="1"/>
                  <a:pt x="9597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>
              <a:solidFill>
                <a:srgbClr val="435D74"/>
              </a:solidFill>
            </a:endParaRPr>
          </a:p>
        </p:txBody>
      </p:sp>
      <p:grpSp>
        <p:nvGrpSpPr>
          <p:cNvPr id="851" name="Google Shape;851;p28"/>
          <p:cNvGrpSpPr/>
          <p:nvPr/>
        </p:nvGrpSpPr>
        <p:grpSpPr>
          <a:xfrm>
            <a:off x="5808612" y="4713107"/>
            <a:ext cx="787529" cy="787529"/>
            <a:chOff x="5651375" y="3806450"/>
            <a:chExt cx="481825" cy="481825"/>
          </a:xfrm>
        </p:grpSpPr>
        <p:sp>
          <p:nvSpPr>
            <p:cNvPr id="852" name="Google Shape;852;p28"/>
            <p:cNvSpPr/>
            <p:nvPr/>
          </p:nvSpPr>
          <p:spPr>
            <a:xfrm>
              <a:off x="5793425" y="3976800"/>
              <a:ext cx="28250" cy="28275"/>
            </a:xfrm>
            <a:custGeom>
              <a:avLst/>
              <a:gdLst/>
              <a:ahLst/>
              <a:cxnLst/>
              <a:rect l="l" t="t" r="r" b="b"/>
              <a:pathLst>
                <a:path w="1130" h="1131" extrusionOk="0">
                  <a:moveTo>
                    <a:pt x="567" y="1"/>
                  </a:moveTo>
                  <a:cubicBezTo>
                    <a:pt x="253" y="1"/>
                    <a:pt x="0" y="251"/>
                    <a:pt x="0" y="564"/>
                  </a:cubicBezTo>
                  <a:cubicBezTo>
                    <a:pt x="0" y="877"/>
                    <a:pt x="253" y="1130"/>
                    <a:pt x="567" y="1130"/>
                  </a:cubicBezTo>
                  <a:cubicBezTo>
                    <a:pt x="877" y="1130"/>
                    <a:pt x="1130" y="877"/>
                    <a:pt x="1130" y="564"/>
                  </a:cubicBezTo>
                  <a:cubicBezTo>
                    <a:pt x="1130" y="251"/>
                    <a:pt x="877" y="1"/>
                    <a:pt x="56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853" name="Google Shape;853;p28"/>
            <p:cNvSpPr/>
            <p:nvPr/>
          </p:nvSpPr>
          <p:spPr>
            <a:xfrm>
              <a:off x="5794475" y="4089725"/>
              <a:ext cx="195600" cy="84725"/>
            </a:xfrm>
            <a:custGeom>
              <a:avLst/>
              <a:gdLst/>
              <a:ahLst/>
              <a:cxnLst/>
              <a:rect l="l" t="t" r="r" b="b"/>
              <a:pathLst>
                <a:path w="7824" h="3389" extrusionOk="0">
                  <a:moveTo>
                    <a:pt x="1" y="1"/>
                  </a:moveTo>
                  <a:cubicBezTo>
                    <a:pt x="284" y="1943"/>
                    <a:pt x="1949" y="3385"/>
                    <a:pt x="3912" y="3388"/>
                  </a:cubicBezTo>
                  <a:cubicBezTo>
                    <a:pt x="5875" y="3385"/>
                    <a:pt x="7541" y="1943"/>
                    <a:pt x="78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854" name="Google Shape;854;p28"/>
            <p:cNvSpPr/>
            <p:nvPr/>
          </p:nvSpPr>
          <p:spPr>
            <a:xfrm>
              <a:off x="5651375" y="3806450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6249" y="5686"/>
                  </a:moveTo>
                  <a:cubicBezTo>
                    <a:pt x="6932" y="5686"/>
                    <a:pt x="7549" y="6098"/>
                    <a:pt x="7811" y="6730"/>
                  </a:cubicBezTo>
                  <a:cubicBezTo>
                    <a:pt x="8073" y="7363"/>
                    <a:pt x="7929" y="8092"/>
                    <a:pt x="7444" y="8576"/>
                  </a:cubicBezTo>
                  <a:cubicBezTo>
                    <a:pt x="7122" y="8901"/>
                    <a:pt x="6689" y="9073"/>
                    <a:pt x="6248" y="9073"/>
                  </a:cubicBezTo>
                  <a:cubicBezTo>
                    <a:pt x="6029" y="9073"/>
                    <a:pt x="5808" y="9031"/>
                    <a:pt x="5598" y="8944"/>
                  </a:cubicBezTo>
                  <a:cubicBezTo>
                    <a:pt x="4966" y="8682"/>
                    <a:pt x="4553" y="8064"/>
                    <a:pt x="4553" y="7378"/>
                  </a:cubicBezTo>
                  <a:cubicBezTo>
                    <a:pt x="4556" y="6441"/>
                    <a:pt x="5312" y="5686"/>
                    <a:pt x="6249" y="5686"/>
                  </a:cubicBezTo>
                  <a:close/>
                  <a:moveTo>
                    <a:pt x="13024" y="5683"/>
                  </a:moveTo>
                  <a:cubicBezTo>
                    <a:pt x="13242" y="5683"/>
                    <a:pt x="13462" y="5725"/>
                    <a:pt x="13671" y="5812"/>
                  </a:cubicBezTo>
                  <a:cubicBezTo>
                    <a:pt x="14304" y="6074"/>
                    <a:pt x="14716" y="6691"/>
                    <a:pt x="14716" y="7378"/>
                  </a:cubicBezTo>
                  <a:cubicBezTo>
                    <a:pt x="14716" y="8314"/>
                    <a:pt x="13957" y="9073"/>
                    <a:pt x="13024" y="9073"/>
                  </a:cubicBezTo>
                  <a:cubicBezTo>
                    <a:pt x="12337" y="9073"/>
                    <a:pt x="11720" y="8658"/>
                    <a:pt x="11458" y="8025"/>
                  </a:cubicBezTo>
                  <a:cubicBezTo>
                    <a:pt x="11196" y="7393"/>
                    <a:pt x="11341" y="6664"/>
                    <a:pt x="11825" y="6179"/>
                  </a:cubicBezTo>
                  <a:cubicBezTo>
                    <a:pt x="12150" y="5855"/>
                    <a:pt x="12583" y="5683"/>
                    <a:pt x="13024" y="5683"/>
                  </a:cubicBezTo>
                  <a:close/>
                  <a:moveTo>
                    <a:pt x="14153" y="10202"/>
                  </a:moveTo>
                  <a:cubicBezTo>
                    <a:pt x="14463" y="10202"/>
                    <a:pt x="14716" y="10452"/>
                    <a:pt x="14716" y="10766"/>
                  </a:cubicBezTo>
                  <a:cubicBezTo>
                    <a:pt x="14716" y="13566"/>
                    <a:pt x="12437" y="15849"/>
                    <a:pt x="9636" y="15849"/>
                  </a:cubicBezTo>
                  <a:cubicBezTo>
                    <a:pt x="6833" y="15849"/>
                    <a:pt x="4553" y="13566"/>
                    <a:pt x="4553" y="10766"/>
                  </a:cubicBezTo>
                  <a:cubicBezTo>
                    <a:pt x="4553" y="10452"/>
                    <a:pt x="4806" y="10202"/>
                    <a:pt x="5119" y="10202"/>
                  </a:cubicBezTo>
                  <a:close/>
                  <a:moveTo>
                    <a:pt x="9636" y="0"/>
                  </a:moveTo>
                  <a:cubicBezTo>
                    <a:pt x="4342" y="0"/>
                    <a:pt x="0" y="4343"/>
                    <a:pt x="0" y="9636"/>
                  </a:cubicBezTo>
                  <a:cubicBezTo>
                    <a:pt x="0" y="14930"/>
                    <a:pt x="4342" y="19272"/>
                    <a:pt x="9636" y="19272"/>
                  </a:cubicBezTo>
                  <a:cubicBezTo>
                    <a:pt x="14927" y="19272"/>
                    <a:pt x="19272" y="14930"/>
                    <a:pt x="19272" y="9636"/>
                  </a:cubicBezTo>
                  <a:cubicBezTo>
                    <a:pt x="19272" y="4343"/>
                    <a:pt x="14930" y="0"/>
                    <a:pt x="96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  <p:sp>
          <p:nvSpPr>
            <p:cNvPr id="855" name="Google Shape;855;p28"/>
            <p:cNvSpPr/>
            <p:nvPr/>
          </p:nvSpPr>
          <p:spPr>
            <a:xfrm>
              <a:off x="5962800" y="3976800"/>
              <a:ext cx="28250" cy="28275"/>
            </a:xfrm>
            <a:custGeom>
              <a:avLst/>
              <a:gdLst/>
              <a:ahLst/>
              <a:cxnLst/>
              <a:rect l="l" t="t" r="r" b="b"/>
              <a:pathLst>
                <a:path w="1130" h="1131" extrusionOk="0">
                  <a:moveTo>
                    <a:pt x="567" y="1"/>
                  </a:moveTo>
                  <a:cubicBezTo>
                    <a:pt x="254" y="1"/>
                    <a:pt x="1" y="251"/>
                    <a:pt x="1" y="564"/>
                  </a:cubicBezTo>
                  <a:cubicBezTo>
                    <a:pt x="1" y="877"/>
                    <a:pt x="254" y="1130"/>
                    <a:pt x="567" y="1130"/>
                  </a:cubicBezTo>
                  <a:cubicBezTo>
                    <a:pt x="877" y="1130"/>
                    <a:pt x="1130" y="877"/>
                    <a:pt x="1130" y="564"/>
                  </a:cubicBezTo>
                  <a:cubicBezTo>
                    <a:pt x="1130" y="251"/>
                    <a:pt x="877" y="1"/>
                    <a:pt x="56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>
                <a:solidFill>
                  <a:srgbClr val="435D74"/>
                </a:solidFill>
              </a:endParaRPr>
            </a:p>
          </p:txBody>
        </p:sp>
      </p:grpSp>
      <p:pic>
        <p:nvPicPr>
          <p:cNvPr id="39" name="Graphic 2">
            <a:extLst>
              <a:ext uri="{FF2B5EF4-FFF2-40B4-BE49-F238E27FC236}">
                <a16:creationId xmlns:a16="http://schemas.microsoft.com/office/drawing/2014/main" xmlns="" id="{30DA81D2-99FD-458C-91A0-8C27654FF1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989920C1-B3EA-4ED5-A3A0-2D87191583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0F7351E9-3DF0-4377-8E66-CA70E1F1B8F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6" name="Google Shape;2066;p42"/>
          <p:cNvGrpSpPr/>
          <p:nvPr/>
        </p:nvGrpSpPr>
        <p:grpSpPr>
          <a:xfrm>
            <a:off x="539750" y="2618338"/>
            <a:ext cx="16557188" cy="7007409"/>
            <a:chOff x="274255" y="1158000"/>
            <a:chExt cx="8412968" cy="3560575"/>
          </a:xfrm>
        </p:grpSpPr>
        <p:grpSp>
          <p:nvGrpSpPr>
            <p:cNvPr id="2067" name="Google Shape;2067;p42"/>
            <p:cNvGrpSpPr/>
            <p:nvPr/>
          </p:nvGrpSpPr>
          <p:grpSpPr>
            <a:xfrm>
              <a:off x="274255" y="1158000"/>
              <a:ext cx="4087412" cy="3560575"/>
              <a:chOff x="274255" y="1158000"/>
              <a:chExt cx="4087412" cy="3560575"/>
            </a:xfrm>
          </p:grpSpPr>
          <p:grpSp>
            <p:nvGrpSpPr>
              <p:cNvPr id="2068" name="Google Shape;2068;p42"/>
              <p:cNvGrpSpPr/>
              <p:nvPr/>
            </p:nvGrpSpPr>
            <p:grpSpPr>
              <a:xfrm>
                <a:off x="2812825" y="1158000"/>
                <a:ext cx="1548842" cy="3560575"/>
                <a:chOff x="2812825" y="1158000"/>
                <a:chExt cx="1548842" cy="3560575"/>
              </a:xfrm>
            </p:grpSpPr>
            <p:sp>
              <p:nvSpPr>
                <p:cNvPr id="2069" name="Google Shape;2069;p42"/>
                <p:cNvSpPr/>
                <p:nvPr/>
              </p:nvSpPr>
              <p:spPr>
                <a:xfrm>
                  <a:off x="2921335" y="3818236"/>
                  <a:ext cx="1208429" cy="6717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431" h="10246" extrusionOk="0">
                      <a:moveTo>
                        <a:pt x="4191" y="0"/>
                      </a:moveTo>
                      <a:cubicBezTo>
                        <a:pt x="3932" y="0"/>
                        <a:pt x="3673" y="57"/>
                        <a:pt x="3477" y="170"/>
                      </a:cubicBezTo>
                      <a:lnTo>
                        <a:pt x="393" y="1611"/>
                      </a:lnTo>
                      <a:cubicBezTo>
                        <a:pt x="0" y="1837"/>
                        <a:pt x="0" y="2206"/>
                        <a:pt x="393" y="2444"/>
                      </a:cubicBezTo>
                      <a:lnTo>
                        <a:pt x="13526" y="10076"/>
                      </a:lnTo>
                      <a:cubicBezTo>
                        <a:pt x="13722" y="10189"/>
                        <a:pt x="13981" y="10246"/>
                        <a:pt x="14240" y="10246"/>
                      </a:cubicBezTo>
                      <a:cubicBezTo>
                        <a:pt x="14499" y="10246"/>
                        <a:pt x="14758" y="10189"/>
                        <a:pt x="14954" y="10076"/>
                      </a:cubicBezTo>
                      <a:lnTo>
                        <a:pt x="18026" y="8635"/>
                      </a:lnTo>
                      <a:cubicBezTo>
                        <a:pt x="18431" y="8397"/>
                        <a:pt x="18431" y="8028"/>
                        <a:pt x="18038" y="7802"/>
                      </a:cubicBezTo>
                      <a:lnTo>
                        <a:pt x="4905" y="170"/>
                      </a:lnTo>
                      <a:cubicBezTo>
                        <a:pt x="4709" y="57"/>
                        <a:pt x="4450" y="0"/>
                        <a:pt x="4191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70" name="Google Shape;2070;p42"/>
                <p:cNvSpPr/>
                <p:nvPr/>
              </p:nvSpPr>
              <p:spPr>
                <a:xfrm>
                  <a:off x="3086034" y="1158000"/>
                  <a:ext cx="1275633" cy="30726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456" h="46864" extrusionOk="0">
                      <a:moveTo>
                        <a:pt x="26" y="986"/>
                      </a:moveTo>
                      <a:cubicBezTo>
                        <a:pt x="17" y="991"/>
                        <a:pt x="9" y="996"/>
                        <a:pt x="0" y="1001"/>
                      </a:cubicBezTo>
                      <a:lnTo>
                        <a:pt x="26" y="986"/>
                      </a:lnTo>
                      <a:close/>
                      <a:moveTo>
                        <a:pt x="2143" y="1"/>
                      </a:moveTo>
                      <a:cubicBezTo>
                        <a:pt x="2120" y="1"/>
                        <a:pt x="2096" y="13"/>
                        <a:pt x="2072" y="13"/>
                      </a:cubicBezTo>
                      <a:lnTo>
                        <a:pt x="1977" y="13"/>
                      </a:lnTo>
                      <a:cubicBezTo>
                        <a:pt x="1917" y="25"/>
                        <a:pt x="1858" y="25"/>
                        <a:pt x="1810" y="37"/>
                      </a:cubicBezTo>
                      <a:lnTo>
                        <a:pt x="1798" y="37"/>
                      </a:lnTo>
                      <a:cubicBezTo>
                        <a:pt x="1786" y="49"/>
                        <a:pt x="1774" y="49"/>
                        <a:pt x="1762" y="49"/>
                      </a:cubicBezTo>
                      <a:cubicBezTo>
                        <a:pt x="1703" y="60"/>
                        <a:pt x="1655" y="72"/>
                        <a:pt x="1596" y="96"/>
                      </a:cubicBezTo>
                      <a:cubicBezTo>
                        <a:pt x="1584" y="96"/>
                        <a:pt x="1584" y="108"/>
                        <a:pt x="1572" y="108"/>
                      </a:cubicBezTo>
                      <a:cubicBezTo>
                        <a:pt x="1572" y="108"/>
                        <a:pt x="1560" y="108"/>
                        <a:pt x="1548" y="120"/>
                      </a:cubicBezTo>
                      <a:cubicBezTo>
                        <a:pt x="1477" y="144"/>
                        <a:pt x="1417" y="180"/>
                        <a:pt x="1346" y="215"/>
                      </a:cubicBezTo>
                      <a:lnTo>
                        <a:pt x="26" y="986"/>
                      </a:lnTo>
                      <a:lnTo>
                        <a:pt x="26" y="986"/>
                      </a:lnTo>
                      <a:cubicBezTo>
                        <a:pt x="79" y="956"/>
                        <a:pt x="139" y="926"/>
                        <a:pt x="191" y="906"/>
                      </a:cubicBezTo>
                      <a:cubicBezTo>
                        <a:pt x="203" y="894"/>
                        <a:pt x="215" y="894"/>
                        <a:pt x="227" y="894"/>
                      </a:cubicBezTo>
                      <a:cubicBezTo>
                        <a:pt x="286" y="870"/>
                        <a:pt x="346" y="846"/>
                        <a:pt x="417" y="834"/>
                      </a:cubicBezTo>
                      <a:cubicBezTo>
                        <a:pt x="429" y="834"/>
                        <a:pt x="441" y="834"/>
                        <a:pt x="453" y="822"/>
                      </a:cubicBezTo>
                      <a:cubicBezTo>
                        <a:pt x="524" y="811"/>
                        <a:pt x="596" y="799"/>
                        <a:pt x="679" y="799"/>
                      </a:cubicBezTo>
                      <a:lnTo>
                        <a:pt x="977" y="799"/>
                      </a:lnTo>
                      <a:cubicBezTo>
                        <a:pt x="1060" y="811"/>
                        <a:pt x="1143" y="822"/>
                        <a:pt x="1227" y="846"/>
                      </a:cubicBezTo>
                      <a:lnTo>
                        <a:pt x="1262" y="846"/>
                      </a:lnTo>
                      <a:cubicBezTo>
                        <a:pt x="1346" y="870"/>
                        <a:pt x="1429" y="894"/>
                        <a:pt x="1524" y="918"/>
                      </a:cubicBezTo>
                      <a:cubicBezTo>
                        <a:pt x="1536" y="930"/>
                        <a:pt x="1536" y="930"/>
                        <a:pt x="1548" y="930"/>
                      </a:cubicBezTo>
                      <a:cubicBezTo>
                        <a:pt x="1643" y="965"/>
                        <a:pt x="1739" y="1001"/>
                        <a:pt x="1834" y="1049"/>
                      </a:cubicBezTo>
                      <a:lnTo>
                        <a:pt x="1846" y="1049"/>
                      </a:lnTo>
                      <a:cubicBezTo>
                        <a:pt x="1953" y="1096"/>
                        <a:pt x="2048" y="1156"/>
                        <a:pt x="2155" y="1203"/>
                      </a:cubicBezTo>
                      <a:lnTo>
                        <a:pt x="15074" y="8669"/>
                      </a:lnTo>
                      <a:cubicBezTo>
                        <a:pt x="15181" y="8728"/>
                        <a:pt x="15288" y="8800"/>
                        <a:pt x="15383" y="8871"/>
                      </a:cubicBezTo>
                      <a:cubicBezTo>
                        <a:pt x="15383" y="8871"/>
                        <a:pt x="15395" y="8871"/>
                        <a:pt x="15395" y="8883"/>
                      </a:cubicBezTo>
                      <a:cubicBezTo>
                        <a:pt x="15490" y="8942"/>
                        <a:pt x="15586" y="9014"/>
                        <a:pt x="15669" y="9085"/>
                      </a:cubicBezTo>
                      <a:cubicBezTo>
                        <a:pt x="15681" y="9097"/>
                        <a:pt x="15693" y="9097"/>
                        <a:pt x="15705" y="9109"/>
                      </a:cubicBezTo>
                      <a:cubicBezTo>
                        <a:pt x="15788" y="9181"/>
                        <a:pt x="15883" y="9252"/>
                        <a:pt x="15967" y="9335"/>
                      </a:cubicBezTo>
                      <a:cubicBezTo>
                        <a:pt x="15967" y="9347"/>
                        <a:pt x="15978" y="9347"/>
                        <a:pt x="15990" y="9359"/>
                      </a:cubicBezTo>
                      <a:cubicBezTo>
                        <a:pt x="16074" y="9443"/>
                        <a:pt x="16157" y="9526"/>
                        <a:pt x="16240" y="9609"/>
                      </a:cubicBezTo>
                      <a:lnTo>
                        <a:pt x="16264" y="9633"/>
                      </a:lnTo>
                      <a:cubicBezTo>
                        <a:pt x="16348" y="9728"/>
                        <a:pt x="16443" y="9824"/>
                        <a:pt x="16514" y="9931"/>
                      </a:cubicBezTo>
                      <a:lnTo>
                        <a:pt x="16526" y="9931"/>
                      </a:lnTo>
                      <a:cubicBezTo>
                        <a:pt x="16610" y="10026"/>
                        <a:pt x="16693" y="10133"/>
                        <a:pt x="16764" y="10240"/>
                      </a:cubicBezTo>
                      <a:cubicBezTo>
                        <a:pt x="16848" y="10347"/>
                        <a:pt x="16907" y="10443"/>
                        <a:pt x="16979" y="10550"/>
                      </a:cubicBezTo>
                      <a:cubicBezTo>
                        <a:pt x="17026" y="10609"/>
                        <a:pt x="17062" y="10681"/>
                        <a:pt x="17098" y="10740"/>
                      </a:cubicBezTo>
                      <a:cubicBezTo>
                        <a:pt x="17133" y="10800"/>
                        <a:pt x="17169" y="10847"/>
                        <a:pt x="17205" y="10907"/>
                      </a:cubicBezTo>
                      <a:cubicBezTo>
                        <a:pt x="17217" y="10931"/>
                        <a:pt x="17229" y="10955"/>
                        <a:pt x="17252" y="10990"/>
                      </a:cubicBezTo>
                      <a:cubicBezTo>
                        <a:pt x="17300" y="11074"/>
                        <a:pt x="17348" y="11169"/>
                        <a:pt x="17395" y="11264"/>
                      </a:cubicBezTo>
                      <a:cubicBezTo>
                        <a:pt x="17407" y="11276"/>
                        <a:pt x="17407" y="11288"/>
                        <a:pt x="17419" y="11300"/>
                      </a:cubicBezTo>
                      <a:cubicBezTo>
                        <a:pt x="17479" y="11419"/>
                        <a:pt x="17526" y="11526"/>
                        <a:pt x="17586" y="11645"/>
                      </a:cubicBezTo>
                      <a:cubicBezTo>
                        <a:pt x="17586" y="11657"/>
                        <a:pt x="17586" y="11657"/>
                        <a:pt x="17586" y="11669"/>
                      </a:cubicBezTo>
                      <a:cubicBezTo>
                        <a:pt x="17705" y="11943"/>
                        <a:pt x="17812" y="12229"/>
                        <a:pt x="17895" y="12502"/>
                      </a:cubicBezTo>
                      <a:cubicBezTo>
                        <a:pt x="17895" y="12502"/>
                        <a:pt x="17895" y="12514"/>
                        <a:pt x="17895" y="12514"/>
                      </a:cubicBezTo>
                      <a:cubicBezTo>
                        <a:pt x="17919" y="12598"/>
                        <a:pt x="17943" y="12693"/>
                        <a:pt x="17967" y="12776"/>
                      </a:cubicBezTo>
                      <a:cubicBezTo>
                        <a:pt x="17967" y="12788"/>
                        <a:pt x="17967" y="12800"/>
                        <a:pt x="17967" y="12812"/>
                      </a:cubicBezTo>
                      <a:cubicBezTo>
                        <a:pt x="17991" y="12895"/>
                        <a:pt x="18003" y="12979"/>
                        <a:pt x="18014" y="13062"/>
                      </a:cubicBezTo>
                      <a:cubicBezTo>
                        <a:pt x="18026" y="13074"/>
                        <a:pt x="18026" y="13086"/>
                        <a:pt x="18026" y="13098"/>
                      </a:cubicBezTo>
                      <a:cubicBezTo>
                        <a:pt x="18038" y="13181"/>
                        <a:pt x="18050" y="13264"/>
                        <a:pt x="18062" y="13348"/>
                      </a:cubicBezTo>
                      <a:cubicBezTo>
                        <a:pt x="18062" y="13360"/>
                        <a:pt x="18062" y="13360"/>
                        <a:pt x="18062" y="13372"/>
                      </a:cubicBezTo>
                      <a:cubicBezTo>
                        <a:pt x="18074" y="13455"/>
                        <a:pt x="18086" y="13538"/>
                        <a:pt x="18086" y="13622"/>
                      </a:cubicBezTo>
                      <a:cubicBezTo>
                        <a:pt x="18086" y="13634"/>
                        <a:pt x="18086" y="13634"/>
                        <a:pt x="18086" y="13645"/>
                      </a:cubicBezTo>
                      <a:cubicBezTo>
                        <a:pt x="18098" y="13729"/>
                        <a:pt x="18098" y="13812"/>
                        <a:pt x="18098" y="13895"/>
                      </a:cubicBezTo>
                      <a:lnTo>
                        <a:pt x="18014" y="44923"/>
                      </a:lnTo>
                      <a:cubicBezTo>
                        <a:pt x="18014" y="45042"/>
                        <a:pt x="18003" y="45149"/>
                        <a:pt x="17991" y="45256"/>
                      </a:cubicBezTo>
                      <a:cubicBezTo>
                        <a:pt x="17991" y="45268"/>
                        <a:pt x="17991" y="45268"/>
                        <a:pt x="17991" y="45280"/>
                      </a:cubicBezTo>
                      <a:cubicBezTo>
                        <a:pt x="17979" y="45376"/>
                        <a:pt x="17967" y="45471"/>
                        <a:pt x="17955" y="45566"/>
                      </a:cubicBezTo>
                      <a:cubicBezTo>
                        <a:pt x="17943" y="45578"/>
                        <a:pt x="17943" y="45590"/>
                        <a:pt x="17943" y="45602"/>
                      </a:cubicBezTo>
                      <a:cubicBezTo>
                        <a:pt x="17919" y="45685"/>
                        <a:pt x="17907" y="45768"/>
                        <a:pt x="17872" y="45852"/>
                      </a:cubicBezTo>
                      <a:cubicBezTo>
                        <a:pt x="17872" y="45864"/>
                        <a:pt x="17872" y="45876"/>
                        <a:pt x="17860" y="45899"/>
                      </a:cubicBezTo>
                      <a:cubicBezTo>
                        <a:pt x="17836" y="45971"/>
                        <a:pt x="17812" y="46042"/>
                        <a:pt x="17776" y="46114"/>
                      </a:cubicBezTo>
                      <a:cubicBezTo>
                        <a:pt x="17776" y="46126"/>
                        <a:pt x="17776" y="46126"/>
                        <a:pt x="17764" y="46138"/>
                      </a:cubicBezTo>
                      <a:cubicBezTo>
                        <a:pt x="17729" y="46209"/>
                        <a:pt x="17693" y="46292"/>
                        <a:pt x="17645" y="46352"/>
                      </a:cubicBezTo>
                      <a:cubicBezTo>
                        <a:pt x="17645" y="46364"/>
                        <a:pt x="17633" y="46376"/>
                        <a:pt x="17622" y="46388"/>
                      </a:cubicBezTo>
                      <a:cubicBezTo>
                        <a:pt x="17586" y="46435"/>
                        <a:pt x="17550" y="46495"/>
                        <a:pt x="17514" y="46542"/>
                      </a:cubicBezTo>
                      <a:cubicBezTo>
                        <a:pt x="17491" y="46554"/>
                        <a:pt x="17479" y="46578"/>
                        <a:pt x="17467" y="46590"/>
                      </a:cubicBezTo>
                      <a:cubicBezTo>
                        <a:pt x="17431" y="46626"/>
                        <a:pt x="17395" y="46661"/>
                        <a:pt x="17348" y="46697"/>
                      </a:cubicBezTo>
                      <a:cubicBezTo>
                        <a:pt x="17336" y="46709"/>
                        <a:pt x="17312" y="46733"/>
                        <a:pt x="17300" y="46745"/>
                      </a:cubicBezTo>
                      <a:cubicBezTo>
                        <a:pt x="17256" y="46771"/>
                        <a:pt x="17218" y="46804"/>
                        <a:pt x="17173" y="46834"/>
                      </a:cubicBezTo>
                      <a:lnTo>
                        <a:pt x="17173" y="46834"/>
                      </a:lnTo>
                      <a:lnTo>
                        <a:pt x="18479" y="46078"/>
                      </a:lnTo>
                      <a:cubicBezTo>
                        <a:pt x="18538" y="46042"/>
                        <a:pt x="18598" y="45995"/>
                        <a:pt x="18657" y="45959"/>
                      </a:cubicBezTo>
                      <a:cubicBezTo>
                        <a:pt x="18669" y="45935"/>
                        <a:pt x="18693" y="45923"/>
                        <a:pt x="18705" y="45911"/>
                      </a:cubicBezTo>
                      <a:cubicBezTo>
                        <a:pt x="18741" y="45876"/>
                        <a:pt x="18776" y="45840"/>
                        <a:pt x="18812" y="45804"/>
                      </a:cubicBezTo>
                      <a:cubicBezTo>
                        <a:pt x="18836" y="45780"/>
                        <a:pt x="18848" y="45768"/>
                        <a:pt x="18860" y="45757"/>
                      </a:cubicBezTo>
                      <a:cubicBezTo>
                        <a:pt x="18907" y="45697"/>
                        <a:pt x="18943" y="45649"/>
                        <a:pt x="18979" y="45602"/>
                      </a:cubicBezTo>
                      <a:cubicBezTo>
                        <a:pt x="18991" y="45590"/>
                        <a:pt x="18991" y="45578"/>
                        <a:pt x="19003" y="45566"/>
                      </a:cubicBezTo>
                      <a:cubicBezTo>
                        <a:pt x="19050" y="45495"/>
                        <a:pt x="19086" y="45435"/>
                        <a:pt x="19122" y="45352"/>
                      </a:cubicBezTo>
                      <a:cubicBezTo>
                        <a:pt x="19122" y="45340"/>
                        <a:pt x="19134" y="45328"/>
                        <a:pt x="19134" y="45328"/>
                      </a:cubicBezTo>
                      <a:cubicBezTo>
                        <a:pt x="19157" y="45280"/>
                        <a:pt x="19169" y="45233"/>
                        <a:pt x="19193" y="45185"/>
                      </a:cubicBezTo>
                      <a:cubicBezTo>
                        <a:pt x="19205" y="45161"/>
                        <a:pt x="19205" y="45137"/>
                        <a:pt x="19217" y="45114"/>
                      </a:cubicBezTo>
                      <a:cubicBezTo>
                        <a:pt x="19217" y="45090"/>
                        <a:pt x="19229" y="45078"/>
                        <a:pt x="19229" y="45066"/>
                      </a:cubicBezTo>
                      <a:cubicBezTo>
                        <a:pt x="19241" y="45054"/>
                        <a:pt x="19241" y="45042"/>
                        <a:pt x="19241" y="45030"/>
                      </a:cubicBezTo>
                      <a:cubicBezTo>
                        <a:pt x="19265" y="44971"/>
                        <a:pt x="19277" y="44923"/>
                        <a:pt x="19288" y="44875"/>
                      </a:cubicBezTo>
                      <a:cubicBezTo>
                        <a:pt x="19288" y="44852"/>
                        <a:pt x="19288" y="44828"/>
                        <a:pt x="19300" y="44816"/>
                      </a:cubicBezTo>
                      <a:cubicBezTo>
                        <a:pt x="19300" y="44804"/>
                        <a:pt x="19300" y="44792"/>
                        <a:pt x="19300" y="44780"/>
                      </a:cubicBezTo>
                      <a:cubicBezTo>
                        <a:pt x="19312" y="44756"/>
                        <a:pt x="19312" y="44745"/>
                        <a:pt x="19312" y="44721"/>
                      </a:cubicBezTo>
                      <a:cubicBezTo>
                        <a:pt x="19324" y="44673"/>
                        <a:pt x="19336" y="44625"/>
                        <a:pt x="19336" y="44578"/>
                      </a:cubicBezTo>
                      <a:cubicBezTo>
                        <a:pt x="19336" y="44554"/>
                        <a:pt x="19348" y="44518"/>
                        <a:pt x="19348" y="44494"/>
                      </a:cubicBezTo>
                      <a:cubicBezTo>
                        <a:pt x="19348" y="44483"/>
                        <a:pt x="19348" y="44471"/>
                        <a:pt x="19348" y="44471"/>
                      </a:cubicBezTo>
                      <a:cubicBezTo>
                        <a:pt x="19348" y="44459"/>
                        <a:pt x="19348" y="44447"/>
                        <a:pt x="19348" y="44435"/>
                      </a:cubicBezTo>
                      <a:cubicBezTo>
                        <a:pt x="19360" y="44387"/>
                        <a:pt x="19360" y="44340"/>
                        <a:pt x="19360" y="44292"/>
                      </a:cubicBezTo>
                      <a:cubicBezTo>
                        <a:pt x="19360" y="44244"/>
                        <a:pt x="19360" y="44197"/>
                        <a:pt x="19360" y="44137"/>
                      </a:cubicBezTo>
                      <a:lnTo>
                        <a:pt x="19455" y="13110"/>
                      </a:lnTo>
                      <a:cubicBezTo>
                        <a:pt x="19455" y="13074"/>
                        <a:pt x="19455" y="13026"/>
                        <a:pt x="19455" y="12979"/>
                      </a:cubicBezTo>
                      <a:cubicBezTo>
                        <a:pt x="19443" y="12955"/>
                        <a:pt x="19443" y="12919"/>
                        <a:pt x="19443" y="12895"/>
                      </a:cubicBezTo>
                      <a:cubicBezTo>
                        <a:pt x="19443" y="12883"/>
                        <a:pt x="19443" y="12872"/>
                        <a:pt x="19443" y="12860"/>
                      </a:cubicBezTo>
                      <a:cubicBezTo>
                        <a:pt x="19443" y="12848"/>
                        <a:pt x="19443" y="12848"/>
                        <a:pt x="19443" y="12836"/>
                      </a:cubicBezTo>
                      <a:cubicBezTo>
                        <a:pt x="19443" y="12788"/>
                        <a:pt x="19431" y="12729"/>
                        <a:pt x="19431" y="12681"/>
                      </a:cubicBezTo>
                      <a:cubicBezTo>
                        <a:pt x="19431" y="12669"/>
                        <a:pt x="19431" y="12657"/>
                        <a:pt x="19431" y="12633"/>
                      </a:cubicBezTo>
                      <a:cubicBezTo>
                        <a:pt x="19419" y="12633"/>
                        <a:pt x="19419" y="12633"/>
                        <a:pt x="19419" y="12622"/>
                      </a:cubicBezTo>
                      <a:cubicBezTo>
                        <a:pt x="19419" y="12598"/>
                        <a:pt x="19419" y="12562"/>
                        <a:pt x="19419" y="12538"/>
                      </a:cubicBezTo>
                      <a:cubicBezTo>
                        <a:pt x="19407" y="12491"/>
                        <a:pt x="19396" y="12431"/>
                        <a:pt x="19396" y="12383"/>
                      </a:cubicBezTo>
                      <a:cubicBezTo>
                        <a:pt x="19384" y="12336"/>
                        <a:pt x="19372" y="12276"/>
                        <a:pt x="19372" y="12229"/>
                      </a:cubicBezTo>
                      <a:cubicBezTo>
                        <a:pt x="19360" y="12181"/>
                        <a:pt x="19348" y="12121"/>
                        <a:pt x="19336" y="12074"/>
                      </a:cubicBezTo>
                      <a:cubicBezTo>
                        <a:pt x="19324" y="12014"/>
                        <a:pt x="19312" y="11967"/>
                        <a:pt x="19300" y="11919"/>
                      </a:cubicBezTo>
                      <a:cubicBezTo>
                        <a:pt x="19288" y="11860"/>
                        <a:pt x="19265" y="11812"/>
                        <a:pt x="19253" y="11752"/>
                      </a:cubicBezTo>
                      <a:cubicBezTo>
                        <a:pt x="19241" y="11705"/>
                        <a:pt x="19229" y="11645"/>
                        <a:pt x="19205" y="11598"/>
                      </a:cubicBezTo>
                      <a:cubicBezTo>
                        <a:pt x="19193" y="11538"/>
                        <a:pt x="19169" y="11490"/>
                        <a:pt x="19157" y="11431"/>
                      </a:cubicBezTo>
                      <a:cubicBezTo>
                        <a:pt x="19146" y="11383"/>
                        <a:pt x="19122" y="11336"/>
                        <a:pt x="19110" y="11288"/>
                      </a:cubicBezTo>
                      <a:cubicBezTo>
                        <a:pt x="19086" y="11228"/>
                        <a:pt x="19062" y="11181"/>
                        <a:pt x="19050" y="11133"/>
                      </a:cubicBezTo>
                      <a:cubicBezTo>
                        <a:pt x="19026" y="11086"/>
                        <a:pt x="19015" y="11038"/>
                        <a:pt x="18991" y="10990"/>
                      </a:cubicBezTo>
                      <a:cubicBezTo>
                        <a:pt x="18979" y="10955"/>
                        <a:pt x="18955" y="10919"/>
                        <a:pt x="18943" y="10883"/>
                      </a:cubicBezTo>
                      <a:cubicBezTo>
                        <a:pt x="18943" y="10871"/>
                        <a:pt x="18943" y="10871"/>
                        <a:pt x="18931" y="10859"/>
                      </a:cubicBezTo>
                      <a:cubicBezTo>
                        <a:pt x="18931" y="10859"/>
                        <a:pt x="18931" y="10847"/>
                        <a:pt x="18931" y="10847"/>
                      </a:cubicBezTo>
                      <a:cubicBezTo>
                        <a:pt x="18907" y="10788"/>
                        <a:pt x="18884" y="10740"/>
                        <a:pt x="18860" y="10693"/>
                      </a:cubicBezTo>
                      <a:cubicBezTo>
                        <a:pt x="18836" y="10645"/>
                        <a:pt x="18812" y="10586"/>
                        <a:pt x="18788" y="10538"/>
                      </a:cubicBezTo>
                      <a:cubicBezTo>
                        <a:pt x="18776" y="10526"/>
                        <a:pt x="18776" y="10526"/>
                        <a:pt x="18776" y="10514"/>
                      </a:cubicBezTo>
                      <a:cubicBezTo>
                        <a:pt x="18765" y="10502"/>
                        <a:pt x="18765" y="10490"/>
                        <a:pt x="18753" y="10478"/>
                      </a:cubicBezTo>
                      <a:cubicBezTo>
                        <a:pt x="18729" y="10443"/>
                        <a:pt x="18717" y="10395"/>
                        <a:pt x="18693" y="10359"/>
                      </a:cubicBezTo>
                      <a:cubicBezTo>
                        <a:pt x="18657" y="10300"/>
                        <a:pt x="18634" y="10252"/>
                        <a:pt x="18598" y="10193"/>
                      </a:cubicBezTo>
                      <a:cubicBezTo>
                        <a:pt x="18586" y="10169"/>
                        <a:pt x="18574" y="10145"/>
                        <a:pt x="18562" y="10121"/>
                      </a:cubicBezTo>
                      <a:cubicBezTo>
                        <a:pt x="18550" y="10109"/>
                        <a:pt x="18550" y="10097"/>
                        <a:pt x="18538" y="10085"/>
                      </a:cubicBezTo>
                      <a:cubicBezTo>
                        <a:pt x="18515" y="10038"/>
                        <a:pt x="18479" y="10002"/>
                        <a:pt x="18455" y="9955"/>
                      </a:cubicBezTo>
                      <a:cubicBezTo>
                        <a:pt x="18419" y="9895"/>
                        <a:pt x="18372" y="9824"/>
                        <a:pt x="18336" y="9764"/>
                      </a:cubicBezTo>
                      <a:cubicBezTo>
                        <a:pt x="18324" y="9752"/>
                        <a:pt x="18324" y="9740"/>
                        <a:pt x="18312" y="9728"/>
                      </a:cubicBezTo>
                      <a:cubicBezTo>
                        <a:pt x="18253" y="9633"/>
                        <a:pt x="18193" y="9550"/>
                        <a:pt x="18122" y="9454"/>
                      </a:cubicBezTo>
                      <a:cubicBezTo>
                        <a:pt x="18074" y="9395"/>
                        <a:pt x="18038" y="9335"/>
                        <a:pt x="17991" y="9276"/>
                      </a:cubicBezTo>
                      <a:cubicBezTo>
                        <a:pt x="17955" y="9228"/>
                        <a:pt x="17919" y="9193"/>
                        <a:pt x="17872" y="9145"/>
                      </a:cubicBezTo>
                      <a:cubicBezTo>
                        <a:pt x="17872" y="9145"/>
                        <a:pt x="17872" y="9145"/>
                        <a:pt x="17872" y="9133"/>
                      </a:cubicBezTo>
                      <a:cubicBezTo>
                        <a:pt x="17836" y="9085"/>
                        <a:pt x="17800" y="9050"/>
                        <a:pt x="17753" y="9002"/>
                      </a:cubicBezTo>
                      <a:cubicBezTo>
                        <a:pt x="17717" y="8954"/>
                        <a:pt x="17681" y="8907"/>
                        <a:pt x="17633" y="8871"/>
                      </a:cubicBezTo>
                      <a:cubicBezTo>
                        <a:pt x="17633" y="8859"/>
                        <a:pt x="17622" y="8859"/>
                        <a:pt x="17622" y="8847"/>
                      </a:cubicBezTo>
                      <a:cubicBezTo>
                        <a:pt x="17610" y="8835"/>
                        <a:pt x="17610" y="8835"/>
                        <a:pt x="17598" y="8823"/>
                      </a:cubicBezTo>
                      <a:cubicBezTo>
                        <a:pt x="17574" y="8800"/>
                        <a:pt x="17538" y="8764"/>
                        <a:pt x="17514" y="8740"/>
                      </a:cubicBezTo>
                      <a:cubicBezTo>
                        <a:pt x="17467" y="8692"/>
                        <a:pt x="17431" y="8657"/>
                        <a:pt x="17383" y="8609"/>
                      </a:cubicBezTo>
                      <a:cubicBezTo>
                        <a:pt x="17372" y="8597"/>
                        <a:pt x="17360" y="8585"/>
                        <a:pt x="17348" y="8573"/>
                      </a:cubicBezTo>
                      <a:cubicBezTo>
                        <a:pt x="17336" y="8561"/>
                        <a:pt x="17324" y="8561"/>
                        <a:pt x="17312" y="8550"/>
                      </a:cubicBezTo>
                      <a:cubicBezTo>
                        <a:pt x="17300" y="8526"/>
                        <a:pt x="17276" y="8514"/>
                        <a:pt x="17252" y="8490"/>
                      </a:cubicBezTo>
                      <a:cubicBezTo>
                        <a:pt x="17205" y="8454"/>
                        <a:pt x="17169" y="8407"/>
                        <a:pt x="17121" y="8371"/>
                      </a:cubicBezTo>
                      <a:cubicBezTo>
                        <a:pt x="17098" y="8359"/>
                        <a:pt x="17074" y="8335"/>
                        <a:pt x="17062" y="8323"/>
                      </a:cubicBezTo>
                      <a:cubicBezTo>
                        <a:pt x="17050" y="8311"/>
                        <a:pt x="17038" y="8311"/>
                        <a:pt x="17026" y="8300"/>
                      </a:cubicBezTo>
                      <a:cubicBezTo>
                        <a:pt x="17014" y="8288"/>
                        <a:pt x="17002" y="8276"/>
                        <a:pt x="16979" y="8264"/>
                      </a:cubicBezTo>
                      <a:cubicBezTo>
                        <a:pt x="16943" y="8228"/>
                        <a:pt x="16895" y="8192"/>
                        <a:pt x="16848" y="8157"/>
                      </a:cubicBezTo>
                      <a:cubicBezTo>
                        <a:pt x="16824" y="8133"/>
                        <a:pt x="16788" y="8109"/>
                        <a:pt x="16752" y="8097"/>
                      </a:cubicBezTo>
                      <a:cubicBezTo>
                        <a:pt x="16752" y="8085"/>
                        <a:pt x="16740" y="8085"/>
                        <a:pt x="16740" y="8073"/>
                      </a:cubicBezTo>
                      <a:cubicBezTo>
                        <a:pt x="16729" y="8073"/>
                        <a:pt x="16729" y="8073"/>
                        <a:pt x="16717" y="8061"/>
                      </a:cubicBezTo>
                      <a:cubicBezTo>
                        <a:pt x="16681" y="8038"/>
                        <a:pt x="16633" y="8014"/>
                        <a:pt x="16586" y="7978"/>
                      </a:cubicBezTo>
                      <a:cubicBezTo>
                        <a:pt x="16550" y="7954"/>
                        <a:pt x="16502" y="7930"/>
                        <a:pt x="16467" y="7907"/>
                      </a:cubicBezTo>
                      <a:cubicBezTo>
                        <a:pt x="16455" y="7895"/>
                        <a:pt x="16443" y="7895"/>
                        <a:pt x="16431" y="7883"/>
                      </a:cubicBezTo>
                      <a:lnTo>
                        <a:pt x="3501" y="418"/>
                      </a:lnTo>
                      <a:cubicBezTo>
                        <a:pt x="3477" y="406"/>
                        <a:pt x="3441" y="382"/>
                        <a:pt x="3405" y="370"/>
                      </a:cubicBezTo>
                      <a:cubicBezTo>
                        <a:pt x="3370" y="346"/>
                        <a:pt x="3322" y="322"/>
                        <a:pt x="3286" y="299"/>
                      </a:cubicBezTo>
                      <a:cubicBezTo>
                        <a:pt x="3263" y="287"/>
                        <a:pt x="3227" y="275"/>
                        <a:pt x="3203" y="263"/>
                      </a:cubicBezTo>
                      <a:lnTo>
                        <a:pt x="3179" y="263"/>
                      </a:lnTo>
                      <a:cubicBezTo>
                        <a:pt x="3179" y="251"/>
                        <a:pt x="3167" y="251"/>
                        <a:pt x="3167" y="251"/>
                      </a:cubicBezTo>
                      <a:cubicBezTo>
                        <a:pt x="3120" y="227"/>
                        <a:pt x="3084" y="215"/>
                        <a:pt x="3036" y="191"/>
                      </a:cubicBezTo>
                      <a:cubicBezTo>
                        <a:pt x="3001" y="180"/>
                        <a:pt x="2953" y="168"/>
                        <a:pt x="2917" y="144"/>
                      </a:cubicBezTo>
                      <a:lnTo>
                        <a:pt x="2894" y="144"/>
                      </a:lnTo>
                      <a:cubicBezTo>
                        <a:pt x="2894" y="144"/>
                        <a:pt x="2882" y="144"/>
                        <a:pt x="2882" y="132"/>
                      </a:cubicBezTo>
                      <a:cubicBezTo>
                        <a:pt x="2846" y="132"/>
                        <a:pt x="2822" y="120"/>
                        <a:pt x="2798" y="108"/>
                      </a:cubicBezTo>
                      <a:cubicBezTo>
                        <a:pt x="2751" y="96"/>
                        <a:pt x="2715" y="84"/>
                        <a:pt x="2667" y="72"/>
                      </a:cubicBezTo>
                      <a:cubicBezTo>
                        <a:pt x="2655" y="72"/>
                        <a:pt x="2632" y="60"/>
                        <a:pt x="2608" y="60"/>
                      </a:cubicBezTo>
                      <a:lnTo>
                        <a:pt x="2584" y="60"/>
                      </a:lnTo>
                      <a:cubicBezTo>
                        <a:pt x="2572" y="49"/>
                        <a:pt x="2560" y="49"/>
                        <a:pt x="2548" y="49"/>
                      </a:cubicBezTo>
                      <a:cubicBezTo>
                        <a:pt x="2501" y="37"/>
                        <a:pt x="2465" y="37"/>
                        <a:pt x="2417" y="25"/>
                      </a:cubicBezTo>
                      <a:cubicBezTo>
                        <a:pt x="2393" y="25"/>
                        <a:pt x="2358" y="25"/>
                        <a:pt x="2334" y="13"/>
                      </a:cubicBezTo>
                      <a:lnTo>
                        <a:pt x="2286" y="13"/>
                      </a:lnTo>
                      <a:cubicBezTo>
                        <a:pt x="2227" y="13"/>
                        <a:pt x="2179" y="1"/>
                        <a:pt x="2143" y="1"/>
                      </a:cubicBezTo>
                      <a:close/>
                      <a:moveTo>
                        <a:pt x="17173" y="46834"/>
                      </a:moveTo>
                      <a:lnTo>
                        <a:pt x="17121" y="46864"/>
                      </a:lnTo>
                      <a:cubicBezTo>
                        <a:pt x="17140" y="46855"/>
                        <a:pt x="17157" y="46845"/>
                        <a:pt x="17173" y="46834"/>
                      </a:cubicBezTo>
                      <a:close/>
                    </a:path>
                  </a:pathLst>
                </a:custGeom>
                <a:solidFill>
                  <a:srgbClr val="47566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71" name="Google Shape;2071;p42"/>
                <p:cNvSpPr/>
                <p:nvPr/>
              </p:nvSpPr>
              <p:spPr>
                <a:xfrm>
                  <a:off x="3021977" y="1209665"/>
                  <a:ext cx="1250652" cy="30341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075" h="46277" extrusionOk="0">
                      <a:moveTo>
                        <a:pt x="1771" y="1"/>
                      </a:moveTo>
                      <a:cubicBezTo>
                        <a:pt x="776" y="1"/>
                        <a:pt x="93" y="788"/>
                        <a:pt x="84" y="2154"/>
                      </a:cubicBezTo>
                      <a:lnTo>
                        <a:pt x="1" y="33169"/>
                      </a:lnTo>
                      <a:cubicBezTo>
                        <a:pt x="1" y="35098"/>
                        <a:pt x="1346" y="37432"/>
                        <a:pt x="3025" y="38396"/>
                      </a:cubicBezTo>
                      <a:lnTo>
                        <a:pt x="15943" y="45862"/>
                      </a:lnTo>
                      <a:cubicBezTo>
                        <a:pt x="16434" y="46143"/>
                        <a:pt x="16896" y="46276"/>
                        <a:pt x="17306" y="46276"/>
                      </a:cubicBezTo>
                      <a:cubicBezTo>
                        <a:pt x="18300" y="46276"/>
                        <a:pt x="18983" y="45492"/>
                        <a:pt x="18991" y="44135"/>
                      </a:cubicBezTo>
                      <a:lnTo>
                        <a:pt x="19075" y="13107"/>
                      </a:lnTo>
                      <a:cubicBezTo>
                        <a:pt x="19075" y="11191"/>
                        <a:pt x="17729" y="8845"/>
                        <a:pt x="16051" y="7881"/>
                      </a:cubicBezTo>
                      <a:lnTo>
                        <a:pt x="3132" y="415"/>
                      </a:lnTo>
                      <a:cubicBezTo>
                        <a:pt x="2643" y="134"/>
                        <a:pt x="2180" y="1"/>
                        <a:pt x="1771" y="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72" name="Google Shape;2072;p42"/>
                <p:cNvSpPr/>
                <p:nvPr/>
              </p:nvSpPr>
              <p:spPr>
                <a:xfrm>
                  <a:off x="3519288" y="1612103"/>
                  <a:ext cx="267046" cy="1883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73" h="2873" extrusionOk="0">
                      <a:moveTo>
                        <a:pt x="204" y="1"/>
                      </a:moveTo>
                      <a:cubicBezTo>
                        <a:pt x="84" y="1"/>
                        <a:pt x="0" y="98"/>
                        <a:pt x="0" y="266"/>
                      </a:cubicBezTo>
                      <a:cubicBezTo>
                        <a:pt x="0" y="492"/>
                        <a:pt x="167" y="778"/>
                        <a:pt x="369" y="897"/>
                      </a:cubicBezTo>
                      <a:lnTo>
                        <a:pt x="3703" y="2826"/>
                      </a:lnTo>
                      <a:cubicBezTo>
                        <a:pt x="3762" y="2857"/>
                        <a:pt x="3817" y="2872"/>
                        <a:pt x="3867" y="2872"/>
                      </a:cubicBezTo>
                      <a:cubicBezTo>
                        <a:pt x="3988" y="2872"/>
                        <a:pt x="4072" y="2781"/>
                        <a:pt x="4072" y="2612"/>
                      </a:cubicBezTo>
                      <a:cubicBezTo>
                        <a:pt x="4072" y="2374"/>
                        <a:pt x="3906" y="2088"/>
                        <a:pt x="3703" y="1981"/>
                      </a:cubicBezTo>
                      <a:lnTo>
                        <a:pt x="369" y="52"/>
                      </a:lnTo>
                      <a:cubicBezTo>
                        <a:pt x="310" y="17"/>
                        <a:pt x="254" y="1"/>
                        <a:pt x="204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73" name="Google Shape;2073;p42"/>
                <p:cNvSpPr/>
                <p:nvPr/>
              </p:nvSpPr>
              <p:spPr>
                <a:xfrm>
                  <a:off x="3581706" y="3670452"/>
                  <a:ext cx="130474" cy="1668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90" h="2545" extrusionOk="0">
                      <a:moveTo>
                        <a:pt x="556" y="0"/>
                      </a:moveTo>
                      <a:cubicBezTo>
                        <a:pt x="232" y="0"/>
                        <a:pt x="9" y="259"/>
                        <a:pt x="1" y="698"/>
                      </a:cubicBezTo>
                      <a:cubicBezTo>
                        <a:pt x="1" y="1329"/>
                        <a:pt x="441" y="2091"/>
                        <a:pt x="989" y="2412"/>
                      </a:cubicBezTo>
                      <a:cubicBezTo>
                        <a:pt x="1148" y="2502"/>
                        <a:pt x="1298" y="2545"/>
                        <a:pt x="1430" y="2545"/>
                      </a:cubicBezTo>
                      <a:cubicBezTo>
                        <a:pt x="1755" y="2545"/>
                        <a:pt x="1977" y="2289"/>
                        <a:pt x="1977" y="1841"/>
                      </a:cubicBezTo>
                      <a:cubicBezTo>
                        <a:pt x="1989" y="1210"/>
                        <a:pt x="1549" y="448"/>
                        <a:pt x="1001" y="138"/>
                      </a:cubicBezTo>
                      <a:cubicBezTo>
                        <a:pt x="841" y="44"/>
                        <a:pt x="690" y="0"/>
                        <a:pt x="556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74" name="Google Shape;2074;p42"/>
                <p:cNvSpPr/>
                <p:nvPr/>
              </p:nvSpPr>
              <p:spPr>
                <a:xfrm>
                  <a:off x="3093836" y="1546801"/>
                  <a:ext cx="1111655" cy="23665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955" h="36094" extrusionOk="0">
                      <a:moveTo>
                        <a:pt x="243" y="1"/>
                      </a:moveTo>
                      <a:cubicBezTo>
                        <a:pt x="148" y="1"/>
                        <a:pt x="84" y="81"/>
                        <a:pt x="84" y="215"/>
                      </a:cubicBezTo>
                      <a:lnTo>
                        <a:pt x="0" y="26134"/>
                      </a:lnTo>
                      <a:cubicBezTo>
                        <a:pt x="0" y="26325"/>
                        <a:pt x="143" y="26563"/>
                        <a:pt x="310" y="26658"/>
                      </a:cubicBezTo>
                      <a:lnTo>
                        <a:pt x="16574" y="36052"/>
                      </a:lnTo>
                      <a:cubicBezTo>
                        <a:pt x="16623" y="36080"/>
                        <a:pt x="16670" y="36094"/>
                        <a:pt x="16712" y="36094"/>
                      </a:cubicBezTo>
                      <a:cubicBezTo>
                        <a:pt x="16812" y="36094"/>
                        <a:pt x="16883" y="36016"/>
                        <a:pt x="16883" y="35874"/>
                      </a:cubicBezTo>
                      <a:lnTo>
                        <a:pt x="16955" y="9954"/>
                      </a:lnTo>
                      <a:cubicBezTo>
                        <a:pt x="16955" y="9763"/>
                        <a:pt x="16824" y="9525"/>
                        <a:pt x="16645" y="9430"/>
                      </a:cubicBezTo>
                      <a:lnTo>
                        <a:pt x="381" y="48"/>
                      </a:lnTo>
                      <a:cubicBezTo>
                        <a:pt x="331" y="16"/>
                        <a:pt x="284" y="1"/>
                        <a:pt x="243" y="1"/>
                      </a:cubicBezTo>
                      <a:close/>
                    </a:path>
                  </a:pathLst>
                </a:custGeom>
                <a:solidFill>
                  <a:srgbClr val="F9FBFC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75" name="Google Shape;2075;p42"/>
                <p:cNvSpPr/>
                <p:nvPr/>
              </p:nvSpPr>
              <p:spPr>
                <a:xfrm>
                  <a:off x="4306134" y="2351612"/>
                  <a:ext cx="25833" cy="4036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4" h="6157" extrusionOk="0">
                      <a:moveTo>
                        <a:pt x="203" y="1"/>
                      </a:moveTo>
                      <a:cubicBezTo>
                        <a:pt x="96" y="1"/>
                        <a:pt x="1" y="84"/>
                        <a:pt x="1" y="191"/>
                      </a:cubicBezTo>
                      <a:lnTo>
                        <a:pt x="1" y="5954"/>
                      </a:lnTo>
                      <a:cubicBezTo>
                        <a:pt x="1" y="6061"/>
                        <a:pt x="96" y="6156"/>
                        <a:pt x="203" y="6156"/>
                      </a:cubicBezTo>
                      <a:cubicBezTo>
                        <a:pt x="298" y="6156"/>
                        <a:pt x="394" y="6061"/>
                        <a:pt x="394" y="5954"/>
                      </a:cubicBezTo>
                      <a:lnTo>
                        <a:pt x="394" y="191"/>
                      </a:lnTo>
                      <a:cubicBezTo>
                        <a:pt x="394" y="84"/>
                        <a:pt x="298" y="1"/>
                        <a:pt x="203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76" name="Google Shape;2076;p42"/>
                <p:cNvSpPr/>
                <p:nvPr/>
              </p:nvSpPr>
              <p:spPr>
                <a:xfrm>
                  <a:off x="4306134" y="2822303"/>
                  <a:ext cx="25833" cy="4028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4" h="6145" extrusionOk="0">
                      <a:moveTo>
                        <a:pt x="203" y="1"/>
                      </a:moveTo>
                      <a:cubicBezTo>
                        <a:pt x="96" y="1"/>
                        <a:pt x="1" y="84"/>
                        <a:pt x="1" y="191"/>
                      </a:cubicBezTo>
                      <a:lnTo>
                        <a:pt x="1" y="5954"/>
                      </a:lnTo>
                      <a:cubicBezTo>
                        <a:pt x="1" y="6061"/>
                        <a:pt x="96" y="6145"/>
                        <a:pt x="203" y="6145"/>
                      </a:cubicBezTo>
                      <a:cubicBezTo>
                        <a:pt x="298" y="6145"/>
                        <a:pt x="394" y="6061"/>
                        <a:pt x="394" y="5954"/>
                      </a:cubicBezTo>
                      <a:lnTo>
                        <a:pt x="394" y="191"/>
                      </a:lnTo>
                      <a:cubicBezTo>
                        <a:pt x="394" y="84"/>
                        <a:pt x="298" y="1"/>
                        <a:pt x="203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77" name="Google Shape;2077;p42"/>
                <p:cNvSpPr/>
                <p:nvPr/>
              </p:nvSpPr>
              <p:spPr>
                <a:xfrm>
                  <a:off x="4306134" y="3581874"/>
                  <a:ext cx="25833" cy="2210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4" h="3371" extrusionOk="0">
                      <a:moveTo>
                        <a:pt x="203" y="1"/>
                      </a:moveTo>
                      <a:cubicBezTo>
                        <a:pt x="96" y="1"/>
                        <a:pt x="1" y="84"/>
                        <a:pt x="1" y="191"/>
                      </a:cubicBezTo>
                      <a:lnTo>
                        <a:pt x="1" y="3180"/>
                      </a:lnTo>
                      <a:cubicBezTo>
                        <a:pt x="1" y="3287"/>
                        <a:pt x="96" y="3370"/>
                        <a:pt x="203" y="3370"/>
                      </a:cubicBezTo>
                      <a:cubicBezTo>
                        <a:pt x="298" y="3370"/>
                        <a:pt x="394" y="3287"/>
                        <a:pt x="394" y="3180"/>
                      </a:cubicBezTo>
                      <a:lnTo>
                        <a:pt x="394" y="191"/>
                      </a:lnTo>
                      <a:cubicBezTo>
                        <a:pt x="394" y="84"/>
                        <a:pt x="298" y="1"/>
                        <a:pt x="203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78" name="Google Shape;2078;p42"/>
                <p:cNvSpPr/>
                <p:nvPr/>
              </p:nvSpPr>
              <p:spPr>
                <a:xfrm>
                  <a:off x="3539547" y="2270704"/>
                  <a:ext cx="199908" cy="1911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49" h="2915" extrusionOk="0">
                      <a:moveTo>
                        <a:pt x="845" y="1"/>
                      </a:moveTo>
                      <a:cubicBezTo>
                        <a:pt x="347" y="1"/>
                        <a:pt x="1" y="397"/>
                        <a:pt x="1" y="1080"/>
                      </a:cubicBezTo>
                      <a:cubicBezTo>
                        <a:pt x="1" y="1080"/>
                        <a:pt x="25" y="1115"/>
                        <a:pt x="84" y="1199"/>
                      </a:cubicBezTo>
                      <a:cubicBezTo>
                        <a:pt x="275" y="1485"/>
                        <a:pt x="810" y="2247"/>
                        <a:pt x="1477" y="2628"/>
                      </a:cubicBezTo>
                      <a:cubicBezTo>
                        <a:pt x="1477" y="2628"/>
                        <a:pt x="1489" y="2628"/>
                        <a:pt x="1501" y="2639"/>
                      </a:cubicBezTo>
                      <a:cubicBezTo>
                        <a:pt x="1894" y="2855"/>
                        <a:pt x="2249" y="2914"/>
                        <a:pt x="2519" y="2914"/>
                      </a:cubicBezTo>
                      <a:cubicBezTo>
                        <a:pt x="2830" y="2914"/>
                        <a:pt x="3030" y="2836"/>
                        <a:pt x="3049" y="2830"/>
                      </a:cubicBezTo>
                      <a:cubicBezTo>
                        <a:pt x="3049" y="2818"/>
                        <a:pt x="3049" y="2818"/>
                        <a:pt x="3049" y="2806"/>
                      </a:cubicBezTo>
                      <a:cubicBezTo>
                        <a:pt x="3037" y="1842"/>
                        <a:pt x="2358" y="687"/>
                        <a:pt x="1525" y="211"/>
                      </a:cubicBezTo>
                      <a:cubicBezTo>
                        <a:pt x="1281" y="68"/>
                        <a:pt x="1050" y="1"/>
                        <a:pt x="84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79" name="Google Shape;2079;p42"/>
                <p:cNvSpPr/>
                <p:nvPr/>
              </p:nvSpPr>
              <p:spPr>
                <a:xfrm>
                  <a:off x="3189037" y="2323222"/>
                  <a:ext cx="922827" cy="6606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075" h="10077" extrusionOk="0">
                      <a:moveTo>
                        <a:pt x="198" y="1"/>
                      </a:moveTo>
                      <a:cubicBezTo>
                        <a:pt x="83" y="1"/>
                        <a:pt x="1" y="92"/>
                        <a:pt x="1" y="243"/>
                      </a:cubicBezTo>
                      <a:lnTo>
                        <a:pt x="1" y="1707"/>
                      </a:lnTo>
                      <a:cubicBezTo>
                        <a:pt x="1" y="1934"/>
                        <a:pt x="156" y="2196"/>
                        <a:pt x="346" y="2315"/>
                      </a:cubicBezTo>
                      <a:lnTo>
                        <a:pt x="13717" y="10030"/>
                      </a:lnTo>
                      <a:cubicBezTo>
                        <a:pt x="13773" y="10061"/>
                        <a:pt x="13825" y="10076"/>
                        <a:pt x="13872" y="10076"/>
                      </a:cubicBezTo>
                      <a:cubicBezTo>
                        <a:pt x="13985" y="10076"/>
                        <a:pt x="14062" y="9988"/>
                        <a:pt x="14062" y="9828"/>
                      </a:cubicBezTo>
                      <a:lnTo>
                        <a:pt x="14074" y="8363"/>
                      </a:lnTo>
                      <a:cubicBezTo>
                        <a:pt x="14074" y="8149"/>
                        <a:pt x="13919" y="7875"/>
                        <a:pt x="13729" y="7768"/>
                      </a:cubicBezTo>
                      <a:lnTo>
                        <a:pt x="358" y="53"/>
                      </a:lnTo>
                      <a:cubicBezTo>
                        <a:pt x="301" y="17"/>
                        <a:pt x="247" y="1"/>
                        <a:pt x="198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80" name="Google Shape;2080;p42"/>
                <p:cNvSpPr/>
                <p:nvPr/>
              </p:nvSpPr>
              <p:spPr>
                <a:xfrm>
                  <a:off x="3474769" y="2037948"/>
                  <a:ext cx="327956" cy="4167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02" h="6357" extrusionOk="0">
                      <a:moveTo>
                        <a:pt x="2143" y="1239"/>
                      </a:moveTo>
                      <a:cubicBezTo>
                        <a:pt x="2269" y="1239"/>
                        <a:pt x="2410" y="1280"/>
                        <a:pt x="2560" y="1367"/>
                      </a:cubicBezTo>
                      <a:cubicBezTo>
                        <a:pt x="3072" y="1653"/>
                        <a:pt x="3489" y="2379"/>
                        <a:pt x="3477" y="2963"/>
                      </a:cubicBezTo>
                      <a:cubicBezTo>
                        <a:pt x="3477" y="3379"/>
                        <a:pt x="3265" y="3619"/>
                        <a:pt x="2958" y="3619"/>
                      </a:cubicBezTo>
                      <a:cubicBezTo>
                        <a:pt x="2834" y="3619"/>
                        <a:pt x="2695" y="3581"/>
                        <a:pt x="2549" y="3499"/>
                      </a:cubicBezTo>
                      <a:cubicBezTo>
                        <a:pt x="2037" y="3201"/>
                        <a:pt x="1632" y="2475"/>
                        <a:pt x="1632" y="1891"/>
                      </a:cubicBezTo>
                      <a:cubicBezTo>
                        <a:pt x="1632" y="1479"/>
                        <a:pt x="1840" y="1239"/>
                        <a:pt x="2143" y="1239"/>
                      </a:cubicBezTo>
                      <a:close/>
                      <a:moveTo>
                        <a:pt x="1017" y="4672"/>
                      </a:moveTo>
                      <a:cubicBezTo>
                        <a:pt x="1028" y="4688"/>
                        <a:pt x="1042" y="4710"/>
                        <a:pt x="1060" y="4737"/>
                      </a:cubicBezTo>
                      <a:cubicBezTo>
                        <a:pt x="1042" y="4710"/>
                        <a:pt x="1031" y="4690"/>
                        <a:pt x="1017" y="4672"/>
                      </a:cubicBezTo>
                      <a:close/>
                      <a:moveTo>
                        <a:pt x="1381" y="1"/>
                      </a:moveTo>
                      <a:cubicBezTo>
                        <a:pt x="890" y="1"/>
                        <a:pt x="491" y="234"/>
                        <a:pt x="251" y="665"/>
                      </a:cubicBezTo>
                      <a:cubicBezTo>
                        <a:pt x="239" y="701"/>
                        <a:pt x="215" y="736"/>
                        <a:pt x="203" y="760"/>
                      </a:cubicBezTo>
                      <a:cubicBezTo>
                        <a:pt x="120" y="939"/>
                        <a:pt x="60" y="1129"/>
                        <a:pt x="36" y="1344"/>
                      </a:cubicBezTo>
                      <a:cubicBezTo>
                        <a:pt x="13" y="1475"/>
                        <a:pt x="1" y="1617"/>
                        <a:pt x="1" y="1772"/>
                      </a:cubicBezTo>
                      <a:cubicBezTo>
                        <a:pt x="1" y="1808"/>
                        <a:pt x="1" y="1856"/>
                        <a:pt x="1" y="1903"/>
                      </a:cubicBezTo>
                      <a:cubicBezTo>
                        <a:pt x="1" y="1915"/>
                        <a:pt x="1" y="1915"/>
                        <a:pt x="1" y="1927"/>
                      </a:cubicBezTo>
                      <a:cubicBezTo>
                        <a:pt x="13" y="1975"/>
                        <a:pt x="13" y="2022"/>
                        <a:pt x="13" y="2058"/>
                      </a:cubicBezTo>
                      <a:cubicBezTo>
                        <a:pt x="13" y="2070"/>
                        <a:pt x="13" y="2082"/>
                        <a:pt x="13" y="2082"/>
                      </a:cubicBezTo>
                      <a:cubicBezTo>
                        <a:pt x="24" y="2129"/>
                        <a:pt x="24" y="2165"/>
                        <a:pt x="24" y="2225"/>
                      </a:cubicBezTo>
                      <a:cubicBezTo>
                        <a:pt x="36" y="2272"/>
                        <a:pt x="36" y="2320"/>
                        <a:pt x="48" y="2356"/>
                      </a:cubicBezTo>
                      <a:cubicBezTo>
                        <a:pt x="48" y="2368"/>
                        <a:pt x="48" y="2379"/>
                        <a:pt x="48" y="2391"/>
                      </a:cubicBezTo>
                      <a:cubicBezTo>
                        <a:pt x="60" y="2439"/>
                        <a:pt x="72" y="2487"/>
                        <a:pt x="84" y="2546"/>
                      </a:cubicBezTo>
                      <a:cubicBezTo>
                        <a:pt x="84" y="2582"/>
                        <a:pt x="96" y="2630"/>
                        <a:pt x="108" y="2665"/>
                      </a:cubicBezTo>
                      <a:cubicBezTo>
                        <a:pt x="108" y="2677"/>
                        <a:pt x="108" y="2689"/>
                        <a:pt x="120" y="2689"/>
                      </a:cubicBezTo>
                      <a:cubicBezTo>
                        <a:pt x="120" y="2737"/>
                        <a:pt x="132" y="2784"/>
                        <a:pt x="143" y="2832"/>
                      </a:cubicBezTo>
                      <a:cubicBezTo>
                        <a:pt x="155" y="2844"/>
                        <a:pt x="155" y="2844"/>
                        <a:pt x="155" y="2856"/>
                      </a:cubicBezTo>
                      <a:cubicBezTo>
                        <a:pt x="179" y="2951"/>
                        <a:pt x="203" y="3046"/>
                        <a:pt x="239" y="3141"/>
                      </a:cubicBezTo>
                      <a:cubicBezTo>
                        <a:pt x="239" y="3153"/>
                        <a:pt x="251" y="3153"/>
                        <a:pt x="251" y="3165"/>
                      </a:cubicBezTo>
                      <a:cubicBezTo>
                        <a:pt x="263" y="3213"/>
                        <a:pt x="274" y="3261"/>
                        <a:pt x="298" y="3308"/>
                      </a:cubicBezTo>
                      <a:cubicBezTo>
                        <a:pt x="298" y="3308"/>
                        <a:pt x="298" y="3320"/>
                        <a:pt x="310" y="3320"/>
                      </a:cubicBezTo>
                      <a:cubicBezTo>
                        <a:pt x="322" y="3368"/>
                        <a:pt x="334" y="3415"/>
                        <a:pt x="358" y="3475"/>
                      </a:cubicBezTo>
                      <a:cubicBezTo>
                        <a:pt x="382" y="3511"/>
                        <a:pt x="394" y="3558"/>
                        <a:pt x="417" y="3606"/>
                      </a:cubicBezTo>
                      <a:cubicBezTo>
                        <a:pt x="417" y="3618"/>
                        <a:pt x="429" y="3618"/>
                        <a:pt x="429" y="3630"/>
                      </a:cubicBezTo>
                      <a:cubicBezTo>
                        <a:pt x="453" y="3677"/>
                        <a:pt x="465" y="3725"/>
                        <a:pt x="501" y="3784"/>
                      </a:cubicBezTo>
                      <a:cubicBezTo>
                        <a:pt x="513" y="3820"/>
                        <a:pt x="536" y="3868"/>
                        <a:pt x="560" y="3903"/>
                      </a:cubicBezTo>
                      <a:cubicBezTo>
                        <a:pt x="560" y="3915"/>
                        <a:pt x="572" y="3927"/>
                        <a:pt x="572" y="3927"/>
                      </a:cubicBezTo>
                      <a:cubicBezTo>
                        <a:pt x="596" y="3975"/>
                        <a:pt x="620" y="4023"/>
                        <a:pt x="644" y="4058"/>
                      </a:cubicBezTo>
                      <a:cubicBezTo>
                        <a:pt x="644" y="4070"/>
                        <a:pt x="644" y="4082"/>
                        <a:pt x="655" y="4082"/>
                      </a:cubicBezTo>
                      <a:cubicBezTo>
                        <a:pt x="679" y="4130"/>
                        <a:pt x="703" y="4177"/>
                        <a:pt x="727" y="4225"/>
                      </a:cubicBezTo>
                      <a:cubicBezTo>
                        <a:pt x="751" y="4261"/>
                        <a:pt x="775" y="4308"/>
                        <a:pt x="810" y="4344"/>
                      </a:cubicBezTo>
                      <a:cubicBezTo>
                        <a:pt x="810" y="4356"/>
                        <a:pt x="810" y="4368"/>
                        <a:pt x="822" y="4380"/>
                      </a:cubicBezTo>
                      <a:cubicBezTo>
                        <a:pt x="846" y="4415"/>
                        <a:pt x="870" y="4463"/>
                        <a:pt x="905" y="4499"/>
                      </a:cubicBezTo>
                      <a:cubicBezTo>
                        <a:pt x="905" y="4511"/>
                        <a:pt x="905" y="4511"/>
                        <a:pt x="917" y="4523"/>
                      </a:cubicBezTo>
                      <a:cubicBezTo>
                        <a:pt x="941" y="4558"/>
                        <a:pt x="965" y="4594"/>
                        <a:pt x="1001" y="4654"/>
                      </a:cubicBezTo>
                      <a:cubicBezTo>
                        <a:pt x="1007" y="4660"/>
                        <a:pt x="1012" y="4665"/>
                        <a:pt x="1017" y="4672"/>
                      </a:cubicBezTo>
                      <a:lnTo>
                        <a:pt x="1017" y="4672"/>
                      </a:lnTo>
                      <a:cubicBezTo>
                        <a:pt x="998" y="4644"/>
                        <a:pt x="989" y="4630"/>
                        <a:pt x="989" y="4630"/>
                      </a:cubicBezTo>
                      <a:cubicBezTo>
                        <a:pt x="989" y="3947"/>
                        <a:pt x="1335" y="3551"/>
                        <a:pt x="1833" y="3551"/>
                      </a:cubicBezTo>
                      <a:cubicBezTo>
                        <a:pt x="2038" y="3551"/>
                        <a:pt x="2269" y="3618"/>
                        <a:pt x="2513" y="3761"/>
                      </a:cubicBezTo>
                      <a:cubicBezTo>
                        <a:pt x="3346" y="4237"/>
                        <a:pt x="4025" y="5392"/>
                        <a:pt x="4037" y="6356"/>
                      </a:cubicBezTo>
                      <a:cubicBezTo>
                        <a:pt x="4049" y="6356"/>
                        <a:pt x="4061" y="6344"/>
                        <a:pt x="4084" y="6344"/>
                      </a:cubicBezTo>
                      <a:cubicBezTo>
                        <a:pt x="4108" y="6332"/>
                        <a:pt x="4132" y="6320"/>
                        <a:pt x="4168" y="6309"/>
                      </a:cubicBezTo>
                      <a:lnTo>
                        <a:pt x="4180" y="6297"/>
                      </a:lnTo>
                      <a:cubicBezTo>
                        <a:pt x="4204" y="6285"/>
                        <a:pt x="4227" y="6273"/>
                        <a:pt x="4251" y="6261"/>
                      </a:cubicBezTo>
                      <a:cubicBezTo>
                        <a:pt x="4251" y="6261"/>
                        <a:pt x="4263" y="6261"/>
                        <a:pt x="4263" y="6249"/>
                      </a:cubicBezTo>
                      <a:cubicBezTo>
                        <a:pt x="4287" y="6237"/>
                        <a:pt x="4311" y="6225"/>
                        <a:pt x="4346" y="6201"/>
                      </a:cubicBezTo>
                      <a:cubicBezTo>
                        <a:pt x="4370" y="6189"/>
                        <a:pt x="4394" y="6166"/>
                        <a:pt x="4418" y="6154"/>
                      </a:cubicBezTo>
                      <a:cubicBezTo>
                        <a:pt x="4418" y="6154"/>
                        <a:pt x="4418" y="6142"/>
                        <a:pt x="4418" y="6142"/>
                      </a:cubicBezTo>
                      <a:cubicBezTo>
                        <a:pt x="4442" y="6130"/>
                        <a:pt x="4465" y="6106"/>
                        <a:pt x="4489" y="6082"/>
                      </a:cubicBezTo>
                      <a:cubicBezTo>
                        <a:pt x="4489" y="6082"/>
                        <a:pt x="4501" y="6082"/>
                        <a:pt x="4501" y="6070"/>
                      </a:cubicBezTo>
                      <a:cubicBezTo>
                        <a:pt x="4525" y="6058"/>
                        <a:pt x="4537" y="6035"/>
                        <a:pt x="4561" y="6011"/>
                      </a:cubicBezTo>
                      <a:cubicBezTo>
                        <a:pt x="4561" y="6011"/>
                        <a:pt x="4573" y="6011"/>
                        <a:pt x="4573" y="5999"/>
                      </a:cubicBezTo>
                      <a:cubicBezTo>
                        <a:pt x="4585" y="5975"/>
                        <a:pt x="4608" y="5951"/>
                        <a:pt x="4632" y="5928"/>
                      </a:cubicBezTo>
                      <a:cubicBezTo>
                        <a:pt x="4644" y="5904"/>
                        <a:pt x="4668" y="5880"/>
                        <a:pt x="4680" y="5856"/>
                      </a:cubicBezTo>
                      <a:cubicBezTo>
                        <a:pt x="4692" y="5844"/>
                        <a:pt x="4692" y="5844"/>
                        <a:pt x="4692" y="5844"/>
                      </a:cubicBezTo>
                      <a:cubicBezTo>
                        <a:pt x="4715" y="5808"/>
                        <a:pt x="4727" y="5785"/>
                        <a:pt x="4739" y="5761"/>
                      </a:cubicBezTo>
                      <a:cubicBezTo>
                        <a:pt x="4739" y="5749"/>
                        <a:pt x="4751" y="5749"/>
                        <a:pt x="4751" y="5749"/>
                      </a:cubicBezTo>
                      <a:cubicBezTo>
                        <a:pt x="4763" y="5713"/>
                        <a:pt x="4775" y="5689"/>
                        <a:pt x="4799" y="5642"/>
                      </a:cubicBezTo>
                      <a:cubicBezTo>
                        <a:pt x="4811" y="5618"/>
                        <a:pt x="4823" y="5582"/>
                        <a:pt x="4846" y="5547"/>
                      </a:cubicBezTo>
                      <a:cubicBezTo>
                        <a:pt x="4858" y="5511"/>
                        <a:pt x="4870" y="5487"/>
                        <a:pt x="4882" y="5451"/>
                      </a:cubicBezTo>
                      <a:cubicBezTo>
                        <a:pt x="4882" y="5439"/>
                        <a:pt x="4882" y="5439"/>
                        <a:pt x="4882" y="5427"/>
                      </a:cubicBezTo>
                      <a:cubicBezTo>
                        <a:pt x="4894" y="5404"/>
                        <a:pt x="4906" y="5368"/>
                        <a:pt x="4918" y="5332"/>
                      </a:cubicBezTo>
                      <a:cubicBezTo>
                        <a:pt x="4918" y="5320"/>
                        <a:pt x="4918" y="5320"/>
                        <a:pt x="4918" y="5308"/>
                      </a:cubicBezTo>
                      <a:cubicBezTo>
                        <a:pt x="4930" y="5273"/>
                        <a:pt x="4930" y="5237"/>
                        <a:pt x="4942" y="5189"/>
                      </a:cubicBezTo>
                      <a:cubicBezTo>
                        <a:pt x="4954" y="5154"/>
                        <a:pt x="4954" y="5118"/>
                        <a:pt x="4966" y="5070"/>
                      </a:cubicBezTo>
                      <a:cubicBezTo>
                        <a:pt x="4977" y="5023"/>
                        <a:pt x="4977" y="4987"/>
                        <a:pt x="4977" y="4951"/>
                      </a:cubicBezTo>
                      <a:cubicBezTo>
                        <a:pt x="4977" y="4939"/>
                        <a:pt x="4977" y="4939"/>
                        <a:pt x="4977" y="4927"/>
                      </a:cubicBezTo>
                      <a:cubicBezTo>
                        <a:pt x="4989" y="4892"/>
                        <a:pt x="4989" y="4844"/>
                        <a:pt x="4989" y="4808"/>
                      </a:cubicBezTo>
                      <a:cubicBezTo>
                        <a:pt x="4989" y="4796"/>
                        <a:pt x="4989" y="4796"/>
                        <a:pt x="4989" y="4785"/>
                      </a:cubicBezTo>
                      <a:cubicBezTo>
                        <a:pt x="4989" y="4737"/>
                        <a:pt x="5001" y="4701"/>
                        <a:pt x="5001" y="4654"/>
                      </a:cubicBezTo>
                      <a:cubicBezTo>
                        <a:pt x="5001" y="4499"/>
                        <a:pt x="4989" y="4356"/>
                        <a:pt x="4966" y="4201"/>
                      </a:cubicBezTo>
                      <a:cubicBezTo>
                        <a:pt x="4942" y="3939"/>
                        <a:pt x="4882" y="3677"/>
                        <a:pt x="4799" y="3415"/>
                      </a:cubicBezTo>
                      <a:cubicBezTo>
                        <a:pt x="4775" y="3320"/>
                        <a:pt x="4739" y="3213"/>
                        <a:pt x="4692" y="3106"/>
                      </a:cubicBezTo>
                      <a:cubicBezTo>
                        <a:pt x="4668" y="3034"/>
                        <a:pt x="4644" y="2975"/>
                        <a:pt x="4620" y="2903"/>
                      </a:cubicBezTo>
                      <a:cubicBezTo>
                        <a:pt x="4180" y="1844"/>
                        <a:pt x="3394" y="855"/>
                        <a:pt x="2501" y="344"/>
                      </a:cubicBezTo>
                      <a:cubicBezTo>
                        <a:pt x="2099" y="111"/>
                        <a:pt x="1718" y="1"/>
                        <a:pt x="1381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81" name="Google Shape;2081;p42"/>
                <p:cNvSpPr/>
                <p:nvPr/>
              </p:nvSpPr>
              <p:spPr>
                <a:xfrm>
                  <a:off x="3581706" y="2119183"/>
                  <a:ext cx="121885" cy="1561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59" h="2381" extrusionOk="0">
                      <a:moveTo>
                        <a:pt x="512" y="0"/>
                      </a:moveTo>
                      <a:cubicBezTo>
                        <a:pt x="209" y="0"/>
                        <a:pt x="1" y="240"/>
                        <a:pt x="1" y="652"/>
                      </a:cubicBezTo>
                      <a:cubicBezTo>
                        <a:pt x="1" y="1236"/>
                        <a:pt x="406" y="1962"/>
                        <a:pt x="918" y="2260"/>
                      </a:cubicBezTo>
                      <a:cubicBezTo>
                        <a:pt x="1064" y="2342"/>
                        <a:pt x="1203" y="2380"/>
                        <a:pt x="1327" y="2380"/>
                      </a:cubicBezTo>
                      <a:cubicBezTo>
                        <a:pt x="1634" y="2380"/>
                        <a:pt x="1846" y="2140"/>
                        <a:pt x="1846" y="1724"/>
                      </a:cubicBezTo>
                      <a:cubicBezTo>
                        <a:pt x="1858" y="1140"/>
                        <a:pt x="1441" y="414"/>
                        <a:pt x="929" y="128"/>
                      </a:cubicBezTo>
                      <a:cubicBezTo>
                        <a:pt x="779" y="41"/>
                        <a:pt x="638" y="0"/>
                        <a:pt x="512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82" name="Google Shape;2082;p42"/>
                <p:cNvSpPr/>
                <p:nvPr/>
              </p:nvSpPr>
              <p:spPr>
                <a:xfrm>
                  <a:off x="3188316" y="2532047"/>
                  <a:ext cx="922762" cy="6603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074" h="10071" extrusionOk="0">
                      <a:moveTo>
                        <a:pt x="202" y="0"/>
                      </a:moveTo>
                      <a:cubicBezTo>
                        <a:pt x="90" y="0"/>
                        <a:pt x="12" y="89"/>
                        <a:pt x="12" y="249"/>
                      </a:cubicBezTo>
                      <a:lnTo>
                        <a:pt x="0" y="1701"/>
                      </a:lnTo>
                      <a:cubicBezTo>
                        <a:pt x="0" y="1928"/>
                        <a:pt x="155" y="2190"/>
                        <a:pt x="345" y="2309"/>
                      </a:cubicBezTo>
                      <a:lnTo>
                        <a:pt x="13716" y="10024"/>
                      </a:lnTo>
                      <a:cubicBezTo>
                        <a:pt x="13772" y="10055"/>
                        <a:pt x="13825" y="10070"/>
                        <a:pt x="13873" y="10070"/>
                      </a:cubicBezTo>
                      <a:cubicBezTo>
                        <a:pt x="13990" y="10070"/>
                        <a:pt x="14073" y="9982"/>
                        <a:pt x="14073" y="9822"/>
                      </a:cubicBezTo>
                      <a:lnTo>
                        <a:pt x="14073" y="8369"/>
                      </a:lnTo>
                      <a:cubicBezTo>
                        <a:pt x="14073" y="8143"/>
                        <a:pt x="13918" y="7869"/>
                        <a:pt x="13728" y="7762"/>
                      </a:cubicBezTo>
                      <a:lnTo>
                        <a:pt x="357" y="46"/>
                      </a:lnTo>
                      <a:cubicBezTo>
                        <a:pt x="302" y="15"/>
                        <a:pt x="249" y="0"/>
                        <a:pt x="202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83" name="Google Shape;2083;p42"/>
                <p:cNvSpPr/>
                <p:nvPr/>
              </p:nvSpPr>
              <p:spPr>
                <a:xfrm>
                  <a:off x="3407631" y="3024964"/>
                  <a:ext cx="392734" cy="32546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90" h="4964" extrusionOk="0">
                      <a:moveTo>
                        <a:pt x="469" y="1"/>
                      </a:moveTo>
                      <a:cubicBezTo>
                        <a:pt x="199" y="1"/>
                        <a:pt x="13" y="217"/>
                        <a:pt x="13" y="589"/>
                      </a:cubicBezTo>
                      <a:lnTo>
                        <a:pt x="13" y="922"/>
                      </a:lnTo>
                      <a:cubicBezTo>
                        <a:pt x="1" y="1446"/>
                        <a:pt x="370" y="2089"/>
                        <a:pt x="834" y="2351"/>
                      </a:cubicBezTo>
                      <a:lnTo>
                        <a:pt x="5156" y="4851"/>
                      </a:lnTo>
                      <a:cubicBezTo>
                        <a:pt x="5287" y="4927"/>
                        <a:pt x="5411" y="4963"/>
                        <a:pt x="5522" y="4963"/>
                      </a:cubicBezTo>
                      <a:cubicBezTo>
                        <a:pt x="5792" y="4963"/>
                        <a:pt x="5981" y="4747"/>
                        <a:pt x="5990" y="4375"/>
                      </a:cubicBezTo>
                      <a:lnTo>
                        <a:pt x="5990" y="4042"/>
                      </a:lnTo>
                      <a:cubicBezTo>
                        <a:pt x="5990" y="3518"/>
                        <a:pt x="5620" y="2875"/>
                        <a:pt x="5156" y="2613"/>
                      </a:cubicBezTo>
                      <a:lnTo>
                        <a:pt x="834" y="113"/>
                      </a:lnTo>
                      <a:cubicBezTo>
                        <a:pt x="703" y="37"/>
                        <a:pt x="579" y="1"/>
                        <a:pt x="469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84" name="Google Shape;2084;p42"/>
                <p:cNvSpPr/>
                <p:nvPr/>
              </p:nvSpPr>
              <p:spPr>
                <a:xfrm>
                  <a:off x="2812825" y="4335216"/>
                  <a:ext cx="644045" cy="3833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823" h="5847" extrusionOk="0">
                      <a:moveTo>
                        <a:pt x="4905" y="0"/>
                      </a:moveTo>
                      <a:cubicBezTo>
                        <a:pt x="2191" y="0"/>
                        <a:pt x="0" y="1310"/>
                        <a:pt x="0" y="2929"/>
                      </a:cubicBezTo>
                      <a:cubicBezTo>
                        <a:pt x="0" y="4537"/>
                        <a:pt x="2191" y="5846"/>
                        <a:pt x="4905" y="5846"/>
                      </a:cubicBezTo>
                      <a:cubicBezTo>
                        <a:pt x="7620" y="5846"/>
                        <a:pt x="9823" y="4537"/>
                        <a:pt x="9823" y="2929"/>
                      </a:cubicBezTo>
                      <a:cubicBezTo>
                        <a:pt x="9823" y="1310"/>
                        <a:pt x="7620" y="0"/>
                        <a:pt x="4905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85" name="Google Shape;2085;p42"/>
                <p:cNvSpPr/>
                <p:nvPr/>
              </p:nvSpPr>
              <p:spPr>
                <a:xfrm>
                  <a:off x="3426382" y="3108232"/>
                  <a:ext cx="70286" cy="1177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72" h="1796" extrusionOk="0">
                      <a:moveTo>
                        <a:pt x="615" y="0"/>
                      </a:moveTo>
                      <a:cubicBezTo>
                        <a:pt x="465" y="0"/>
                        <a:pt x="141" y="616"/>
                        <a:pt x="119" y="724"/>
                      </a:cubicBezTo>
                      <a:cubicBezTo>
                        <a:pt x="96" y="843"/>
                        <a:pt x="0" y="1355"/>
                        <a:pt x="0" y="1355"/>
                      </a:cubicBezTo>
                      <a:cubicBezTo>
                        <a:pt x="0" y="1355"/>
                        <a:pt x="143" y="1796"/>
                        <a:pt x="536" y="1796"/>
                      </a:cubicBezTo>
                      <a:cubicBezTo>
                        <a:pt x="536" y="1796"/>
                        <a:pt x="834" y="1605"/>
                        <a:pt x="905" y="1510"/>
                      </a:cubicBezTo>
                      <a:cubicBezTo>
                        <a:pt x="977" y="1415"/>
                        <a:pt x="1072" y="843"/>
                        <a:pt x="977" y="819"/>
                      </a:cubicBezTo>
                      <a:cubicBezTo>
                        <a:pt x="974" y="818"/>
                        <a:pt x="971" y="818"/>
                        <a:pt x="968" y="818"/>
                      </a:cubicBezTo>
                      <a:cubicBezTo>
                        <a:pt x="877" y="818"/>
                        <a:pt x="810" y="1188"/>
                        <a:pt x="810" y="1188"/>
                      </a:cubicBezTo>
                      <a:cubicBezTo>
                        <a:pt x="810" y="1188"/>
                        <a:pt x="786" y="164"/>
                        <a:pt x="655" y="21"/>
                      </a:cubicBezTo>
                      <a:cubicBezTo>
                        <a:pt x="644" y="7"/>
                        <a:pt x="630" y="0"/>
                        <a:pt x="615" y="0"/>
                      </a:cubicBezTo>
                      <a:close/>
                    </a:path>
                  </a:pathLst>
                </a:custGeom>
                <a:solidFill>
                  <a:srgbClr val="FF9D6F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86" name="Google Shape;2086;p42"/>
                <p:cNvSpPr/>
                <p:nvPr/>
              </p:nvSpPr>
              <p:spPr>
                <a:xfrm>
                  <a:off x="2921335" y="3190451"/>
                  <a:ext cx="549631" cy="35516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383" h="5417" extrusionOk="0">
                      <a:moveTo>
                        <a:pt x="7763" y="1"/>
                      </a:moveTo>
                      <a:cubicBezTo>
                        <a:pt x="7736" y="1"/>
                        <a:pt x="7708" y="2"/>
                        <a:pt x="7680" y="6"/>
                      </a:cubicBezTo>
                      <a:cubicBezTo>
                        <a:pt x="7287" y="53"/>
                        <a:pt x="5727" y="1720"/>
                        <a:pt x="4501" y="2506"/>
                      </a:cubicBezTo>
                      <a:cubicBezTo>
                        <a:pt x="4501" y="2506"/>
                        <a:pt x="1584" y="3173"/>
                        <a:pt x="762" y="3494"/>
                      </a:cubicBezTo>
                      <a:cubicBezTo>
                        <a:pt x="762" y="3494"/>
                        <a:pt x="0" y="4268"/>
                        <a:pt x="536" y="5197"/>
                      </a:cubicBezTo>
                      <a:cubicBezTo>
                        <a:pt x="625" y="5351"/>
                        <a:pt x="800" y="5416"/>
                        <a:pt x="1033" y="5416"/>
                      </a:cubicBezTo>
                      <a:cubicBezTo>
                        <a:pt x="2202" y="5416"/>
                        <a:pt x="4814" y="3770"/>
                        <a:pt x="5132" y="3482"/>
                      </a:cubicBezTo>
                      <a:cubicBezTo>
                        <a:pt x="5525" y="3137"/>
                        <a:pt x="8096" y="839"/>
                        <a:pt x="8239" y="542"/>
                      </a:cubicBezTo>
                      <a:cubicBezTo>
                        <a:pt x="8383" y="276"/>
                        <a:pt x="8116" y="1"/>
                        <a:pt x="7763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87" name="Google Shape;2087;p42"/>
                <p:cNvSpPr/>
                <p:nvPr/>
              </p:nvSpPr>
              <p:spPr>
                <a:xfrm>
                  <a:off x="2996997" y="4441038"/>
                  <a:ext cx="141817" cy="1009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63" h="1539" extrusionOk="0">
                      <a:moveTo>
                        <a:pt x="1804" y="1"/>
                      </a:moveTo>
                      <a:cubicBezTo>
                        <a:pt x="1787" y="1"/>
                        <a:pt x="1769" y="2"/>
                        <a:pt x="1751" y="5"/>
                      </a:cubicBezTo>
                      <a:cubicBezTo>
                        <a:pt x="1561" y="53"/>
                        <a:pt x="1013" y="386"/>
                        <a:pt x="763" y="386"/>
                      </a:cubicBezTo>
                      <a:cubicBezTo>
                        <a:pt x="501" y="386"/>
                        <a:pt x="144" y="446"/>
                        <a:pt x="61" y="684"/>
                      </a:cubicBezTo>
                      <a:cubicBezTo>
                        <a:pt x="61" y="684"/>
                        <a:pt x="1" y="1148"/>
                        <a:pt x="84" y="1339"/>
                      </a:cubicBezTo>
                      <a:cubicBezTo>
                        <a:pt x="139" y="1449"/>
                        <a:pt x="303" y="1538"/>
                        <a:pt x="477" y="1538"/>
                      </a:cubicBezTo>
                      <a:cubicBezTo>
                        <a:pt x="566" y="1538"/>
                        <a:pt x="658" y="1515"/>
                        <a:pt x="739" y="1458"/>
                      </a:cubicBezTo>
                      <a:cubicBezTo>
                        <a:pt x="965" y="1291"/>
                        <a:pt x="1370" y="875"/>
                        <a:pt x="1370" y="875"/>
                      </a:cubicBezTo>
                      <a:cubicBezTo>
                        <a:pt x="1370" y="875"/>
                        <a:pt x="2037" y="517"/>
                        <a:pt x="2108" y="327"/>
                      </a:cubicBezTo>
                      <a:cubicBezTo>
                        <a:pt x="2162" y="154"/>
                        <a:pt x="1981" y="1"/>
                        <a:pt x="180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88" name="Google Shape;2088;p42"/>
                <p:cNvSpPr/>
                <p:nvPr/>
              </p:nvSpPr>
              <p:spPr>
                <a:xfrm>
                  <a:off x="2955625" y="3839479"/>
                  <a:ext cx="128114" cy="6738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54" h="10278" extrusionOk="0">
                      <a:moveTo>
                        <a:pt x="1" y="1"/>
                      </a:moveTo>
                      <a:cubicBezTo>
                        <a:pt x="1" y="1"/>
                        <a:pt x="584" y="9728"/>
                        <a:pt x="668" y="10002"/>
                      </a:cubicBezTo>
                      <a:cubicBezTo>
                        <a:pt x="707" y="10160"/>
                        <a:pt x="957" y="10277"/>
                        <a:pt x="1196" y="10277"/>
                      </a:cubicBezTo>
                      <a:cubicBezTo>
                        <a:pt x="1391" y="10277"/>
                        <a:pt x="1580" y="10200"/>
                        <a:pt x="1644" y="10002"/>
                      </a:cubicBezTo>
                      <a:cubicBezTo>
                        <a:pt x="1727" y="9716"/>
                        <a:pt x="1954" y="727"/>
                        <a:pt x="1954" y="727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89" name="Google Shape;2089;p42"/>
                <p:cNvSpPr/>
                <p:nvPr/>
              </p:nvSpPr>
              <p:spPr>
                <a:xfrm>
                  <a:off x="3125045" y="4481230"/>
                  <a:ext cx="149947" cy="99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287" h="1521" extrusionOk="0">
                      <a:moveTo>
                        <a:pt x="1827" y="1"/>
                      </a:moveTo>
                      <a:cubicBezTo>
                        <a:pt x="1778" y="1"/>
                        <a:pt x="1728" y="7"/>
                        <a:pt x="1679" y="24"/>
                      </a:cubicBezTo>
                      <a:cubicBezTo>
                        <a:pt x="1416" y="115"/>
                        <a:pt x="1075" y="406"/>
                        <a:pt x="709" y="406"/>
                      </a:cubicBezTo>
                      <a:cubicBezTo>
                        <a:pt x="695" y="406"/>
                        <a:pt x="681" y="405"/>
                        <a:pt x="667" y="405"/>
                      </a:cubicBezTo>
                      <a:cubicBezTo>
                        <a:pt x="658" y="404"/>
                        <a:pt x="649" y="404"/>
                        <a:pt x="639" y="404"/>
                      </a:cubicBezTo>
                      <a:cubicBezTo>
                        <a:pt x="377" y="404"/>
                        <a:pt x="152" y="562"/>
                        <a:pt x="60" y="643"/>
                      </a:cubicBezTo>
                      <a:cubicBezTo>
                        <a:pt x="24" y="678"/>
                        <a:pt x="1" y="714"/>
                        <a:pt x="1" y="762"/>
                      </a:cubicBezTo>
                      <a:cubicBezTo>
                        <a:pt x="1" y="893"/>
                        <a:pt x="13" y="1190"/>
                        <a:pt x="84" y="1309"/>
                      </a:cubicBezTo>
                      <a:cubicBezTo>
                        <a:pt x="157" y="1415"/>
                        <a:pt x="318" y="1520"/>
                        <a:pt x="519" y="1520"/>
                      </a:cubicBezTo>
                      <a:cubicBezTo>
                        <a:pt x="613" y="1520"/>
                        <a:pt x="716" y="1497"/>
                        <a:pt x="822" y="1440"/>
                      </a:cubicBezTo>
                      <a:cubicBezTo>
                        <a:pt x="1096" y="1297"/>
                        <a:pt x="1929" y="666"/>
                        <a:pt x="2096" y="535"/>
                      </a:cubicBezTo>
                      <a:cubicBezTo>
                        <a:pt x="2203" y="452"/>
                        <a:pt x="2251" y="345"/>
                        <a:pt x="2275" y="262"/>
                      </a:cubicBezTo>
                      <a:cubicBezTo>
                        <a:pt x="2287" y="190"/>
                        <a:pt x="2251" y="119"/>
                        <a:pt x="2179" y="83"/>
                      </a:cubicBezTo>
                      <a:cubicBezTo>
                        <a:pt x="2093" y="48"/>
                        <a:pt x="1961" y="1"/>
                        <a:pt x="1827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90" name="Google Shape;2090;p42"/>
                <p:cNvSpPr/>
                <p:nvPr/>
              </p:nvSpPr>
              <p:spPr>
                <a:xfrm>
                  <a:off x="3000931" y="3817121"/>
                  <a:ext cx="213152" cy="7323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51" h="11170" extrusionOk="0">
                      <a:moveTo>
                        <a:pt x="2626" y="0"/>
                      </a:moveTo>
                      <a:cubicBezTo>
                        <a:pt x="2512" y="0"/>
                        <a:pt x="2393" y="19"/>
                        <a:pt x="2275" y="56"/>
                      </a:cubicBezTo>
                      <a:cubicBezTo>
                        <a:pt x="2122" y="47"/>
                        <a:pt x="1954" y="42"/>
                        <a:pt x="1781" y="42"/>
                      </a:cubicBezTo>
                      <a:cubicBezTo>
                        <a:pt x="997" y="42"/>
                        <a:pt x="111" y="162"/>
                        <a:pt x="72" y="699"/>
                      </a:cubicBezTo>
                      <a:cubicBezTo>
                        <a:pt x="1" y="1675"/>
                        <a:pt x="453" y="2378"/>
                        <a:pt x="893" y="2842"/>
                      </a:cubicBezTo>
                      <a:cubicBezTo>
                        <a:pt x="1227" y="3199"/>
                        <a:pt x="1441" y="3866"/>
                        <a:pt x="1536" y="4199"/>
                      </a:cubicBezTo>
                      <a:cubicBezTo>
                        <a:pt x="1608" y="6771"/>
                        <a:pt x="1786" y="10403"/>
                        <a:pt x="1894" y="10760"/>
                      </a:cubicBezTo>
                      <a:cubicBezTo>
                        <a:pt x="1976" y="11035"/>
                        <a:pt x="2222" y="11169"/>
                        <a:pt x="2455" y="11169"/>
                      </a:cubicBezTo>
                      <a:cubicBezTo>
                        <a:pt x="2696" y="11169"/>
                        <a:pt x="2923" y="11026"/>
                        <a:pt x="2941" y="10748"/>
                      </a:cubicBezTo>
                      <a:cubicBezTo>
                        <a:pt x="3120" y="8902"/>
                        <a:pt x="3251" y="449"/>
                        <a:pt x="3251" y="449"/>
                      </a:cubicBezTo>
                      <a:cubicBezTo>
                        <a:pt x="3216" y="150"/>
                        <a:pt x="2946" y="0"/>
                        <a:pt x="2626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91" name="Google Shape;2091;p42"/>
                <p:cNvSpPr/>
                <p:nvPr/>
              </p:nvSpPr>
              <p:spPr>
                <a:xfrm>
                  <a:off x="2940021" y="3398357"/>
                  <a:ext cx="296747" cy="5106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26" h="7788" extrusionOk="0">
                      <a:moveTo>
                        <a:pt x="1571" y="1"/>
                      </a:moveTo>
                      <a:cubicBezTo>
                        <a:pt x="764" y="1"/>
                        <a:pt x="477" y="323"/>
                        <a:pt x="477" y="323"/>
                      </a:cubicBezTo>
                      <a:cubicBezTo>
                        <a:pt x="477" y="323"/>
                        <a:pt x="1" y="883"/>
                        <a:pt x="1" y="1645"/>
                      </a:cubicBezTo>
                      <a:cubicBezTo>
                        <a:pt x="1" y="2395"/>
                        <a:pt x="168" y="3121"/>
                        <a:pt x="227" y="3538"/>
                      </a:cubicBezTo>
                      <a:cubicBezTo>
                        <a:pt x="287" y="3943"/>
                        <a:pt x="132" y="6253"/>
                        <a:pt x="132" y="6253"/>
                      </a:cubicBezTo>
                      <a:cubicBezTo>
                        <a:pt x="108" y="7217"/>
                        <a:pt x="1001" y="7622"/>
                        <a:pt x="1834" y="7753"/>
                      </a:cubicBezTo>
                      <a:cubicBezTo>
                        <a:pt x="1980" y="7776"/>
                        <a:pt x="2146" y="7787"/>
                        <a:pt x="2319" y="7787"/>
                      </a:cubicBezTo>
                      <a:cubicBezTo>
                        <a:pt x="3122" y="7787"/>
                        <a:pt x="4102" y="7547"/>
                        <a:pt x="4180" y="7146"/>
                      </a:cubicBezTo>
                      <a:cubicBezTo>
                        <a:pt x="4180" y="7146"/>
                        <a:pt x="4275" y="6241"/>
                        <a:pt x="4406" y="4217"/>
                      </a:cubicBezTo>
                      <a:cubicBezTo>
                        <a:pt x="4525" y="2204"/>
                        <a:pt x="4156" y="1228"/>
                        <a:pt x="4156" y="1228"/>
                      </a:cubicBezTo>
                      <a:cubicBezTo>
                        <a:pt x="3608" y="347"/>
                        <a:pt x="2406" y="97"/>
                        <a:pt x="2406" y="97"/>
                      </a:cubicBezTo>
                      <a:cubicBezTo>
                        <a:pt x="2080" y="28"/>
                        <a:pt x="1804" y="1"/>
                        <a:pt x="1571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92" name="Google Shape;2092;p42"/>
                <p:cNvSpPr/>
                <p:nvPr/>
              </p:nvSpPr>
              <p:spPr>
                <a:xfrm>
                  <a:off x="3022174" y="3329907"/>
                  <a:ext cx="115460" cy="1148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61" h="1751" extrusionOk="0">
                      <a:moveTo>
                        <a:pt x="652" y="0"/>
                      </a:moveTo>
                      <a:cubicBezTo>
                        <a:pt x="416" y="0"/>
                        <a:pt x="180" y="31"/>
                        <a:pt x="22" y="69"/>
                      </a:cubicBezTo>
                      <a:cubicBezTo>
                        <a:pt x="22" y="69"/>
                        <a:pt x="141" y="808"/>
                        <a:pt x="22" y="1141"/>
                      </a:cubicBezTo>
                      <a:cubicBezTo>
                        <a:pt x="1" y="1288"/>
                        <a:pt x="574" y="1751"/>
                        <a:pt x="1150" y="1751"/>
                      </a:cubicBezTo>
                      <a:cubicBezTo>
                        <a:pt x="1227" y="1751"/>
                        <a:pt x="1304" y="1743"/>
                        <a:pt x="1379" y="1724"/>
                      </a:cubicBezTo>
                      <a:cubicBezTo>
                        <a:pt x="1760" y="1641"/>
                        <a:pt x="1736" y="1451"/>
                        <a:pt x="1736" y="1451"/>
                      </a:cubicBezTo>
                      <a:cubicBezTo>
                        <a:pt x="1736" y="1451"/>
                        <a:pt x="1427" y="927"/>
                        <a:pt x="1462" y="427"/>
                      </a:cubicBezTo>
                      <a:cubicBezTo>
                        <a:pt x="1493" y="98"/>
                        <a:pt x="1073" y="0"/>
                        <a:pt x="652" y="0"/>
                      </a:cubicBezTo>
                      <a:close/>
                    </a:path>
                  </a:pathLst>
                </a:custGeom>
                <a:solidFill>
                  <a:srgbClr val="FF7C40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93" name="Google Shape;2093;p42"/>
                <p:cNvSpPr/>
                <p:nvPr/>
              </p:nvSpPr>
              <p:spPr>
                <a:xfrm>
                  <a:off x="2957199" y="3122853"/>
                  <a:ext cx="227248" cy="22803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66" h="3478" extrusionOk="0">
                      <a:moveTo>
                        <a:pt x="1727" y="1"/>
                      </a:moveTo>
                      <a:cubicBezTo>
                        <a:pt x="775" y="1"/>
                        <a:pt x="1" y="787"/>
                        <a:pt x="1" y="1739"/>
                      </a:cubicBezTo>
                      <a:cubicBezTo>
                        <a:pt x="1" y="2704"/>
                        <a:pt x="775" y="3477"/>
                        <a:pt x="1727" y="3477"/>
                      </a:cubicBezTo>
                      <a:cubicBezTo>
                        <a:pt x="2692" y="3477"/>
                        <a:pt x="3465" y="2704"/>
                        <a:pt x="3465" y="1739"/>
                      </a:cubicBezTo>
                      <a:cubicBezTo>
                        <a:pt x="3465" y="787"/>
                        <a:pt x="2692" y="1"/>
                        <a:pt x="1727" y="1"/>
                      </a:cubicBezTo>
                      <a:close/>
                    </a:path>
                  </a:pathLst>
                </a:custGeom>
                <a:solidFill>
                  <a:srgbClr val="FF9D6F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94" name="Google Shape;2094;p42"/>
                <p:cNvSpPr/>
                <p:nvPr/>
              </p:nvSpPr>
              <p:spPr>
                <a:xfrm>
                  <a:off x="2975950" y="3211890"/>
                  <a:ext cx="210070" cy="17610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04" h="2686" extrusionOk="0">
                      <a:moveTo>
                        <a:pt x="1691" y="0"/>
                      </a:moveTo>
                      <a:cubicBezTo>
                        <a:pt x="1691" y="0"/>
                        <a:pt x="1" y="1798"/>
                        <a:pt x="941" y="2048"/>
                      </a:cubicBezTo>
                      <a:cubicBezTo>
                        <a:pt x="1682" y="2219"/>
                        <a:pt x="2196" y="2686"/>
                        <a:pt x="2567" y="2686"/>
                      </a:cubicBezTo>
                      <a:cubicBezTo>
                        <a:pt x="2661" y="2686"/>
                        <a:pt x="2745" y="2656"/>
                        <a:pt x="2822" y="2584"/>
                      </a:cubicBezTo>
                      <a:cubicBezTo>
                        <a:pt x="3203" y="2239"/>
                        <a:pt x="3179" y="500"/>
                        <a:pt x="3179" y="500"/>
                      </a:cubicBezTo>
                      <a:lnTo>
                        <a:pt x="1691" y="0"/>
                      </a:lnTo>
                      <a:close/>
                    </a:path>
                  </a:pathLst>
                </a:custGeom>
                <a:solidFill>
                  <a:srgbClr val="FF9D6F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95" name="Google Shape;2095;p42"/>
                <p:cNvSpPr/>
                <p:nvPr/>
              </p:nvSpPr>
              <p:spPr>
                <a:xfrm>
                  <a:off x="3426382" y="3329121"/>
                  <a:ext cx="71859" cy="1017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96" h="1552" extrusionOk="0">
                      <a:moveTo>
                        <a:pt x="564" y="1"/>
                      </a:moveTo>
                      <a:cubicBezTo>
                        <a:pt x="553" y="1"/>
                        <a:pt x="543" y="4"/>
                        <a:pt x="536" y="10"/>
                      </a:cubicBezTo>
                      <a:cubicBezTo>
                        <a:pt x="441" y="93"/>
                        <a:pt x="334" y="784"/>
                        <a:pt x="334" y="784"/>
                      </a:cubicBezTo>
                      <a:cubicBezTo>
                        <a:pt x="334" y="784"/>
                        <a:pt x="147" y="538"/>
                        <a:pt x="77" y="538"/>
                      </a:cubicBezTo>
                      <a:cubicBezTo>
                        <a:pt x="70" y="538"/>
                        <a:pt x="64" y="540"/>
                        <a:pt x="60" y="546"/>
                      </a:cubicBezTo>
                      <a:cubicBezTo>
                        <a:pt x="0" y="605"/>
                        <a:pt x="167" y="1284"/>
                        <a:pt x="167" y="1284"/>
                      </a:cubicBezTo>
                      <a:cubicBezTo>
                        <a:pt x="208" y="1504"/>
                        <a:pt x="400" y="1551"/>
                        <a:pt x="551" y="1551"/>
                      </a:cubicBezTo>
                      <a:cubicBezTo>
                        <a:pt x="620" y="1551"/>
                        <a:pt x="681" y="1542"/>
                        <a:pt x="715" y="1534"/>
                      </a:cubicBezTo>
                      <a:cubicBezTo>
                        <a:pt x="822" y="1522"/>
                        <a:pt x="1096" y="712"/>
                        <a:pt x="1048" y="510"/>
                      </a:cubicBezTo>
                      <a:cubicBezTo>
                        <a:pt x="994" y="325"/>
                        <a:pt x="681" y="1"/>
                        <a:pt x="564" y="1"/>
                      </a:cubicBezTo>
                      <a:close/>
                    </a:path>
                  </a:pathLst>
                </a:custGeom>
                <a:solidFill>
                  <a:srgbClr val="FF9D6F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96" name="Google Shape;2096;p42"/>
                <p:cNvSpPr/>
                <p:nvPr/>
              </p:nvSpPr>
              <p:spPr>
                <a:xfrm>
                  <a:off x="3128192" y="3407799"/>
                  <a:ext cx="351363" cy="2186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59" h="3335" extrusionOk="0">
                      <a:moveTo>
                        <a:pt x="4892" y="0"/>
                      </a:moveTo>
                      <a:cubicBezTo>
                        <a:pt x="4814" y="0"/>
                        <a:pt x="4724" y="14"/>
                        <a:pt x="4620" y="48"/>
                      </a:cubicBezTo>
                      <a:cubicBezTo>
                        <a:pt x="4620" y="48"/>
                        <a:pt x="3227" y="1810"/>
                        <a:pt x="3013" y="1989"/>
                      </a:cubicBezTo>
                      <a:cubicBezTo>
                        <a:pt x="2999" y="2000"/>
                        <a:pt x="2979" y="2005"/>
                        <a:pt x="2955" y="2005"/>
                      </a:cubicBezTo>
                      <a:cubicBezTo>
                        <a:pt x="2600" y="2005"/>
                        <a:pt x="1213" y="890"/>
                        <a:pt x="811" y="890"/>
                      </a:cubicBezTo>
                      <a:cubicBezTo>
                        <a:pt x="797" y="890"/>
                        <a:pt x="785" y="891"/>
                        <a:pt x="774" y="894"/>
                      </a:cubicBezTo>
                      <a:cubicBezTo>
                        <a:pt x="774" y="894"/>
                        <a:pt x="0" y="1251"/>
                        <a:pt x="334" y="2203"/>
                      </a:cubicBezTo>
                      <a:cubicBezTo>
                        <a:pt x="583" y="2952"/>
                        <a:pt x="2125" y="3335"/>
                        <a:pt x="2941" y="3335"/>
                      </a:cubicBezTo>
                      <a:cubicBezTo>
                        <a:pt x="3176" y="3335"/>
                        <a:pt x="3351" y="3303"/>
                        <a:pt x="3417" y="3239"/>
                      </a:cubicBezTo>
                      <a:cubicBezTo>
                        <a:pt x="3703" y="2941"/>
                        <a:pt x="4989" y="1441"/>
                        <a:pt x="5358" y="298"/>
                      </a:cubicBezTo>
                      <a:cubicBezTo>
                        <a:pt x="5358" y="298"/>
                        <a:pt x="5253" y="0"/>
                        <a:pt x="4892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097" name="Google Shape;2097;p42"/>
                <p:cNvSpPr/>
                <p:nvPr/>
              </p:nvSpPr>
              <p:spPr>
                <a:xfrm>
                  <a:off x="2928350" y="3102659"/>
                  <a:ext cx="301074" cy="2959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92" h="4514" extrusionOk="0">
                      <a:moveTo>
                        <a:pt x="2434" y="0"/>
                      </a:moveTo>
                      <a:cubicBezTo>
                        <a:pt x="2346" y="0"/>
                        <a:pt x="2253" y="4"/>
                        <a:pt x="2155" y="11"/>
                      </a:cubicBezTo>
                      <a:cubicBezTo>
                        <a:pt x="1227" y="71"/>
                        <a:pt x="691" y="726"/>
                        <a:pt x="691" y="726"/>
                      </a:cubicBezTo>
                      <a:cubicBezTo>
                        <a:pt x="691" y="726"/>
                        <a:pt x="0" y="1571"/>
                        <a:pt x="119" y="2500"/>
                      </a:cubicBezTo>
                      <a:cubicBezTo>
                        <a:pt x="238" y="3428"/>
                        <a:pt x="1441" y="4000"/>
                        <a:pt x="1441" y="4000"/>
                      </a:cubicBezTo>
                      <a:cubicBezTo>
                        <a:pt x="1441" y="4000"/>
                        <a:pt x="2111" y="4513"/>
                        <a:pt x="2359" y="4513"/>
                      </a:cubicBezTo>
                      <a:cubicBezTo>
                        <a:pt x="2367" y="4513"/>
                        <a:pt x="2374" y="4513"/>
                        <a:pt x="2381" y="4512"/>
                      </a:cubicBezTo>
                      <a:cubicBezTo>
                        <a:pt x="2596" y="4476"/>
                        <a:pt x="3001" y="3738"/>
                        <a:pt x="3001" y="3738"/>
                      </a:cubicBezTo>
                      <a:lnTo>
                        <a:pt x="2786" y="3607"/>
                      </a:lnTo>
                      <a:cubicBezTo>
                        <a:pt x="2584" y="3488"/>
                        <a:pt x="2584" y="2738"/>
                        <a:pt x="2822" y="2738"/>
                      </a:cubicBezTo>
                      <a:cubicBezTo>
                        <a:pt x="3060" y="2738"/>
                        <a:pt x="3179" y="3428"/>
                        <a:pt x="3179" y="3428"/>
                      </a:cubicBezTo>
                      <a:lnTo>
                        <a:pt x="3334" y="3428"/>
                      </a:lnTo>
                      <a:cubicBezTo>
                        <a:pt x="3334" y="3428"/>
                        <a:pt x="3334" y="2797"/>
                        <a:pt x="3274" y="2381"/>
                      </a:cubicBezTo>
                      <a:cubicBezTo>
                        <a:pt x="3219" y="1994"/>
                        <a:pt x="2796" y="1782"/>
                        <a:pt x="2734" y="1753"/>
                      </a:cubicBezTo>
                      <a:lnTo>
                        <a:pt x="2734" y="1753"/>
                      </a:lnTo>
                      <a:cubicBezTo>
                        <a:pt x="2771" y="1769"/>
                        <a:pt x="2955" y="1833"/>
                        <a:pt x="3477" y="1833"/>
                      </a:cubicBezTo>
                      <a:cubicBezTo>
                        <a:pt x="4084" y="1833"/>
                        <a:pt x="4358" y="1392"/>
                        <a:pt x="4477" y="940"/>
                      </a:cubicBezTo>
                      <a:cubicBezTo>
                        <a:pt x="4592" y="504"/>
                        <a:pt x="4287" y="212"/>
                        <a:pt x="3945" y="212"/>
                      </a:cubicBezTo>
                      <a:cubicBezTo>
                        <a:pt x="3932" y="212"/>
                        <a:pt x="3919" y="213"/>
                        <a:pt x="3905" y="214"/>
                      </a:cubicBezTo>
                      <a:cubicBezTo>
                        <a:pt x="3886" y="216"/>
                        <a:pt x="3866" y="217"/>
                        <a:pt x="3846" y="217"/>
                      </a:cubicBezTo>
                      <a:cubicBezTo>
                        <a:pt x="3536" y="217"/>
                        <a:pt x="3143" y="0"/>
                        <a:pt x="2434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</p:grpSp>
          <p:sp>
            <p:nvSpPr>
              <p:cNvPr id="2099" name="Google Shape;2099;p42"/>
              <p:cNvSpPr txBox="1"/>
              <p:nvPr/>
            </p:nvSpPr>
            <p:spPr>
              <a:xfrm>
                <a:off x="274255" y="2172543"/>
                <a:ext cx="2461695" cy="148332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Muammoli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savollar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muhokamalar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tashkil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qilish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ctr"/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O‘quvchilarni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tarixiy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voqealar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hodisalarning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sabablarini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mustaqil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aniqlashga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rag‘batlantiring</a:t>
                </a:r>
                <a:endParaRPr sz="4800" dirty="0">
                  <a:solidFill>
                    <a:schemeClr val="dk1"/>
                  </a:solidFill>
                  <a:latin typeface="Times New Roman" panose="02020603050405020304" pitchFamily="18" charset="0"/>
                  <a:ea typeface="Fira Sans Extra Condensed Medium"/>
                  <a:cs typeface="Times New Roman" panose="02020603050405020304" pitchFamily="18" charset="0"/>
                  <a:sym typeface="Fira Sans Extra Condensed Medium"/>
                </a:endParaRPr>
              </a:p>
            </p:txBody>
          </p:sp>
        </p:grpSp>
        <p:grpSp>
          <p:nvGrpSpPr>
            <p:cNvPr id="2101" name="Google Shape;2101;p42"/>
            <p:cNvGrpSpPr/>
            <p:nvPr/>
          </p:nvGrpSpPr>
          <p:grpSpPr>
            <a:xfrm>
              <a:off x="4765155" y="1158000"/>
              <a:ext cx="3922068" cy="3560575"/>
              <a:chOff x="4765155" y="1158000"/>
              <a:chExt cx="3922068" cy="3560575"/>
            </a:xfrm>
          </p:grpSpPr>
          <p:grpSp>
            <p:nvGrpSpPr>
              <p:cNvPr id="2102" name="Google Shape;2102;p42"/>
              <p:cNvGrpSpPr/>
              <p:nvPr/>
            </p:nvGrpSpPr>
            <p:grpSpPr>
              <a:xfrm>
                <a:off x="4765155" y="1158000"/>
                <a:ext cx="1566021" cy="3560575"/>
                <a:chOff x="4765155" y="1158000"/>
                <a:chExt cx="1566021" cy="3560575"/>
              </a:xfrm>
            </p:grpSpPr>
            <p:sp>
              <p:nvSpPr>
                <p:cNvPr id="2103" name="Google Shape;2103;p42"/>
                <p:cNvSpPr/>
                <p:nvPr/>
              </p:nvSpPr>
              <p:spPr>
                <a:xfrm>
                  <a:off x="4996993" y="3818236"/>
                  <a:ext cx="1208494" cy="6717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432" h="10246" extrusionOk="0">
                      <a:moveTo>
                        <a:pt x="14241" y="0"/>
                      </a:moveTo>
                      <a:cubicBezTo>
                        <a:pt x="13982" y="0"/>
                        <a:pt x="13723" y="57"/>
                        <a:pt x="13526" y="170"/>
                      </a:cubicBezTo>
                      <a:lnTo>
                        <a:pt x="394" y="7802"/>
                      </a:lnTo>
                      <a:cubicBezTo>
                        <a:pt x="1" y="8028"/>
                        <a:pt x="1" y="8397"/>
                        <a:pt x="394" y="8635"/>
                      </a:cubicBezTo>
                      <a:lnTo>
                        <a:pt x="3477" y="10076"/>
                      </a:lnTo>
                      <a:cubicBezTo>
                        <a:pt x="3674" y="10189"/>
                        <a:pt x="3933" y="10246"/>
                        <a:pt x="4192" y="10246"/>
                      </a:cubicBezTo>
                      <a:cubicBezTo>
                        <a:pt x="4451" y="10246"/>
                        <a:pt x="4710" y="10189"/>
                        <a:pt x="4906" y="10076"/>
                      </a:cubicBezTo>
                      <a:lnTo>
                        <a:pt x="18039" y="2444"/>
                      </a:lnTo>
                      <a:cubicBezTo>
                        <a:pt x="18432" y="2206"/>
                        <a:pt x="18432" y="1837"/>
                        <a:pt x="18027" y="1611"/>
                      </a:cubicBezTo>
                      <a:lnTo>
                        <a:pt x="14955" y="170"/>
                      </a:lnTo>
                      <a:cubicBezTo>
                        <a:pt x="14759" y="57"/>
                        <a:pt x="14500" y="0"/>
                        <a:pt x="14241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04" name="Google Shape;2104;p42"/>
                <p:cNvSpPr/>
                <p:nvPr/>
              </p:nvSpPr>
              <p:spPr>
                <a:xfrm>
                  <a:off x="4765155" y="1158000"/>
                  <a:ext cx="1275633" cy="30726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456" h="46864" extrusionOk="0">
                      <a:moveTo>
                        <a:pt x="19421" y="981"/>
                      </a:moveTo>
                      <a:lnTo>
                        <a:pt x="19455" y="1001"/>
                      </a:lnTo>
                      <a:cubicBezTo>
                        <a:pt x="19444" y="994"/>
                        <a:pt x="19433" y="988"/>
                        <a:pt x="19421" y="981"/>
                      </a:cubicBezTo>
                      <a:close/>
                      <a:moveTo>
                        <a:pt x="17312" y="1"/>
                      </a:moveTo>
                      <a:cubicBezTo>
                        <a:pt x="17265" y="1"/>
                        <a:pt x="17217" y="13"/>
                        <a:pt x="17169" y="13"/>
                      </a:cubicBezTo>
                      <a:lnTo>
                        <a:pt x="17122" y="13"/>
                      </a:lnTo>
                      <a:cubicBezTo>
                        <a:pt x="17086" y="25"/>
                        <a:pt x="17062" y="25"/>
                        <a:pt x="17038" y="25"/>
                      </a:cubicBezTo>
                      <a:cubicBezTo>
                        <a:pt x="16991" y="37"/>
                        <a:pt x="16955" y="37"/>
                        <a:pt x="16908" y="49"/>
                      </a:cubicBezTo>
                      <a:cubicBezTo>
                        <a:pt x="16896" y="49"/>
                        <a:pt x="16884" y="49"/>
                        <a:pt x="16872" y="60"/>
                      </a:cubicBezTo>
                      <a:lnTo>
                        <a:pt x="16836" y="60"/>
                      </a:lnTo>
                      <a:cubicBezTo>
                        <a:pt x="16824" y="60"/>
                        <a:pt x="16800" y="72"/>
                        <a:pt x="16777" y="72"/>
                      </a:cubicBezTo>
                      <a:cubicBezTo>
                        <a:pt x="16741" y="84"/>
                        <a:pt x="16693" y="96"/>
                        <a:pt x="16657" y="108"/>
                      </a:cubicBezTo>
                      <a:cubicBezTo>
                        <a:pt x="16634" y="120"/>
                        <a:pt x="16598" y="132"/>
                        <a:pt x="16574" y="132"/>
                      </a:cubicBezTo>
                      <a:cubicBezTo>
                        <a:pt x="16574" y="144"/>
                        <a:pt x="16562" y="144"/>
                        <a:pt x="16550" y="144"/>
                      </a:cubicBezTo>
                      <a:lnTo>
                        <a:pt x="16538" y="144"/>
                      </a:lnTo>
                      <a:cubicBezTo>
                        <a:pt x="16491" y="168"/>
                        <a:pt x="16455" y="180"/>
                        <a:pt x="16407" y="191"/>
                      </a:cubicBezTo>
                      <a:cubicBezTo>
                        <a:pt x="16372" y="215"/>
                        <a:pt x="16336" y="227"/>
                        <a:pt x="16288" y="251"/>
                      </a:cubicBezTo>
                      <a:cubicBezTo>
                        <a:pt x="16288" y="251"/>
                        <a:pt x="16276" y="251"/>
                        <a:pt x="16265" y="263"/>
                      </a:cubicBezTo>
                      <a:lnTo>
                        <a:pt x="16253" y="263"/>
                      </a:lnTo>
                      <a:cubicBezTo>
                        <a:pt x="16217" y="275"/>
                        <a:pt x="16193" y="287"/>
                        <a:pt x="16169" y="299"/>
                      </a:cubicBezTo>
                      <a:cubicBezTo>
                        <a:pt x="16134" y="322"/>
                        <a:pt x="16086" y="346"/>
                        <a:pt x="16050" y="370"/>
                      </a:cubicBezTo>
                      <a:cubicBezTo>
                        <a:pt x="16015" y="382"/>
                        <a:pt x="15979" y="406"/>
                        <a:pt x="15955" y="418"/>
                      </a:cubicBezTo>
                      <a:lnTo>
                        <a:pt x="3025" y="7883"/>
                      </a:lnTo>
                      <a:cubicBezTo>
                        <a:pt x="3013" y="7895"/>
                        <a:pt x="3001" y="7895"/>
                        <a:pt x="2989" y="7907"/>
                      </a:cubicBezTo>
                      <a:cubicBezTo>
                        <a:pt x="2953" y="7930"/>
                        <a:pt x="2906" y="7954"/>
                        <a:pt x="2858" y="7978"/>
                      </a:cubicBezTo>
                      <a:cubicBezTo>
                        <a:pt x="2822" y="8014"/>
                        <a:pt x="2775" y="8038"/>
                        <a:pt x="2739" y="8061"/>
                      </a:cubicBezTo>
                      <a:cubicBezTo>
                        <a:pt x="2727" y="8073"/>
                        <a:pt x="2727" y="8073"/>
                        <a:pt x="2715" y="8073"/>
                      </a:cubicBezTo>
                      <a:cubicBezTo>
                        <a:pt x="2715" y="8085"/>
                        <a:pt x="2703" y="8085"/>
                        <a:pt x="2703" y="8097"/>
                      </a:cubicBezTo>
                      <a:cubicBezTo>
                        <a:pt x="2668" y="8109"/>
                        <a:pt x="2632" y="8133"/>
                        <a:pt x="2608" y="8157"/>
                      </a:cubicBezTo>
                      <a:cubicBezTo>
                        <a:pt x="2560" y="8192"/>
                        <a:pt x="2513" y="8228"/>
                        <a:pt x="2465" y="8264"/>
                      </a:cubicBezTo>
                      <a:cubicBezTo>
                        <a:pt x="2453" y="8276"/>
                        <a:pt x="2441" y="8288"/>
                        <a:pt x="2430" y="8300"/>
                      </a:cubicBezTo>
                      <a:cubicBezTo>
                        <a:pt x="2418" y="8311"/>
                        <a:pt x="2406" y="8311"/>
                        <a:pt x="2394" y="8323"/>
                      </a:cubicBezTo>
                      <a:cubicBezTo>
                        <a:pt x="2370" y="8335"/>
                        <a:pt x="2358" y="8359"/>
                        <a:pt x="2334" y="8371"/>
                      </a:cubicBezTo>
                      <a:cubicBezTo>
                        <a:pt x="2287" y="8407"/>
                        <a:pt x="2251" y="8454"/>
                        <a:pt x="2203" y="8490"/>
                      </a:cubicBezTo>
                      <a:cubicBezTo>
                        <a:pt x="2179" y="8514"/>
                        <a:pt x="2156" y="8526"/>
                        <a:pt x="2144" y="8550"/>
                      </a:cubicBezTo>
                      <a:cubicBezTo>
                        <a:pt x="2132" y="8561"/>
                        <a:pt x="2120" y="8561"/>
                        <a:pt x="2108" y="8573"/>
                      </a:cubicBezTo>
                      <a:cubicBezTo>
                        <a:pt x="2096" y="8585"/>
                        <a:pt x="2084" y="8597"/>
                        <a:pt x="2072" y="8609"/>
                      </a:cubicBezTo>
                      <a:cubicBezTo>
                        <a:pt x="2025" y="8657"/>
                        <a:pt x="1977" y="8692"/>
                        <a:pt x="1941" y="8740"/>
                      </a:cubicBezTo>
                      <a:cubicBezTo>
                        <a:pt x="1918" y="8764"/>
                        <a:pt x="1882" y="8800"/>
                        <a:pt x="1858" y="8823"/>
                      </a:cubicBezTo>
                      <a:cubicBezTo>
                        <a:pt x="1846" y="8835"/>
                        <a:pt x="1846" y="8847"/>
                        <a:pt x="1834" y="8847"/>
                      </a:cubicBezTo>
                      <a:cubicBezTo>
                        <a:pt x="1834" y="8859"/>
                        <a:pt x="1822" y="8859"/>
                        <a:pt x="1810" y="8871"/>
                      </a:cubicBezTo>
                      <a:cubicBezTo>
                        <a:pt x="1775" y="8907"/>
                        <a:pt x="1739" y="8954"/>
                        <a:pt x="1703" y="9002"/>
                      </a:cubicBezTo>
                      <a:cubicBezTo>
                        <a:pt x="1656" y="9050"/>
                        <a:pt x="1620" y="9085"/>
                        <a:pt x="1584" y="9133"/>
                      </a:cubicBezTo>
                      <a:cubicBezTo>
                        <a:pt x="1584" y="9145"/>
                        <a:pt x="1572" y="9145"/>
                        <a:pt x="1572" y="9145"/>
                      </a:cubicBezTo>
                      <a:cubicBezTo>
                        <a:pt x="1537" y="9193"/>
                        <a:pt x="1501" y="9228"/>
                        <a:pt x="1465" y="9276"/>
                      </a:cubicBezTo>
                      <a:cubicBezTo>
                        <a:pt x="1417" y="9335"/>
                        <a:pt x="1370" y="9395"/>
                        <a:pt x="1334" y="9454"/>
                      </a:cubicBezTo>
                      <a:cubicBezTo>
                        <a:pt x="1263" y="9550"/>
                        <a:pt x="1203" y="9633"/>
                        <a:pt x="1144" y="9728"/>
                      </a:cubicBezTo>
                      <a:cubicBezTo>
                        <a:pt x="1132" y="9740"/>
                        <a:pt x="1120" y="9752"/>
                        <a:pt x="1120" y="9764"/>
                      </a:cubicBezTo>
                      <a:cubicBezTo>
                        <a:pt x="1072" y="9824"/>
                        <a:pt x="1036" y="9895"/>
                        <a:pt x="1001" y="9955"/>
                      </a:cubicBezTo>
                      <a:cubicBezTo>
                        <a:pt x="965" y="10002"/>
                        <a:pt x="941" y="10050"/>
                        <a:pt x="917" y="10085"/>
                      </a:cubicBezTo>
                      <a:cubicBezTo>
                        <a:pt x="906" y="10097"/>
                        <a:pt x="906" y="10109"/>
                        <a:pt x="894" y="10121"/>
                      </a:cubicBezTo>
                      <a:cubicBezTo>
                        <a:pt x="882" y="10145"/>
                        <a:pt x="870" y="10169"/>
                        <a:pt x="846" y="10205"/>
                      </a:cubicBezTo>
                      <a:cubicBezTo>
                        <a:pt x="822" y="10252"/>
                        <a:pt x="786" y="10300"/>
                        <a:pt x="763" y="10359"/>
                      </a:cubicBezTo>
                      <a:cubicBezTo>
                        <a:pt x="739" y="10395"/>
                        <a:pt x="715" y="10443"/>
                        <a:pt x="703" y="10478"/>
                      </a:cubicBezTo>
                      <a:cubicBezTo>
                        <a:pt x="691" y="10490"/>
                        <a:pt x="691" y="10502"/>
                        <a:pt x="679" y="10514"/>
                      </a:cubicBezTo>
                      <a:cubicBezTo>
                        <a:pt x="679" y="10526"/>
                        <a:pt x="679" y="10526"/>
                        <a:pt x="667" y="10538"/>
                      </a:cubicBezTo>
                      <a:cubicBezTo>
                        <a:pt x="644" y="10586"/>
                        <a:pt x="620" y="10645"/>
                        <a:pt x="596" y="10693"/>
                      </a:cubicBezTo>
                      <a:cubicBezTo>
                        <a:pt x="572" y="10740"/>
                        <a:pt x="548" y="10788"/>
                        <a:pt x="525" y="10847"/>
                      </a:cubicBezTo>
                      <a:cubicBezTo>
                        <a:pt x="525" y="10847"/>
                        <a:pt x="525" y="10859"/>
                        <a:pt x="513" y="10859"/>
                      </a:cubicBezTo>
                      <a:cubicBezTo>
                        <a:pt x="513" y="10871"/>
                        <a:pt x="513" y="10871"/>
                        <a:pt x="513" y="10883"/>
                      </a:cubicBezTo>
                      <a:cubicBezTo>
                        <a:pt x="489" y="10919"/>
                        <a:pt x="477" y="10955"/>
                        <a:pt x="465" y="10990"/>
                      </a:cubicBezTo>
                      <a:cubicBezTo>
                        <a:pt x="441" y="11038"/>
                        <a:pt x="429" y="11086"/>
                        <a:pt x="405" y="11133"/>
                      </a:cubicBezTo>
                      <a:cubicBezTo>
                        <a:pt x="382" y="11181"/>
                        <a:pt x="370" y="11228"/>
                        <a:pt x="346" y="11288"/>
                      </a:cubicBezTo>
                      <a:cubicBezTo>
                        <a:pt x="334" y="11336"/>
                        <a:pt x="310" y="11383"/>
                        <a:pt x="298" y="11443"/>
                      </a:cubicBezTo>
                      <a:cubicBezTo>
                        <a:pt x="274" y="11490"/>
                        <a:pt x="263" y="11538"/>
                        <a:pt x="251" y="11598"/>
                      </a:cubicBezTo>
                      <a:cubicBezTo>
                        <a:pt x="227" y="11645"/>
                        <a:pt x="215" y="11705"/>
                        <a:pt x="203" y="11752"/>
                      </a:cubicBezTo>
                      <a:cubicBezTo>
                        <a:pt x="179" y="11812"/>
                        <a:pt x="167" y="11860"/>
                        <a:pt x="155" y="11919"/>
                      </a:cubicBezTo>
                      <a:cubicBezTo>
                        <a:pt x="144" y="11967"/>
                        <a:pt x="132" y="12014"/>
                        <a:pt x="120" y="12074"/>
                      </a:cubicBezTo>
                      <a:cubicBezTo>
                        <a:pt x="108" y="12121"/>
                        <a:pt x="96" y="12181"/>
                        <a:pt x="84" y="12229"/>
                      </a:cubicBezTo>
                      <a:cubicBezTo>
                        <a:pt x="84" y="12276"/>
                        <a:pt x="72" y="12336"/>
                        <a:pt x="60" y="12383"/>
                      </a:cubicBezTo>
                      <a:cubicBezTo>
                        <a:pt x="48" y="12431"/>
                        <a:pt x="48" y="12491"/>
                        <a:pt x="36" y="12538"/>
                      </a:cubicBezTo>
                      <a:cubicBezTo>
                        <a:pt x="36" y="12562"/>
                        <a:pt x="36" y="12598"/>
                        <a:pt x="24" y="12622"/>
                      </a:cubicBezTo>
                      <a:cubicBezTo>
                        <a:pt x="24" y="12633"/>
                        <a:pt x="24" y="12633"/>
                        <a:pt x="24" y="12633"/>
                      </a:cubicBezTo>
                      <a:cubicBezTo>
                        <a:pt x="24" y="12657"/>
                        <a:pt x="24" y="12669"/>
                        <a:pt x="24" y="12681"/>
                      </a:cubicBezTo>
                      <a:cubicBezTo>
                        <a:pt x="13" y="12729"/>
                        <a:pt x="13" y="12788"/>
                        <a:pt x="13" y="12836"/>
                      </a:cubicBezTo>
                      <a:cubicBezTo>
                        <a:pt x="13" y="12848"/>
                        <a:pt x="13" y="12848"/>
                        <a:pt x="13" y="12860"/>
                      </a:cubicBezTo>
                      <a:cubicBezTo>
                        <a:pt x="13" y="12872"/>
                        <a:pt x="13" y="12883"/>
                        <a:pt x="13" y="12895"/>
                      </a:cubicBezTo>
                      <a:cubicBezTo>
                        <a:pt x="13" y="12919"/>
                        <a:pt x="1" y="12955"/>
                        <a:pt x="1" y="12979"/>
                      </a:cubicBezTo>
                      <a:cubicBezTo>
                        <a:pt x="1" y="13026"/>
                        <a:pt x="1" y="13074"/>
                        <a:pt x="1" y="13110"/>
                      </a:cubicBezTo>
                      <a:lnTo>
                        <a:pt x="96" y="44137"/>
                      </a:lnTo>
                      <a:cubicBezTo>
                        <a:pt x="96" y="44197"/>
                        <a:pt x="96" y="44244"/>
                        <a:pt x="96" y="44292"/>
                      </a:cubicBezTo>
                      <a:cubicBezTo>
                        <a:pt x="96" y="44340"/>
                        <a:pt x="96" y="44387"/>
                        <a:pt x="108" y="44435"/>
                      </a:cubicBezTo>
                      <a:cubicBezTo>
                        <a:pt x="108" y="44447"/>
                        <a:pt x="108" y="44459"/>
                        <a:pt x="108" y="44471"/>
                      </a:cubicBezTo>
                      <a:cubicBezTo>
                        <a:pt x="108" y="44471"/>
                        <a:pt x="108" y="44483"/>
                        <a:pt x="108" y="44494"/>
                      </a:cubicBezTo>
                      <a:cubicBezTo>
                        <a:pt x="108" y="44518"/>
                        <a:pt x="120" y="44554"/>
                        <a:pt x="120" y="44578"/>
                      </a:cubicBezTo>
                      <a:cubicBezTo>
                        <a:pt x="120" y="44625"/>
                        <a:pt x="132" y="44673"/>
                        <a:pt x="144" y="44721"/>
                      </a:cubicBezTo>
                      <a:cubicBezTo>
                        <a:pt x="144" y="44745"/>
                        <a:pt x="144" y="44756"/>
                        <a:pt x="155" y="44780"/>
                      </a:cubicBezTo>
                      <a:cubicBezTo>
                        <a:pt x="155" y="44792"/>
                        <a:pt x="155" y="44804"/>
                        <a:pt x="155" y="44816"/>
                      </a:cubicBezTo>
                      <a:cubicBezTo>
                        <a:pt x="167" y="44828"/>
                        <a:pt x="167" y="44852"/>
                        <a:pt x="167" y="44875"/>
                      </a:cubicBezTo>
                      <a:cubicBezTo>
                        <a:pt x="179" y="44923"/>
                        <a:pt x="191" y="44971"/>
                        <a:pt x="215" y="45030"/>
                      </a:cubicBezTo>
                      <a:cubicBezTo>
                        <a:pt x="215" y="45042"/>
                        <a:pt x="215" y="45054"/>
                        <a:pt x="227" y="45066"/>
                      </a:cubicBezTo>
                      <a:cubicBezTo>
                        <a:pt x="227" y="45078"/>
                        <a:pt x="227" y="45090"/>
                        <a:pt x="239" y="45114"/>
                      </a:cubicBezTo>
                      <a:cubicBezTo>
                        <a:pt x="251" y="45137"/>
                        <a:pt x="251" y="45161"/>
                        <a:pt x="263" y="45185"/>
                      </a:cubicBezTo>
                      <a:cubicBezTo>
                        <a:pt x="286" y="45233"/>
                        <a:pt x="298" y="45280"/>
                        <a:pt x="322" y="45328"/>
                      </a:cubicBezTo>
                      <a:cubicBezTo>
                        <a:pt x="322" y="45328"/>
                        <a:pt x="334" y="45340"/>
                        <a:pt x="334" y="45352"/>
                      </a:cubicBezTo>
                      <a:cubicBezTo>
                        <a:pt x="370" y="45435"/>
                        <a:pt x="405" y="45495"/>
                        <a:pt x="453" y="45566"/>
                      </a:cubicBezTo>
                      <a:cubicBezTo>
                        <a:pt x="465" y="45578"/>
                        <a:pt x="465" y="45590"/>
                        <a:pt x="477" y="45602"/>
                      </a:cubicBezTo>
                      <a:cubicBezTo>
                        <a:pt x="513" y="45649"/>
                        <a:pt x="548" y="45697"/>
                        <a:pt x="584" y="45757"/>
                      </a:cubicBezTo>
                      <a:cubicBezTo>
                        <a:pt x="608" y="45768"/>
                        <a:pt x="620" y="45780"/>
                        <a:pt x="632" y="45804"/>
                      </a:cubicBezTo>
                      <a:cubicBezTo>
                        <a:pt x="667" y="45840"/>
                        <a:pt x="715" y="45876"/>
                        <a:pt x="751" y="45911"/>
                      </a:cubicBezTo>
                      <a:cubicBezTo>
                        <a:pt x="763" y="45923"/>
                        <a:pt x="786" y="45935"/>
                        <a:pt x="798" y="45959"/>
                      </a:cubicBezTo>
                      <a:cubicBezTo>
                        <a:pt x="858" y="45995"/>
                        <a:pt x="917" y="46042"/>
                        <a:pt x="977" y="46078"/>
                      </a:cubicBezTo>
                      <a:lnTo>
                        <a:pt x="2263" y="46823"/>
                      </a:lnTo>
                      <a:lnTo>
                        <a:pt x="2263" y="46823"/>
                      </a:lnTo>
                      <a:cubicBezTo>
                        <a:pt x="2222" y="46796"/>
                        <a:pt x="2187" y="46768"/>
                        <a:pt x="2156" y="46745"/>
                      </a:cubicBezTo>
                      <a:cubicBezTo>
                        <a:pt x="2132" y="46733"/>
                        <a:pt x="2120" y="46709"/>
                        <a:pt x="2108" y="46697"/>
                      </a:cubicBezTo>
                      <a:cubicBezTo>
                        <a:pt x="2060" y="46661"/>
                        <a:pt x="2025" y="46626"/>
                        <a:pt x="1989" y="46590"/>
                      </a:cubicBezTo>
                      <a:cubicBezTo>
                        <a:pt x="1977" y="46578"/>
                        <a:pt x="1953" y="46554"/>
                        <a:pt x="1941" y="46542"/>
                      </a:cubicBezTo>
                      <a:cubicBezTo>
                        <a:pt x="1906" y="46495"/>
                        <a:pt x="1858" y="46435"/>
                        <a:pt x="1822" y="46388"/>
                      </a:cubicBezTo>
                      <a:cubicBezTo>
                        <a:pt x="1822" y="46376"/>
                        <a:pt x="1810" y="46364"/>
                        <a:pt x="1810" y="46352"/>
                      </a:cubicBezTo>
                      <a:cubicBezTo>
                        <a:pt x="1763" y="46292"/>
                        <a:pt x="1727" y="46209"/>
                        <a:pt x="1691" y="46138"/>
                      </a:cubicBezTo>
                      <a:cubicBezTo>
                        <a:pt x="1679" y="46126"/>
                        <a:pt x="1679" y="46126"/>
                        <a:pt x="1679" y="46114"/>
                      </a:cubicBezTo>
                      <a:cubicBezTo>
                        <a:pt x="1644" y="46042"/>
                        <a:pt x="1620" y="45971"/>
                        <a:pt x="1596" y="45899"/>
                      </a:cubicBezTo>
                      <a:cubicBezTo>
                        <a:pt x="1584" y="45888"/>
                        <a:pt x="1584" y="45864"/>
                        <a:pt x="1572" y="45852"/>
                      </a:cubicBezTo>
                      <a:cubicBezTo>
                        <a:pt x="1548" y="45768"/>
                        <a:pt x="1525" y="45685"/>
                        <a:pt x="1513" y="45602"/>
                      </a:cubicBezTo>
                      <a:cubicBezTo>
                        <a:pt x="1513" y="45590"/>
                        <a:pt x="1513" y="45578"/>
                        <a:pt x="1501" y="45566"/>
                      </a:cubicBezTo>
                      <a:cubicBezTo>
                        <a:pt x="1489" y="45471"/>
                        <a:pt x="1477" y="45376"/>
                        <a:pt x="1465" y="45280"/>
                      </a:cubicBezTo>
                      <a:cubicBezTo>
                        <a:pt x="1465" y="45268"/>
                        <a:pt x="1465" y="45268"/>
                        <a:pt x="1465" y="45256"/>
                      </a:cubicBezTo>
                      <a:cubicBezTo>
                        <a:pt x="1453" y="45149"/>
                        <a:pt x="1441" y="45042"/>
                        <a:pt x="1441" y="44923"/>
                      </a:cubicBezTo>
                      <a:lnTo>
                        <a:pt x="1358" y="13907"/>
                      </a:lnTo>
                      <a:cubicBezTo>
                        <a:pt x="1358" y="13812"/>
                        <a:pt x="1358" y="13729"/>
                        <a:pt x="1370" y="13645"/>
                      </a:cubicBezTo>
                      <a:cubicBezTo>
                        <a:pt x="1370" y="13634"/>
                        <a:pt x="1370" y="13634"/>
                        <a:pt x="1370" y="13622"/>
                      </a:cubicBezTo>
                      <a:cubicBezTo>
                        <a:pt x="1370" y="13538"/>
                        <a:pt x="1382" y="13455"/>
                        <a:pt x="1394" y="13372"/>
                      </a:cubicBezTo>
                      <a:cubicBezTo>
                        <a:pt x="1394" y="13360"/>
                        <a:pt x="1394" y="13360"/>
                        <a:pt x="1394" y="13348"/>
                      </a:cubicBezTo>
                      <a:cubicBezTo>
                        <a:pt x="1406" y="13264"/>
                        <a:pt x="1417" y="13181"/>
                        <a:pt x="1429" y="13098"/>
                      </a:cubicBezTo>
                      <a:cubicBezTo>
                        <a:pt x="1429" y="13086"/>
                        <a:pt x="1429" y="13074"/>
                        <a:pt x="1429" y="13062"/>
                      </a:cubicBezTo>
                      <a:cubicBezTo>
                        <a:pt x="1453" y="12979"/>
                        <a:pt x="1465" y="12895"/>
                        <a:pt x="1489" y="12812"/>
                      </a:cubicBezTo>
                      <a:cubicBezTo>
                        <a:pt x="1489" y="12800"/>
                        <a:pt x="1489" y="12788"/>
                        <a:pt x="1489" y="12776"/>
                      </a:cubicBezTo>
                      <a:cubicBezTo>
                        <a:pt x="1513" y="12693"/>
                        <a:pt x="1537" y="12598"/>
                        <a:pt x="1560" y="12514"/>
                      </a:cubicBezTo>
                      <a:cubicBezTo>
                        <a:pt x="1560" y="12514"/>
                        <a:pt x="1560" y="12502"/>
                        <a:pt x="1560" y="12502"/>
                      </a:cubicBezTo>
                      <a:cubicBezTo>
                        <a:pt x="1644" y="12229"/>
                        <a:pt x="1739" y="11943"/>
                        <a:pt x="1870" y="11669"/>
                      </a:cubicBezTo>
                      <a:cubicBezTo>
                        <a:pt x="1870" y="11657"/>
                        <a:pt x="1870" y="11657"/>
                        <a:pt x="1870" y="11645"/>
                      </a:cubicBezTo>
                      <a:cubicBezTo>
                        <a:pt x="1929" y="11538"/>
                        <a:pt x="1977" y="11419"/>
                        <a:pt x="2037" y="11300"/>
                      </a:cubicBezTo>
                      <a:cubicBezTo>
                        <a:pt x="2049" y="11288"/>
                        <a:pt x="2049" y="11276"/>
                        <a:pt x="2049" y="11264"/>
                      </a:cubicBezTo>
                      <a:cubicBezTo>
                        <a:pt x="2096" y="11169"/>
                        <a:pt x="2156" y="11074"/>
                        <a:pt x="2203" y="10990"/>
                      </a:cubicBezTo>
                      <a:cubicBezTo>
                        <a:pt x="2215" y="10955"/>
                        <a:pt x="2239" y="10931"/>
                        <a:pt x="2251" y="10907"/>
                      </a:cubicBezTo>
                      <a:cubicBezTo>
                        <a:pt x="2287" y="10847"/>
                        <a:pt x="2322" y="10800"/>
                        <a:pt x="2346" y="10740"/>
                      </a:cubicBezTo>
                      <a:cubicBezTo>
                        <a:pt x="2394" y="10681"/>
                        <a:pt x="2430" y="10609"/>
                        <a:pt x="2477" y="10550"/>
                      </a:cubicBezTo>
                      <a:cubicBezTo>
                        <a:pt x="2537" y="10443"/>
                        <a:pt x="2608" y="10347"/>
                        <a:pt x="2680" y="10240"/>
                      </a:cubicBezTo>
                      <a:cubicBezTo>
                        <a:pt x="2763" y="10133"/>
                        <a:pt x="2846" y="10026"/>
                        <a:pt x="2930" y="9931"/>
                      </a:cubicBezTo>
                      <a:cubicBezTo>
                        <a:pt x="3013" y="9824"/>
                        <a:pt x="3108" y="9728"/>
                        <a:pt x="3192" y="9633"/>
                      </a:cubicBezTo>
                      <a:lnTo>
                        <a:pt x="3215" y="9609"/>
                      </a:lnTo>
                      <a:cubicBezTo>
                        <a:pt x="3299" y="9526"/>
                        <a:pt x="3382" y="9443"/>
                        <a:pt x="3465" y="9359"/>
                      </a:cubicBezTo>
                      <a:cubicBezTo>
                        <a:pt x="3477" y="9359"/>
                        <a:pt x="3477" y="9347"/>
                        <a:pt x="3489" y="9335"/>
                      </a:cubicBezTo>
                      <a:cubicBezTo>
                        <a:pt x="3573" y="9252"/>
                        <a:pt x="3668" y="9181"/>
                        <a:pt x="3751" y="9109"/>
                      </a:cubicBezTo>
                      <a:cubicBezTo>
                        <a:pt x="3763" y="9097"/>
                        <a:pt x="3775" y="9097"/>
                        <a:pt x="3775" y="9085"/>
                      </a:cubicBezTo>
                      <a:cubicBezTo>
                        <a:pt x="3870" y="9014"/>
                        <a:pt x="3965" y="8942"/>
                        <a:pt x="4061" y="8883"/>
                      </a:cubicBezTo>
                      <a:cubicBezTo>
                        <a:pt x="4061" y="8871"/>
                        <a:pt x="4061" y="8871"/>
                        <a:pt x="4073" y="8871"/>
                      </a:cubicBezTo>
                      <a:cubicBezTo>
                        <a:pt x="4168" y="8800"/>
                        <a:pt x="4275" y="8728"/>
                        <a:pt x="4370" y="8669"/>
                      </a:cubicBezTo>
                      <a:lnTo>
                        <a:pt x="17300" y="1203"/>
                      </a:lnTo>
                      <a:cubicBezTo>
                        <a:pt x="17408" y="1156"/>
                        <a:pt x="17503" y="1096"/>
                        <a:pt x="17598" y="1049"/>
                      </a:cubicBezTo>
                      <a:lnTo>
                        <a:pt x="17622" y="1049"/>
                      </a:lnTo>
                      <a:cubicBezTo>
                        <a:pt x="17717" y="1001"/>
                        <a:pt x="17812" y="965"/>
                        <a:pt x="17908" y="930"/>
                      </a:cubicBezTo>
                      <a:cubicBezTo>
                        <a:pt x="17920" y="930"/>
                        <a:pt x="17920" y="930"/>
                        <a:pt x="17931" y="918"/>
                      </a:cubicBezTo>
                      <a:cubicBezTo>
                        <a:pt x="18015" y="894"/>
                        <a:pt x="18110" y="870"/>
                        <a:pt x="18193" y="846"/>
                      </a:cubicBezTo>
                      <a:lnTo>
                        <a:pt x="18217" y="846"/>
                      </a:lnTo>
                      <a:cubicBezTo>
                        <a:pt x="18312" y="822"/>
                        <a:pt x="18396" y="811"/>
                        <a:pt x="18467" y="799"/>
                      </a:cubicBezTo>
                      <a:lnTo>
                        <a:pt x="18777" y="799"/>
                      </a:lnTo>
                      <a:cubicBezTo>
                        <a:pt x="18860" y="799"/>
                        <a:pt x="18932" y="811"/>
                        <a:pt x="19003" y="822"/>
                      </a:cubicBezTo>
                      <a:cubicBezTo>
                        <a:pt x="19015" y="834"/>
                        <a:pt x="19027" y="834"/>
                        <a:pt x="19039" y="834"/>
                      </a:cubicBezTo>
                      <a:cubicBezTo>
                        <a:pt x="19110" y="858"/>
                        <a:pt x="19170" y="870"/>
                        <a:pt x="19229" y="894"/>
                      </a:cubicBezTo>
                      <a:cubicBezTo>
                        <a:pt x="19241" y="894"/>
                        <a:pt x="19253" y="906"/>
                        <a:pt x="19265" y="906"/>
                      </a:cubicBezTo>
                      <a:cubicBezTo>
                        <a:pt x="19313" y="925"/>
                        <a:pt x="19370" y="953"/>
                        <a:pt x="19421" y="981"/>
                      </a:cubicBezTo>
                      <a:lnTo>
                        <a:pt x="19421" y="981"/>
                      </a:lnTo>
                      <a:lnTo>
                        <a:pt x="18098" y="215"/>
                      </a:lnTo>
                      <a:cubicBezTo>
                        <a:pt x="18039" y="180"/>
                        <a:pt x="17979" y="144"/>
                        <a:pt x="17908" y="120"/>
                      </a:cubicBezTo>
                      <a:cubicBezTo>
                        <a:pt x="17896" y="108"/>
                        <a:pt x="17884" y="108"/>
                        <a:pt x="17872" y="108"/>
                      </a:cubicBezTo>
                      <a:cubicBezTo>
                        <a:pt x="17872" y="108"/>
                        <a:pt x="17860" y="96"/>
                        <a:pt x="17860" y="96"/>
                      </a:cubicBezTo>
                      <a:cubicBezTo>
                        <a:pt x="17800" y="72"/>
                        <a:pt x="17741" y="60"/>
                        <a:pt x="17693" y="49"/>
                      </a:cubicBezTo>
                      <a:cubicBezTo>
                        <a:pt x="17670" y="49"/>
                        <a:pt x="17658" y="49"/>
                        <a:pt x="17646" y="37"/>
                      </a:cubicBezTo>
                      <a:cubicBezTo>
                        <a:pt x="17586" y="25"/>
                        <a:pt x="17527" y="25"/>
                        <a:pt x="17467" y="13"/>
                      </a:cubicBezTo>
                      <a:lnTo>
                        <a:pt x="17372" y="13"/>
                      </a:lnTo>
                      <a:cubicBezTo>
                        <a:pt x="17360" y="13"/>
                        <a:pt x="17336" y="1"/>
                        <a:pt x="17312" y="1"/>
                      </a:cubicBezTo>
                      <a:close/>
                      <a:moveTo>
                        <a:pt x="2263" y="46823"/>
                      </a:moveTo>
                      <a:lnTo>
                        <a:pt x="2263" y="46823"/>
                      </a:lnTo>
                      <a:cubicBezTo>
                        <a:pt x="2285" y="46837"/>
                        <a:pt x="2309" y="46851"/>
                        <a:pt x="2334" y="46864"/>
                      </a:cubicBezTo>
                      <a:lnTo>
                        <a:pt x="2263" y="46823"/>
                      </a:lnTo>
                      <a:close/>
                    </a:path>
                  </a:pathLst>
                </a:custGeom>
                <a:solidFill>
                  <a:srgbClr val="47566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05" name="Google Shape;2105;p42"/>
                <p:cNvSpPr/>
                <p:nvPr/>
              </p:nvSpPr>
              <p:spPr>
                <a:xfrm>
                  <a:off x="4853405" y="1209665"/>
                  <a:ext cx="1251374" cy="30341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086" h="46277" extrusionOk="0">
                      <a:moveTo>
                        <a:pt x="17316" y="1"/>
                      </a:moveTo>
                      <a:cubicBezTo>
                        <a:pt x="16906" y="1"/>
                        <a:pt x="16444" y="134"/>
                        <a:pt x="15954" y="415"/>
                      </a:cubicBezTo>
                      <a:lnTo>
                        <a:pt x="3024" y="7881"/>
                      </a:lnTo>
                      <a:cubicBezTo>
                        <a:pt x="1357" y="8845"/>
                        <a:pt x="0" y="11191"/>
                        <a:pt x="12" y="13107"/>
                      </a:cubicBezTo>
                      <a:lnTo>
                        <a:pt x="95" y="44135"/>
                      </a:lnTo>
                      <a:cubicBezTo>
                        <a:pt x="104" y="45492"/>
                        <a:pt x="787" y="46276"/>
                        <a:pt x="1776" y="46276"/>
                      </a:cubicBezTo>
                      <a:cubicBezTo>
                        <a:pt x="2184" y="46276"/>
                        <a:pt x="2645" y="46143"/>
                        <a:pt x="3131" y="45862"/>
                      </a:cubicBezTo>
                      <a:lnTo>
                        <a:pt x="16062" y="38396"/>
                      </a:lnTo>
                      <a:cubicBezTo>
                        <a:pt x="17740" y="37432"/>
                        <a:pt x="19086" y="35098"/>
                        <a:pt x="19086" y="33169"/>
                      </a:cubicBezTo>
                      <a:lnTo>
                        <a:pt x="18991" y="2154"/>
                      </a:lnTo>
                      <a:cubicBezTo>
                        <a:pt x="18991" y="788"/>
                        <a:pt x="18310" y="1"/>
                        <a:pt x="17316" y="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06" name="Google Shape;2106;p42"/>
                <p:cNvSpPr/>
                <p:nvPr/>
              </p:nvSpPr>
              <p:spPr>
                <a:xfrm>
                  <a:off x="5340488" y="1612103"/>
                  <a:ext cx="267046" cy="18836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73" h="2873" extrusionOk="0">
                      <a:moveTo>
                        <a:pt x="3868" y="1"/>
                      </a:moveTo>
                      <a:cubicBezTo>
                        <a:pt x="3819" y="1"/>
                        <a:pt x="3762" y="17"/>
                        <a:pt x="3703" y="52"/>
                      </a:cubicBezTo>
                      <a:lnTo>
                        <a:pt x="370" y="1981"/>
                      </a:lnTo>
                      <a:cubicBezTo>
                        <a:pt x="167" y="2088"/>
                        <a:pt x="1" y="2374"/>
                        <a:pt x="1" y="2612"/>
                      </a:cubicBezTo>
                      <a:cubicBezTo>
                        <a:pt x="1" y="2781"/>
                        <a:pt x="85" y="2872"/>
                        <a:pt x="206" y="2872"/>
                      </a:cubicBezTo>
                      <a:cubicBezTo>
                        <a:pt x="256" y="2872"/>
                        <a:pt x="311" y="2857"/>
                        <a:pt x="370" y="2826"/>
                      </a:cubicBezTo>
                      <a:lnTo>
                        <a:pt x="3703" y="897"/>
                      </a:lnTo>
                      <a:cubicBezTo>
                        <a:pt x="3906" y="778"/>
                        <a:pt x="4072" y="492"/>
                        <a:pt x="4072" y="266"/>
                      </a:cubicBezTo>
                      <a:cubicBezTo>
                        <a:pt x="4072" y="98"/>
                        <a:pt x="3989" y="1"/>
                        <a:pt x="3868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07" name="Google Shape;2107;p42"/>
                <p:cNvSpPr/>
                <p:nvPr/>
              </p:nvSpPr>
              <p:spPr>
                <a:xfrm>
                  <a:off x="5414642" y="3670452"/>
                  <a:ext cx="130409" cy="1668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89" h="2545" extrusionOk="0">
                      <a:moveTo>
                        <a:pt x="1433" y="0"/>
                      </a:moveTo>
                      <a:cubicBezTo>
                        <a:pt x="1300" y="0"/>
                        <a:pt x="1149" y="44"/>
                        <a:pt x="989" y="138"/>
                      </a:cubicBezTo>
                      <a:cubicBezTo>
                        <a:pt x="441" y="448"/>
                        <a:pt x="1" y="1210"/>
                        <a:pt x="1" y="1841"/>
                      </a:cubicBezTo>
                      <a:cubicBezTo>
                        <a:pt x="1" y="2289"/>
                        <a:pt x="229" y="2545"/>
                        <a:pt x="557" y="2545"/>
                      </a:cubicBezTo>
                      <a:cubicBezTo>
                        <a:pt x="691" y="2545"/>
                        <a:pt x="842" y="2502"/>
                        <a:pt x="1001" y="2412"/>
                      </a:cubicBezTo>
                      <a:cubicBezTo>
                        <a:pt x="1537" y="2091"/>
                        <a:pt x="1989" y="1329"/>
                        <a:pt x="1977" y="698"/>
                      </a:cubicBezTo>
                      <a:cubicBezTo>
                        <a:pt x="1977" y="259"/>
                        <a:pt x="1756" y="0"/>
                        <a:pt x="1433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08" name="Google Shape;2108;p42"/>
                <p:cNvSpPr/>
                <p:nvPr/>
              </p:nvSpPr>
              <p:spPr>
                <a:xfrm>
                  <a:off x="4921265" y="1546801"/>
                  <a:ext cx="1110933" cy="23665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944" h="36094" extrusionOk="0">
                      <a:moveTo>
                        <a:pt x="16713" y="1"/>
                      </a:moveTo>
                      <a:cubicBezTo>
                        <a:pt x="16672" y="1"/>
                        <a:pt x="16625" y="16"/>
                        <a:pt x="16574" y="48"/>
                      </a:cubicBezTo>
                      <a:lnTo>
                        <a:pt x="299" y="9430"/>
                      </a:lnTo>
                      <a:cubicBezTo>
                        <a:pt x="132" y="9525"/>
                        <a:pt x="1" y="9763"/>
                        <a:pt x="1" y="9954"/>
                      </a:cubicBezTo>
                      <a:lnTo>
                        <a:pt x="72" y="35874"/>
                      </a:lnTo>
                      <a:cubicBezTo>
                        <a:pt x="72" y="36016"/>
                        <a:pt x="143" y="36094"/>
                        <a:pt x="244" y="36094"/>
                      </a:cubicBezTo>
                      <a:cubicBezTo>
                        <a:pt x="286" y="36094"/>
                        <a:pt x="333" y="36080"/>
                        <a:pt x="382" y="36052"/>
                      </a:cubicBezTo>
                      <a:lnTo>
                        <a:pt x="16646" y="26658"/>
                      </a:lnTo>
                      <a:cubicBezTo>
                        <a:pt x="16813" y="26563"/>
                        <a:pt x="16943" y="26325"/>
                        <a:pt x="16943" y="26134"/>
                      </a:cubicBezTo>
                      <a:lnTo>
                        <a:pt x="16872" y="215"/>
                      </a:lnTo>
                      <a:cubicBezTo>
                        <a:pt x="16872" y="81"/>
                        <a:pt x="16808" y="1"/>
                        <a:pt x="16713" y="1"/>
                      </a:cubicBezTo>
                      <a:close/>
                    </a:path>
                  </a:pathLst>
                </a:custGeom>
                <a:solidFill>
                  <a:srgbClr val="F9FBFC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09" name="Google Shape;2109;p42"/>
                <p:cNvSpPr/>
                <p:nvPr/>
              </p:nvSpPr>
              <p:spPr>
                <a:xfrm>
                  <a:off x="4794856" y="2351612"/>
                  <a:ext cx="25046" cy="4036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2" h="6157" extrusionOk="0">
                      <a:moveTo>
                        <a:pt x="191" y="1"/>
                      </a:moveTo>
                      <a:cubicBezTo>
                        <a:pt x="83" y="1"/>
                        <a:pt x="0" y="84"/>
                        <a:pt x="0" y="191"/>
                      </a:cubicBezTo>
                      <a:lnTo>
                        <a:pt x="0" y="5954"/>
                      </a:lnTo>
                      <a:cubicBezTo>
                        <a:pt x="0" y="6061"/>
                        <a:pt x="83" y="6156"/>
                        <a:pt x="191" y="6156"/>
                      </a:cubicBezTo>
                      <a:cubicBezTo>
                        <a:pt x="298" y="6156"/>
                        <a:pt x="381" y="6061"/>
                        <a:pt x="381" y="5954"/>
                      </a:cubicBezTo>
                      <a:lnTo>
                        <a:pt x="381" y="191"/>
                      </a:lnTo>
                      <a:cubicBezTo>
                        <a:pt x="381" y="84"/>
                        <a:pt x="298" y="1"/>
                        <a:pt x="191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10" name="Google Shape;2110;p42"/>
                <p:cNvSpPr/>
                <p:nvPr/>
              </p:nvSpPr>
              <p:spPr>
                <a:xfrm>
                  <a:off x="4794856" y="2822303"/>
                  <a:ext cx="25046" cy="4028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2" h="6145" extrusionOk="0">
                      <a:moveTo>
                        <a:pt x="191" y="1"/>
                      </a:moveTo>
                      <a:cubicBezTo>
                        <a:pt x="83" y="1"/>
                        <a:pt x="0" y="84"/>
                        <a:pt x="0" y="191"/>
                      </a:cubicBezTo>
                      <a:lnTo>
                        <a:pt x="0" y="5954"/>
                      </a:lnTo>
                      <a:cubicBezTo>
                        <a:pt x="0" y="6061"/>
                        <a:pt x="83" y="6145"/>
                        <a:pt x="191" y="6145"/>
                      </a:cubicBezTo>
                      <a:cubicBezTo>
                        <a:pt x="298" y="6145"/>
                        <a:pt x="381" y="6061"/>
                        <a:pt x="381" y="5954"/>
                      </a:cubicBezTo>
                      <a:lnTo>
                        <a:pt x="381" y="191"/>
                      </a:lnTo>
                      <a:cubicBezTo>
                        <a:pt x="381" y="84"/>
                        <a:pt x="298" y="1"/>
                        <a:pt x="191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11" name="Google Shape;2111;p42"/>
                <p:cNvSpPr/>
                <p:nvPr/>
              </p:nvSpPr>
              <p:spPr>
                <a:xfrm>
                  <a:off x="4794856" y="3581874"/>
                  <a:ext cx="25046" cy="2210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2" h="3371" extrusionOk="0">
                      <a:moveTo>
                        <a:pt x="191" y="1"/>
                      </a:moveTo>
                      <a:cubicBezTo>
                        <a:pt x="83" y="1"/>
                        <a:pt x="0" y="84"/>
                        <a:pt x="0" y="191"/>
                      </a:cubicBezTo>
                      <a:lnTo>
                        <a:pt x="0" y="3180"/>
                      </a:lnTo>
                      <a:cubicBezTo>
                        <a:pt x="0" y="3287"/>
                        <a:pt x="83" y="3370"/>
                        <a:pt x="191" y="3370"/>
                      </a:cubicBezTo>
                      <a:cubicBezTo>
                        <a:pt x="298" y="3370"/>
                        <a:pt x="381" y="3287"/>
                        <a:pt x="381" y="3180"/>
                      </a:cubicBezTo>
                      <a:lnTo>
                        <a:pt x="381" y="191"/>
                      </a:lnTo>
                      <a:cubicBezTo>
                        <a:pt x="381" y="84"/>
                        <a:pt x="298" y="1"/>
                        <a:pt x="191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12" name="Google Shape;2112;p42"/>
                <p:cNvSpPr/>
                <p:nvPr/>
              </p:nvSpPr>
              <p:spPr>
                <a:xfrm>
                  <a:off x="5387301" y="2270704"/>
                  <a:ext cx="199908" cy="1911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49" h="2915" extrusionOk="0">
                      <a:moveTo>
                        <a:pt x="2198" y="1"/>
                      </a:moveTo>
                      <a:cubicBezTo>
                        <a:pt x="1992" y="1"/>
                        <a:pt x="1760" y="68"/>
                        <a:pt x="1513" y="211"/>
                      </a:cubicBezTo>
                      <a:cubicBezTo>
                        <a:pt x="691" y="687"/>
                        <a:pt x="13" y="1842"/>
                        <a:pt x="1" y="2806"/>
                      </a:cubicBezTo>
                      <a:cubicBezTo>
                        <a:pt x="1" y="2818"/>
                        <a:pt x="1" y="2818"/>
                        <a:pt x="1" y="2830"/>
                      </a:cubicBezTo>
                      <a:cubicBezTo>
                        <a:pt x="20" y="2836"/>
                        <a:pt x="220" y="2914"/>
                        <a:pt x="531" y="2914"/>
                      </a:cubicBezTo>
                      <a:cubicBezTo>
                        <a:pt x="801" y="2914"/>
                        <a:pt x="1156" y="2855"/>
                        <a:pt x="1549" y="2639"/>
                      </a:cubicBezTo>
                      <a:cubicBezTo>
                        <a:pt x="1561" y="2628"/>
                        <a:pt x="1561" y="2628"/>
                        <a:pt x="1573" y="2628"/>
                      </a:cubicBezTo>
                      <a:cubicBezTo>
                        <a:pt x="2239" y="2247"/>
                        <a:pt x="2775" y="1485"/>
                        <a:pt x="2966" y="1199"/>
                      </a:cubicBezTo>
                      <a:cubicBezTo>
                        <a:pt x="3013" y="1115"/>
                        <a:pt x="3037" y="1080"/>
                        <a:pt x="3049" y="1080"/>
                      </a:cubicBezTo>
                      <a:cubicBezTo>
                        <a:pt x="3040" y="397"/>
                        <a:pt x="2698" y="1"/>
                        <a:pt x="2198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13" name="Google Shape;2113;p42"/>
                <p:cNvSpPr/>
                <p:nvPr/>
              </p:nvSpPr>
              <p:spPr>
                <a:xfrm>
                  <a:off x="5014958" y="2323222"/>
                  <a:ext cx="922762" cy="6606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074" h="10077" extrusionOk="0">
                      <a:moveTo>
                        <a:pt x="13874" y="1"/>
                      </a:moveTo>
                      <a:cubicBezTo>
                        <a:pt x="13827" y="1"/>
                        <a:pt x="13773" y="17"/>
                        <a:pt x="13717" y="53"/>
                      </a:cubicBezTo>
                      <a:lnTo>
                        <a:pt x="346" y="7768"/>
                      </a:lnTo>
                      <a:cubicBezTo>
                        <a:pt x="155" y="7875"/>
                        <a:pt x="1" y="8149"/>
                        <a:pt x="1" y="8363"/>
                      </a:cubicBezTo>
                      <a:lnTo>
                        <a:pt x="1" y="9828"/>
                      </a:lnTo>
                      <a:cubicBezTo>
                        <a:pt x="9" y="9988"/>
                        <a:pt x="89" y="10076"/>
                        <a:pt x="203" y="10076"/>
                      </a:cubicBezTo>
                      <a:cubicBezTo>
                        <a:pt x="250" y="10076"/>
                        <a:pt x="302" y="10061"/>
                        <a:pt x="358" y="10030"/>
                      </a:cubicBezTo>
                      <a:lnTo>
                        <a:pt x="13729" y="2315"/>
                      </a:lnTo>
                      <a:cubicBezTo>
                        <a:pt x="13919" y="2196"/>
                        <a:pt x="14074" y="1934"/>
                        <a:pt x="14074" y="1707"/>
                      </a:cubicBezTo>
                      <a:lnTo>
                        <a:pt x="14062" y="243"/>
                      </a:lnTo>
                      <a:cubicBezTo>
                        <a:pt x="14062" y="92"/>
                        <a:pt x="13986" y="1"/>
                        <a:pt x="13874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14" name="Google Shape;2114;p42"/>
                <p:cNvSpPr/>
                <p:nvPr/>
              </p:nvSpPr>
              <p:spPr>
                <a:xfrm>
                  <a:off x="5324097" y="2037948"/>
                  <a:ext cx="327956" cy="4167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02" h="6357" extrusionOk="0">
                      <a:moveTo>
                        <a:pt x="2859" y="1239"/>
                      </a:moveTo>
                      <a:cubicBezTo>
                        <a:pt x="3162" y="1239"/>
                        <a:pt x="3370" y="1479"/>
                        <a:pt x="3370" y="1891"/>
                      </a:cubicBezTo>
                      <a:cubicBezTo>
                        <a:pt x="3370" y="2475"/>
                        <a:pt x="2953" y="3201"/>
                        <a:pt x="2441" y="3499"/>
                      </a:cubicBezTo>
                      <a:cubicBezTo>
                        <a:pt x="2294" y="3581"/>
                        <a:pt x="2156" y="3619"/>
                        <a:pt x="2032" y="3619"/>
                      </a:cubicBezTo>
                      <a:cubicBezTo>
                        <a:pt x="1725" y="3619"/>
                        <a:pt x="1513" y="3379"/>
                        <a:pt x="1513" y="2963"/>
                      </a:cubicBezTo>
                      <a:cubicBezTo>
                        <a:pt x="1513" y="2379"/>
                        <a:pt x="1929" y="1653"/>
                        <a:pt x="2441" y="1367"/>
                      </a:cubicBezTo>
                      <a:cubicBezTo>
                        <a:pt x="2591" y="1280"/>
                        <a:pt x="2733" y="1239"/>
                        <a:pt x="2859" y="1239"/>
                      </a:cubicBezTo>
                      <a:close/>
                      <a:moveTo>
                        <a:pt x="3979" y="4676"/>
                      </a:moveTo>
                      <a:cubicBezTo>
                        <a:pt x="3964" y="4693"/>
                        <a:pt x="3950" y="4712"/>
                        <a:pt x="3941" y="4737"/>
                      </a:cubicBezTo>
                      <a:cubicBezTo>
                        <a:pt x="3958" y="4712"/>
                        <a:pt x="3970" y="4692"/>
                        <a:pt x="3979" y="4676"/>
                      </a:cubicBezTo>
                      <a:close/>
                      <a:moveTo>
                        <a:pt x="3619" y="1"/>
                      </a:moveTo>
                      <a:cubicBezTo>
                        <a:pt x="3280" y="1"/>
                        <a:pt x="2896" y="111"/>
                        <a:pt x="2489" y="344"/>
                      </a:cubicBezTo>
                      <a:cubicBezTo>
                        <a:pt x="1608" y="855"/>
                        <a:pt x="822" y="1844"/>
                        <a:pt x="382" y="2903"/>
                      </a:cubicBezTo>
                      <a:cubicBezTo>
                        <a:pt x="358" y="2975"/>
                        <a:pt x="322" y="3034"/>
                        <a:pt x="298" y="3106"/>
                      </a:cubicBezTo>
                      <a:cubicBezTo>
                        <a:pt x="262" y="3213"/>
                        <a:pt x="227" y="3320"/>
                        <a:pt x="191" y="3415"/>
                      </a:cubicBezTo>
                      <a:cubicBezTo>
                        <a:pt x="120" y="3677"/>
                        <a:pt x="60" y="3939"/>
                        <a:pt x="36" y="4201"/>
                      </a:cubicBezTo>
                      <a:cubicBezTo>
                        <a:pt x="12" y="4356"/>
                        <a:pt x="1" y="4499"/>
                        <a:pt x="1" y="4654"/>
                      </a:cubicBezTo>
                      <a:cubicBezTo>
                        <a:pt x="1" y="4701"/>
                        <a:pt x="1" y="4737"/>
                        <a:pt x="12" y="4785"/>
                      </a:cubicBezTo>
                      <a:cubicBezTo>
                        <a:pt x="12" y="4785"/>
                        <a:pt x="12" y="4796"/>
                        <a:pt x="12" y="4808"/>
                      </a:cubicBezTo>
                      <a:cubicBezTo>
                        <a:pt x="12" y="4844"/>
                        <a:pt x="12" y="4880"/>
                        <a:pt x="12" y="4927"/>
                      </a:cubicBezTo>
                      <a:cubicBezTo>
                        <a:pt x="12" y="4927"/>
                        <a:pt x="12" y="4939"/>
                        <a:pt x="24" y="4951"/>
                      </a:cubicBezTo>
                      <a:cubicBezTo>
                        <a:pt x="24" y="4987"/>
                        <a:pt x="24" y="5023"/>
                        <a:pt x="36" y="5070"/>
                      </a:cubicBezTo>
                      <a:cubicBezTo>
                        <a:pt x="36" y="5118"/>
                        <a:pt x="48" y="5154"/>
                        <a:pt x="60" y="5189"/>
                      </a:cubicBezTo>
                      <a:cubicBezTo>
                        <a:pt x="60" y="5237"/>
                        <a:pt x="72" y="5273"/>
                        <a:pt x="84" y="5308"/>
                      </a:cubicBezTo>
                      <a:cubicBezTo>
                        <a:pt x="84" y="5320"/>
                        <a:pt x="84" y="5320"/>
                        <a:pt x="84" y="5332"/>
                      </a:cubicBezTo>
                      <a:cubicBezTo>
                        <a:pt x="96" y="5368"/>
                        <a:pt x="108" y="5404"/>
                        <a:pt x="120" y="5427"/>
                      </a:cubicBezTo>
                      <a:cubicBezTo>
                        <a:pt x="120" y="5439"/>
                        <a:pt x="120" y="5439"/>
                        <a:pt x="120" y="5451"/>
                      </a:cubicBezTo>
                      <a:cubicBezTo>
                        <a:pt x="131" y="5487"/>
                        <a:pt x="143" y="5511"/>
                        <a:pt x="155" y="5547"/>
                      </a:cubicBezTo>
                      <a:cubicBezTo>
                        <a:pt x="167" y="5582"/>
                        <a:pt x="191" y="5618"/>
                        <a:pt x="203" y="5642"/>
                      </a:cubicBezTo>
                      <a:cubicBezTo>
                        <a:pt x="215" y="5689"/>
                        <a:pt x="239" y="5713"/>
                        <a:pt x="251" y="5749"/>
                      </a:cubicBezTo>
                      <a:cubicBezTo>
                        <a:pt x="251" y="5749"/>
                        <a:pt x="251" y="5749"/>
                        <a:pt x="262" y="5761"/>
                      </a:cubicBezTo>
                      <a:cubicBezTo>
                        <a:pt x="274" y="5785"/>
                        <a:pt x="286" y="5808"/>
                        <a:pt x="310" y="5844"/>
                      </a:cubicBezTo>
                      <a:cubicBezTo>
                        <a:pt x="310" y="5844"/>
                        <a:pt x="310" y="5844"/>
                        <a:pt x="310" y="5856"/>
                      </a:cubicBezTo>
                      <a:cubicBezTo>
                        <a:pt x="334" y="5880"/>
                        <a:pt x="346" y="5904"/>
                        <a:pt x="370" y="5928"/>
                      </a:cubicBezTo>
                      <a:cubicBezTo>
                        <a:pt x="393" y="5951"/>
                        <a:pt x="405" y="5975"/>
                        <a:pt x="429" y="5999"/>
                      </a:cubicBezTo>
                      <a:cubicBezTo>
                        <a:pt x="429" y="6011"/>
                        <a:pt x="441" y="6011"/>
                        <a:pt x="441" y="6011"/>
                      </a:cubicBezTo>
                      <a:cubicBezTo>
                        <a:pt x="453" y="6035"/>
                        <a:pt x="477" y="6058"/>
                        <a:pt x="501" y="6070"/>
                      </a:cubicBezTo>
                      <a:cubicBezTo>
                        <a:pt x="501" y="6082"/>
                        <a:pt x="512" y="6082"/>
                        <a:pt x="512" y="6082"/>
                      </a:cubicBezTo>
                      <a:cubicBezTo>
                        <a:pt x="536" y="6106"/>
                        <a:pt x="548" y="6130"/>
                        <a:pt x="572" y="6142"/>
                      </a:cubicBezTo>
                      <a:cubicBezTo>
                        <a:pt x="584" y="6142"/>
                        <a:pt x="584" y="6154"/>
                        <a:pt x="584" y="6154"/>
                      </a:cubicBezTo>
                      <a:cubicBezTo>
                        <a:pt x="608" y="6166"/>
                        <a:pt x="632" y="6189"/>
                        <a:pt x="655" y="6201"/>
                      </a:cubicBezTo>
                      <a:cubicBezTo>
                        <a:pt x="679" y="6225"/>
                        <a:pt x="703" y="6237"/>
                        <a:pt x="739" y="6249"/>
                      </a:cubicBezTo>
                      <a:cubicBezTo>
                        <a:pt x="739" y="6261"/>
                        <a:pt x="739" y="6261"/>
                        <a:pt x="751" y="6261"/>
                      </a:cubicBezTo>
                      <a:cubicBezTo>
                        <a:pt x="774" y="6273"/>
                        <a:pt x="798" y="6285"/>
                        <a:pt x="822" y="6297"/>
                      </a:cubicBezTo>
                      <a:lnTo>
                        <a:pt x="834" y="6309"/>
                      </a:lnTo>
                      <a:cubicBezTo>
                        <a:pt x="858" y="6320"/>
                        <a:pt x="893" y="6332"/>
                        <a:pt x="917" y="6344"/>
                      </a:cubicBezTo>
                      <a:cubicBezTo>
                        <a:pt x="941" y="6344"/>
                        <a:pt x="953" y="6356"/>
                        <a:pt x="965" y="6356"/>
                      </a:cubicBezTo>
                      <a:cubicBezTo>
                        <a:pt x="977" y="5392"/>
                        <a:pt x="1655" y="4237"/>
                        <a:pt x="2477" y="3761"/>
                      </a:cubicBezTo>
                      <a:cubicBezTo>
                        <a:pt x="2724" y="3618"/>
                        <a:pt x="2956" y="3551"/>
                        <a:pt x="3162" y="3551"/>
                      </a:cubicBezTo>
                      <a:cubicBezTo>
                        <a:pt x="3662" y="3551"/>
                        <a:pt x="4004" y="3947"/>
                        <a:pt x="4013" y="4630"/>
                      </a:cubicBezTo>
                      <a:cubicBezTo>
                        <a:pt x="4005" y="4630"/>
                        <a:pt x="3997" y="4645"/>
                        <a:pt x="3979" y="4676"/>
                      </a:cubicBezTo>
                      <a:lnTo>
                        <a:pt x="3979" y="4676"/>
                      </a:lnTo>
                      <a:cubicBezTo>
                        <a:pt x="3986" y="4668"/>
                        <a:pt x="3994" y="4661"/>
                        <a:pt x="4001" y="4654"/>
                      </a:cubicBezTo>
                      <a:cubicBezTo>
                        <a:pt x="4037" y="4594"/>
                        <a:pt x="4061" y="4558"/>
                        <a:pt x="4084" y="4523"/>
                      </a:cubicBezTo>
                      <a:cubicBezTo>
                        <a:pt x="4096" y="4511"/>
                        <a:pt x="4096" y="4511"/>
                        <a:pt x="4096" y="4499"/>
                      </a:cubicBezTo>
                      <a:cubicBezTo>
                        <a:pt x="4132" y="4463"/>
                        <a:pt x="4156" y="4415"/>
                        <a:pt x="4180" y="4380"/>
                      </a:cubicBezTo>
                      <a:cubicBezTo>
                        <a:pt x="4180" y="4368"/>
                        <a:pt x="4192" y="4356"/>
                        <a:pt x="4192" y="4344"/>
                      </a:cubicBezTo>
                      <a:cubicBezTo>
                        <a:pt x="4215" y="4308"/>
                        <a:pt x="4251" y="4261"/>
                        <a:pt x="4275" y="4225"/>
                      </a:cubicBezTo>
                      <a:cubicBezTo>
                        <a:pt x="4299" y="4177"/>
                        <a:pt x="4322" y="4130"/>
                        <a:pt x="4346" y="4082"/>
                      </a:cubicBezTo>
                      <a:cubicBezTo>
                        <a:pt x="4346" y="4082"/>
                        <a:pt x="4358" y="4070"/>
                        <a:pt x="4358" y="4058"/>
                      </a:cubicBezTo>
                      <a:cubicBezTo>
                        <a:pt x="4382" y="4023"/>
                        <a:pt x="4406" y="3975"/>
                        <a:pt x="4430" y="3927"/>
                      </a:cubicBezTo>
                      <a:cubicBezTo>
                        <a:pt x="4430" y="3927"/>
                        <a:pt x="4442" y="3915"/>
                        <a:pt x="4442" y="3903"/>
                      </a:cubicBezTo>
                      <a:cubicBezTo>
                        <a:pt x="4465" y="3868"/>
                        <a:pt x="4477" y="3820"/>
                        <a:pt x="4501" y="3784"/>
                      </a:cubicBezTo>
                      <a:cubicBezTo>
                        <a:pt x="4525" y="3725"/>
                        <a:pt x="4549" y="3677"/>
                        <a:pt x="4573" y="3630"/>
                      </a:cubicBezTo>
                      <a:cubicBezTo>
                        <a:pt x="4573" y="3618"/>
                        <a:pt x="4573" y="3618"/>
                        <a:pt x="4584" y="3606"/>
                      </a:cubicBezTo>
                      <a:cubicBezTo>
                        <a:pt x="4596" y="3558"/>
                        <a:pt x="4620" y="3511"/>
                        <a:pt x="4644" y="3475"/>
                      </a:cubicBezTo>
                      <a:cubicBezTo>
                        <a:pt x="4656" y="3415"/>
                        <a:pt x="4680" y="3368"/>
                        <a:pt x="4692" y="3320"/>
                      </a:cubicBezTo>
                      <a:cubicBezTo>
                        <a:pt x="4692" y="3320"/>
                        <a:pt x="4703" y="3308"/>
                        <a:pt x="4703" y="3308"/>
                      </a:cubicBezTo>
                      <a:cubicBezTo>
                        <a:pt x="4715" y="3261"/>
                        <a:pt x="4739" y="3213"/>
                        <a:pt x="4751" y="3165"/>
                      </a:cubicBezTo>
                      <a:cubicBezTo>
                        <a:pt x="4751" y="3153"/>
                        <a:pt x="4751" y="3153"/>
                        <a:pt x="4763" y="3141"/>
                      </a:cubicBezTo>
                      <a:cubicBezTo>
                        <a:pt x="4787" y="3046"/>
                        <a:pt x="4823" y="2951"/>
                        <a:pt x="4846" y="2856"/>
                      </a:cubicBezTo>
                      <a:cubicBezTo>
                        <a:pt x="4846" y="2844"/>
                        <a:pt x="4846" y="2844"/>
                        <a:pt x="4846" y="2832"/>
                      </a:cubicBezTo>
                      <a:cubicBezTo>
                        <a:pt x="4858" y="2784"/>
                        <a:pt x="4870" y="2737"/>
                        <a:pt x="4882" y="2689"/>
                      </a:cubicBezTo>
                      <a:cubicBezTo>
                        <a:pt x="4882" y="2689"/>
                        <a:pt x="4894" y="2677"/>
                        <a:pt x="4894" y="2665"/>
                      </a:cubicBezTo>
                      <a:cubicBezTo>
                        <a:pt x="4906" y="2630"/>
                        <a:pt x="4906" y="2582"/>
                        <a:pt x="4918" y="2546"/>
                      </a:cubicBezTo>
                      <a:cubicBezTo>
                        <a:pt x="4930" y="2487"/>
                        <a:pt x="4942" y="2439"/>
                        <a:pt x="4942" y="2391"/>
                      </a:cubicBezTo>
                      <a:cubicBezTo>
                        <a:pt x="4942" y="2379"/>
                        <a:pt x="4954" y="2368"/>
                        <a:pt x="4954" y="2356"/>
                      </a:cubicBezTo>
                      <a:cubicBezTo>
                        <a:pt x="4954" y="2320"/>
                        <a:pt x="4965" y="2272"/>
                        <a:pt x="4965" y="2225"/>
                      </a:cubicBezTo>
                      <a:cubicBezTo>
                        <a:pt x="4977" y="2165"/>
                        <a:pt x="4977" y="2129"/>
                        <a:pt x="4989" y="2082"/>
                      </a:cubicBezTo>
                      <a:cubicBezTo>
                        <a:pt x="4989" y="2082"/>
                        <a:pt x="4989" y="2070"/>
                        <a:pt x="4989" y="2058"/>
                      </a:cubicBezTo>
                      <a:cubicBezTo>
                        <a:pt x="4989" y="2022"/>
                        <a:pt x="4989" y="1975"/>
                        <a:pt x="4989" y="1927"/>
                      </a:cubicBezTo>
                      <a:cubicBezTo>
                        <a:pt x="4989" y="1915"/>
                        <a:pt x="4989" y="1915"/>
                        <a:pt x="4989" y="1903"/>
                      </a:cubicBezTo>
                      <a:cubicBezTo>
                        <a:pt x="5001" y="1856"/>
                        <a:pt x="5001" y="1808"/>
                        <a:pt x="5001" y="1772"/>
                      </a:cubicBezTo>
                      <a:cubicBezTo>
                        <a:pt x="5001" y="1617"/>
                        <a:pt x="4989" y="1475"/>
                        <a:pt x="4965" y="1344"/>
                      </a:cubicBezTo>
                      <a:cubicBezTo>
                        <a:pt x="4930" y="1129"/>
                        <a:pt x="4882" y="939"/>
                        <a:pt x="4799" y="760"/>
                      </a:cubicBezTo>
                      <a:cubicBezTo>
                        <a:pt x="4787" y="736"/>
                        <a:pt x="4763" y="701"/>
                        <a:pt x="4751" y="665"/>
                      </a:cubicBezTo>
                      <a:cubicBezTo>
                        <a:pt x="4511" y="234"/>
                        <a:pt x="4112" y="1"/>
                        <a:pt x="3619" y="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15" name="Google Shape;2115;p42"/>
                <p:cNvSpPr/>
                <p:nvPr/>
              </p:nvSpPr>
              <p:spPr>
                <a:xfrm>
                  <a:off x="5423231" y="2119183"/>
                  <a:ext cx="121820" cy="15611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58" h="2381" extrusionOk="0">
                      <a:moveTo>
                        <a:pt x="1347" y="0"/>
                      </a:moveTo>
                      <a:cubicBezTo>
                        <a:pt x="1221" y="0"/>
                        <a:pt x="1079" y="41"/>
                        <a:pt x="929" y="128"/>
                      </a:cubicBezTo>
                      <a:cubicBezTo>
                        <a:pt x="417" y="414"/>
                        <a:pt x="1" y="1140"/>
                        <a:pt x="1" y="1724"/>
                      </a:cubicBezTo>
                      <a:cubicBezTo>
                        <a:pt x="1" y="2140"/>
                        <a:pt x="213" y="2380"/>
                        <a:pt x="520" y="2380"/>
                      </a:cubicBezTo>
                      <a:cubicBezTo>
                        <a:pt x="644" y="2380"/>
                        <a:pt x="782" y="2342"/>
                        <a:pt x="929" y="2260"/>
                      </a:cubicBezTo>
                      <a:cubicBezTo>
                        <a:pt x="1441" y="1962"/>
                        <a:pt x="1858" y="1236"/>
                        <a:pt x="1858" y="652"/>
                      </a:cubicBezTo>
                      <a:cubicBezTo>
                        <a:pt x="1858" y="240"/>
                        <a:pt x="1650" y="0"/>
                        <a:pt x="1347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16" name="Google Shape;2116;p42"/>
                <p:cNvSpPr/>
                <p:nvPr/>
              </p:nvSpPr>
              <p:spPr>
                <a:xfrm>
                  <a:off x="5015744" y="2532047"/>
                  <a:ext cx="922762" cy="6603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074" h="10071" extrusionOk="0">
                      <a:moveTo>
                        <a:pt x="13871" y="0"/>
                      </a:moveTo>
                      <a:cubicBezTo>
                        <a:pt x="13825" y="0"/>
                        <a:pt x="13772" y="15"/>
                        <a:pt x="13717" y="46"/>
                      </a:cubicBezTo>
                      <a:lnTo>
                        <a:pt x="346" y="7762"/>
                      </a:lnTo>
                      <a:cubicBezTo>
                        <a:pt x="155" y="7869"/>
                        <a:pt x="1" y="8143"/>
                        <a:pt x="1" y="8369"/>
                      </a:cubicBezTo>
                      <a:lnTo>
                        <a:pt x="1" y="9822"/>
                      </a:lnTo>
                      <a:cubicBezTo>
                        <a:pt x="1" y="9982"/>
                        <a:pt x="78" y="10070"/>
                        <a:pt x="195" y="10070"/>
                      </a:cubicBezTo>
                      <a:cubicBezTo>
                        <a:pt x="244" y="10070"/>
                        <a:pt x="299" y="10055"/>
                        <a:pt x="358" y="10024"/>
                      </a:cubicBezTo>
                      <a:lnTo>
                        <a:pt x="13717" y="2309"/>
                      </a:lnTo>
                      <a:cubicBezTo>
                        <a:pt x="13919" y="2190"/>
                        <a:pt x="14074" y="1928"/>
                        <a:pt x="14074" y="1701"/>
                      </a:cubicBezTo>
                      <a:lnTo>
                        <a:pt x="14062" y="249"/>
                      </a:lnTo>
                      <a:cubicBezTo>
                        <a:pt x="14062" y="89"/>
                        <a:pt x="13984" y="0"/>
                        <a:pt x="13871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17" name="Google Shape;2117;p42"/>
                <p:cNvSpPr/>
                <p:nvPr/>
              </p:nvSpPr>
              <p:spPr>
                <a:xfrm>
                  <a:off x="5587144" y="4335216"/>
                  <a:ext cx="644897" cy="3833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836" h="5847" extrusionOk="0">
                      <a:moveTo>
                        <a:pt x="4918" y="0"/>
                      </a:moveTo>
                      <a:cubicBezTo>
                        <a:pt x="2204" y="0"/>
                        <a:pt x="1" y="1310"/>
                        <a:pt x="1" y="2929"/>
                      </a:cubicBezTo>
                      <a:cubicBezTo>
                        <a:pt x="1" y="4537"/>
                        <a:pt x="2204" y="5846"/>
                        <a:pt x="4918" y="5846"/>
                      </a:cubicBezTo>
                      <a:cubicBezTo>
                        <a:pt x="7633" y="5846"/>
                        <a:pt x="9835" y="4537"/>
                        <a:pt x="9835" y="2929"/>
                      </a:cubicBezTo>
                      <a:cubicBezTo>
                        <a:pt x="9835" y="1310"/>
                        <a:pt x="7633" y="0"/>
                        <a:pt x="4918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18" name="Google Shape;2118;p42"/>
                <p:cNvSpPr/>
                <p:nvPr/>
              </p:nvSpPr>
              <p:spPr>
                <a:xfrm>
                  <a:off x="5946243" y="3965364"/>
                  <a:ext cx="126540" cy="5635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30" h="8595" extrusionOk="0">
                      <a:moveTo>
                        <a:pt x="551" y="0"/>
                      </a:moveTo>
                      <a:cubicBezTo>
                        <a:pt x="182" y="0"/>
                        <a:pt x="1" y="164"/>
                        <a:pt x="1" y="164"/>
                      </a:cubicBezTo>
                      <a:cubicBezTo>
                        <a:pt x="1" y="164"/>
                        <a:pt x="191" y="3141"/>
                        <a:pt x="251" y="3796"/>
                      </a:cubicBezTo>
                      <a:cubicBezTo>
                        <a:pt x="310" y="4463"/>
                        <a:pt x="584" y="8558"/>
                        <a:pt x="584" y="8558"/>
                      </a:cubicBezTo>
                      <a:cubicBezTo>
                        <a:pt x="636" y="8584"/>
                        <a:pt x="687" y="8594"/>
                        <a:pt x="734" y="8594"/>
                      </a:cubicBezTo>
                      <a:cubicBezTo>
                        <a:pt x="880" y="8594"/>
                        <a:pt x="989" y="8499"/>
                        <a:pt x="989" y="8499"/>
                      </a:cubicBezTo>
                      <a:cubicBezTo>
                        <a:pt x="989" y="8499"/>
                        <a:pt x="1156" y="7070"/>
                        <a:pt x="1215" y="6415"/>
                      </a:cubicBezTo>
                      <a:cubicBezTo>
                        <a:pt x="1275" y="5748"/>
                        <a:pt x="1322" y="3832"/>
                        <a:pt x="1322" y="3832"/>
                      </a:cubicBezTo>
                      <a:cubicBezTo>
                        <a:pt x="1596" y="2677"/>
                        <a:pt x="1930" y="581"/>
                        <a:pt x="1930" y="581"/>
                      </a:cubicBezTo>
                      <a:cubicBezTo>
                        <a:pt x="1328" y="123"/>
                        <a:pt x="869" y="0"/>
                        <a:pt x="551" y="0"/>
                      </a:cubicBezTo>
                      <a:close/>
                    </a:path>
                  </a:pathLst>
                </a:custGeom>
                <a:solidFill>
                  <a:srgbClr val="F5B697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19" name="Google Shape;2119;p42"/>
                <p:cNvSpPr/>
                <p:nvPr/>
              </p:nvSpPr>
              <p:spPr>
                <a:xfrm>
                  <a:off x="5822129" y="3912125"/>
                  <a:ext cx="115591" cy="5628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63" h="8585" extrusionOk="0">
                      <a:moveTo>
                        <a:pt x="477" y="1"/>
                      </a:moveTo>
                      <a:cubicBezTo>
                        <a:pt x="139" y="1"/>
                        <a:pt x="1" y="179"/>
                        <a:pt x="1" y="179"/>
                      </a:cubicBezTo>
                      <a:cubicBezTo>
                        <a:pt x="1" y="179"/>
                        <a:pt x="25" y="3131"/>
                        <a:pt x="84" y="3786"/>
                      </a:cubicBezTo>
                      <a:cubicBezTo>
                        <a:pt x="132" y="4453"/>
                        <a:pt x="417" y="8549"/>
                        <a:pt x="417" y="8549"/>
                      </a:cubicBezTo>
                      <a:cubicBezTo>
                        <a:pt x="470" y="8575"/>
                        <a:pt x="520" y="8585"/>
                        <a:pt x="567" y="8585"/>
                      </a:cubicBezTo>
                      <a:cubicBezTo>
                        <a:pt x="713" y="8585"/>
                        <a:pt x="822" y="8489"/>
                        <a:pt x="822" y="8489"/>
                      </a:cubicBezTo>
                      <a:cubicBezTo>
                        <a:pt x="822" y="8489"/>
                        <a:pt x="989" y="7060"/>
                        <a:pt x="1048" y="6406"/>
                      </a:cubicBezTo>
                      <a:cubicBezTo>
                        <a:pt x="1096" y="5739"/>
                        <a:pt x="1156" y="3810"/>
                        <a:pt x="1156" y="3810"/>
                      </a:cubicBezTo>
                      <a:cubicBezTo>
                        <a:pt x="1429" y="2655"/>
                        <a:pt x="1763" y="572"/>
                        <a:pt x="1763" y="572"/>
                      </a:cubicBezTo>
                      <a:cubicBezTo>
                        <a:pt x="1174" y="123"/>
                        <a:pt x="757" y="1"/>
                        <a:pt x="477" y="1"/>
                      </a:cubicBezTo>
                      <a:close/>
                    </a:path>
                  </a:pathLst>
                </a:custGeom>
                <a:solidFill>
                  <a:srgbClr val="F5B697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20" name="Google Shape;2120;p42"/>
                <p:cNvSpPr/>
                <p:nvPr/>
              </p:nvSpPr>
              <p:spPr>
                <a:xfrm>
                  <a:off x="5816687" y="3772603"/>
                  <a:ext cx="280290" cy="3897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275" h="5944" extrusionOk="0">
                      <a:moveTo>
                        <a:pt x="953" y="0"/>
                      </a:moveTo>
                      <a:cubicBezTo>
                        <a:pt x="609" y="0"/>
                        <a:pt x="347" y="92"/>
                        <a:pt x="274" y="342"/>
                      </a:cubicBezTo>
                      <a:cubicBezTo>
                        <a:pt x="0" y="1271"/>
                        <a:pt x="60" y="4902"/>
                        <a:pt x="60" y="4902"/>
                      </a:cubicBezTo>
                      <a:cubicBezTo>
                        <a:pt x="60" y="4902"/>
                        <a:pt x="84" y="5140"/>
                        <a:pt x="1298" y="5617"/>
                      </a:cubicBezTo>
                      <a:cubicBezTo>
                        <a:pt x="1998" y="5887"/>
                        <a:pt x="2638" y="5943"/>
                        <a:pt x="3050" y="5943"/>
                      </a:cubicBezTo>
                      <a:cubicBezTo>
                        <a:pt x="3346" y="5943"/>
                        <a:pt x="3525" y="5914"/>
                        <a:pt x="3525" y="5914"/>
                      </a:cubicBezTo>
                      <a:cubicBezTo>
                        <a:pt x="3525" y="5914"/>
                        <a:pt x="3798" y="4855"/>
                        <a:pt x="3822" y="4438"/>
                      </a:cubicBezTo>
                      <a:cubicBezTo>
                        <a:pt x="4275" y="1545"/>
                        <a:pt x="3489" y="699"/>
                        <a:pt x="3489" y="699"/>
                      </a:cubicBezTo>
                      <a:cubicBezTo>
                        <a:pt x="3489" y="699"/>
                        <a:pt x="1904" y="0"/>
                        <a:pt x="953" y="0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21" name="Google Shape;2121;p42"/>
                <p:cNvSpPr/>
                <p:nvPr/>
              </p:nvSpPr>
              <p:spPr>
                <a:xfrm>
                  <a:off x="5789346" y="4460118"/>
                  <a:ext cx="92971" cy="701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18" h="1070" extrusionOk="0">
                      <a:moveTo>
                        <a:pt x="894" y="0"/>
                      </a:moveTo>
                      <a:cubicBezTo>
                        <a:pt x="894" y="0"/>
                        <a:pt x="929" y="203"/>
                        <a:pt x="703" y="369"/>
                      </a:cubicBezTo>
                      <a:cubicBezTo>
                        <a:pt x="489" y="536"/>
                        <a:pt x="72" y="834"/>
                        <a:pt x="1" y="1012"/>
                      </a:cubicBezTo>
                      <a:cubicBezTo>
                        <a:pt x="1" y="1053"/>
                        <a:pt x="43" y="1070"/>
                        <a:pt x="110" y="1070"/>
                      </a:cubicBezTo>
                      <a:cubicBezTo>
                        <a:pt x="277" y="1070"/>
                        <a:pt x="593" y="966"/>
                        <a:pt x="763" y="881"/>
                      </a:cubicBezTo>
                      <a:cubicBezTo>
                        <a:pt x="989" y="750"/>
                        <a:pt x="1215" y="465"/>
                        <a:pt x="1215" y="465"/>
                      </a:cubicBezTo>
                      <a:lnTo>
                        <a:pt x="1215" y="465"/>
                      </a:lnTo>
                      <a:lnTo>
                        <a:pt x="1203" y="584"/>
                      </a:lnTo>
                      <a:cubicBezTo>
                        <a:pt x="1203" y="584"/>
                        <a:pt x="1287" y="584"/>
                        <a:pt x="1358" y="524"/>
                      </a:cubicBezTo>
                      <a:cubicBezTo>
                        <a:pt x="1417" y="453"/>
                        <a:pt x="1334" y="24"/>
                        <a:pt x="1334" y="24"/>
                      </a:cubicBezTo>
                      <a:lnTo>
                        <a:pt x="894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22" name="Google Shape;2122;p42"/>
                <p:cNvSpPr/>
                <p:nvPr/>
              </p:nvSpPr>
              <p:spPr>
                <a:xfrm>
                  <a:off x="5925197" y="4521749"/>
                  <a:ext cx="92971" cy="706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18" h="1077" extrusionOk="0">
                      <a:moveTo>
                        <a:pt x="893" y="1"/>
                      </a:moveTo>
                      <a:lnTo>
                        <a:pt x="893" y="1"/>
                      </a:lnTo>
                      <a:cubicBezTo>
                        <a:pt x="893" y="1"/>
                        <a:pt x="917" y="215"/>
                        <a:pt x="703" y="382"/>
                      </a:cubicBezTo>
                      <a:cubicBezTo>
                        <a:pt x="477" y="537"/>
                        <a:pt x="60" y="846"/>
                        <a:pt x="0" y="1025"/>
                      </a:cubicBezTo>
                      <a:cubicBezTo>
                        <a:pt x="0" y="1061"/>
                        <a:pt x="40" y="1077"/>
                        <a:pt x="104" y="1077"/>
                      </a:cubicBezTo>
                      <a:cubicBezTo>
                        <a:pt x="266" y="1077"/>
                        <a:pt x="579" y="976"/>
                        <a:pt x="750" y="882"/>
                      </a:cubicBezTo>
                      <a:cubicBezTo>
                        <a:pt x="988" y="763"/>
                        <a:pt x="1203" y="477"/>
                        <a:pt x="1203" y="477"/>
                      </a:cubicBezTo>
                      <a:lnTo>
                        <a:pt x="1203" y="477"/>
                      </a:lnTo>
                      <a:lnTo>
                        <a:pt x="1191" y="596"/>
                      </a:lnTo>
                      <a:cubicBezTo>
                        <a:pt x="1191" y="596"/>
                        <a:pt x="1274" y="596"/>
                        <a:pt x="1346" y="525"/>
                      </a:cubicBezTo>
                      <a:cubicBezTo>
                        <a:pt x="1417" y="453"/>
                        <a:pt x="1334" y="37"/>
                        <a:pt x="1334" y="37"/>
                      </a:cubicBezTo>
                      <a:lnTo>
                        <a:pt x="893" y="1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23" name="Google Shape;2123;p42"/>
                <p:cNvSpPr/>
                <p:nvPr/>
              </p:nvSpPr>
              <p:spPr>
                <a:xfrm>
                  <a:off x="5508334" y="3459989"/>
                  <a:ext cx="417059" cy="2593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61" h="3956" extrusionOk="0">
                      <a:moveTo>
                        <a:pt x="5267" y="1"/>
                      </a:moveTo>
                      <a:cubicBezTo>
                        <a:pt x="5254" y="1"/>
                        <a:pt x="5241" y="1"/>
                        <a:pt x="5227" y="2"/>
                      </a:cubicBezTo>
                      <a:cubicBezTo>
                        <a:pt x="5227" y="2"/>
                        <a:pt x="4513" y="110"/>
                        <a:pt x="4049" y="1669"/>
                      </a:cubicBezTo>
                      <a:cubicBezTo>
                        <a:pt x="3775" y="2693"/>
                        <a:pt x="3370" y="2777"/>
                        <a:pt x="2906" y="2872"/>
                      </a:cubicBezTo>
                      <a:cubicBezTo>
                        <a:pt x="2751" y="2904"/>
                        <a:pt x="2432" y="2914"/>
                        <a:pt x="2070" y="2914"/>
                      </a:cubicBezTo>
                      <a:cubicBezTo>
                        <a:pt x="1346" y="2914"/>
                        <a:pt x="449" y="2872"/>
                        <a:pt x="346" y="2872"/>
                      </a:cubicBezTo>
                      <a:cubicBezTo>
                        <a:pt x="191" y="2872"/>
                        <a:pt x="0" y="3217"/>
                        <a:pt x="215" y="3467"/>
                      </a:cubicBezTo>
                      <a:cubicBezTo>
                        <a:pt x="441" y="3705"/>
                        <a:pt x="3132" y="3955"/>
                        <a:pt x="3656" y="3955"/>
                      </a:cubicBezTo>
                      <a:cubicBezTo>
                        <a:pt x="4179" y="3955"/>
                        <a:pt x="5382" y="2967"/>
                        <a:pt x="5882" y="2169"/>
                      </a:cubicBezTo>
                      <a:cubicBezTo>
                        <a:pt x="6360" y="1376"/>
                        <a:pt x="5902" y="1"/>
                        <a:pt x="5267" y="1"/>
                      </a:cubicBezTo>
                      <a:close/>
                    </a:path>
                  </a:pathLst>
                </a:custGeom>
                <a:solidFill>
                  <a:srgbClr val="3789DE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24" name="Google Shape;2124;p42"/>
                <p:cNvSpPr/>
                <p:nvPr/>
              </p:nvSpPr>
              <p:spPr>
                <a:xfrm>
                  <a:off x="5826849" y="3176616"/>
                  <a:ext cx="504326" cy="6001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92" h="9153" extrusionOk="0">
                      <a:moveTo>
                        <a:pt x="1779" y="1"/>
                      </a:moveTo>
                      <a:cubicBezTo>
                        <a:pt x="1373" y="1"/>
                        <a:pt x="998" y="128"/>
                        <a:pt x="715" y="455"/>
                      </a:cubicBezTo>
                      <a:cubicBezTo>
                        <a:pt x="715" y="455"/>
                        <a:pt x="0" y="1372"/>
                        <a:pt x="155" y="2384"/>
                      </a:cubicBezTo>
                      <a:cubicBezTo>
                        <a:pt x="310" y="3408"/>
                        <a:pt x="1203" y="3360"/>
                        <a:pt x="1357" y="3920"/>
                      </a:cubicBezTo>
                      <a:cubicBezTo>
                        <a:pt x="1512" y="4479"/>
                        <a:pt x="929" y="5277"/>
                        <a:pt x="1738" y="5801"/>
                      </a:cubicBezTo>
                      <a:cubicBezTo>
                        <a:pt x="2536" y="6337"/>
                        <a:pt x="2905" y="6206"/>
                        <a:pt x="3120" y="7325"/>
                      </a:cubicBezTo>
                      <a:cubicBezTo>
                        <a:pt x="3346" y="8432"/>
                        <a:pt x="4120" y="9027"/>
                        <a:pt x="5441" y="9146"/>
                      </a:cubicBezTo>
                      <a:cubicBezTo>
                        <a:pt x="5488" y="9151"/>
                        <a:pt x="5535" y="9153"/>
                        <a:pt x="5581" y="9153"/>
                      </a:cubicBezTo>
                      <a:cubicBezTo>
                        <a:pt x="6839" y="9153"/>
                        <a:pt x="7691" y="7617"/>
                        <a:pt x="7358" y="6491"/>
                      </a:cubicBezTo>
                      <a:cubicBezTo>
                        <a:pt x="7025" y="5313"/>
                        <a:pt x="5846" y="5682"/>
                        <a:pt x="5596" y="4717"/>
                      </a:cubicBezTo>
                      <a:cubicBezTo>
                        <a:pt x="5346" y="3765"/>
                        <a:pt x="5441" y="3003"/>
                        <a:pt x="4608" y="2634"/>
                      </a:cubicBezTo>
                      <a:cubicBezTo>
                        <a:pt x="3774" y="2265"/>
                        <a:pt x="4084" y="860"/>
                        <a:pt x="3251" y="419"/>
                      </a:cubicBezTo>
                      <a:cubicBezTo>
                        <a:pt x="2785" y="180"/>
                        <a:pt x="2261" y="1"/>
                        <a:pt x="1779" y="1"/>
                      </a:cubicBez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25" name="Google Shape;2125;p42"/>
                <p:cNvSpPr/>
                <p:nvPr/>
              </p:nvSpPr>
              <p:spPr>
                <a:xfrm>
                  <a:off x="5808098" y="3439204"/>
                  <a:ext cx="320875" cy="4638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94" h="7075" extrusionOk="0">
                      <a:moveTo>
                        <a:pt x="2460" y="0"/>
                      </a:moveTo>
                      <a:cubicBezTo>
                        <a:pt x="1253" y="0"/>
                        <a:pt x="810" y="296"/>
                        <a:pt x="810" y="296"/>
                      </a:cubicBezTo>
                      <a:cubicBezTo>
                        <a:pt x="810" y="296"/>
                        <a:pt x="298" y="450"/>
                        <a:pt x="250" y="605"/>
                      </a:cubicBezTo>
                      <a:cubicBezTo>
                        <a:pt x="60" y="1319"/>
                        <a:pt x="0" y="2391"/>
                        <a:pt x="48" y="2820"/>
                      </a:cubicBezTo>
                      <a:cubicBezTo>
                        <a:pt x="108" y="3248"/>
                        <a:pt x="358" y="4534"/>
                        <a:pt x="322" y="5487"/>
                      </a:cubicBezTo>
                      <a:cubicBezTo>
                        <a:pt x="298" y="6427"/>
                        <a:pt x="1048" y="6844"/>
                        <a:pt x="1858" y="6999"/>
                      </a:cubicBezTo>
                      <a:cubicBezTo>
                        <a:pt x="2111" y="7047"/>
                        <a:pt x="2398" y="7075"/>
                        <a:pt x="2678" y="7075"/>
                      </a:cubicBezTo>
                      <a:cubicBezTo>
                        <a:pt x="3293" y="7075"/>
                        <a:pt x="3868" y="6942"/>
                        <a:pt x="3941" y="6606"/>
                      </a:cubicBezTo>
                      <a:cubicBezTo>
                        <a:pt x="4060" y="6130"/>
                        <a:pt x="3537" y="4475"/>
                        <a:pt x="4394" y="3510"/>
                      </a:cubicBezTo>
                      <a:cubicBezTo>
                        <a:pt x="4894" y="2963"/>
                        <a:pt x="4680" y="1831"/>
                        <a:pt x="4537" y="1462"/>
                      </a:cubicBezTo>
                      <a:cubicBezTo>
                        <a:pt x="4382" y="1093"/>
                        <a:pt x="2846" y="10"/>
                        <a:pt x="2846" y="10"/>
                      </a:cubicBezTo>
                      <a:cubicBezTo>
                        <a:pt x="2710" y="3"/>
                        <a:pt x="2581" y="0"/>
                        <a:pt x="246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26" name="Google Shape;2126;p42"/>
                <p:cNvSpPr/>
                <p:nvPr/>
              </p:nvSpPr>
              <p:spPr>
                <a:xfrm>
                  <a:off x="5901790" y="3378950"/>
                  <a:ext cx="98413" cy="1046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1" h="1596" extrusionOk="0">
                      <a:moveTo>
                        <a:pt x="1500" y="0"/>
                      </a:moveTo>
                      <a:lnTo>
                        <a:pt x="95" y="714"/>
                      </a:lnTo>
                      <a:cubicBezTo>
                        <a:pt x="95" y="714"/>
                        <a:pt x="95" y="738"/>
                        <a:pt x="95" y="762"/>
                      </a:cubicBezTo>
                      <a:cubicBezTo>
                        <a:pt x="72" y="881"/>
                        <a:pt x="12" y="1167"/>
                        <a:pt x="12" y="1286"/>
                      </a:cubicBezTo>
                      <a:cubicBezTo>
                        <a:pt x="0" y="1405"/>
                        <a:pt x="131" y="1596"/>
                        <a:pt x="441" y="1596"/>
                      </a:cubicBezTo>
                      <a:cubicBezTo>
                        <a:pt x="750" y="1584"/>
                        <a:pt x="1274" y="1453"/>
                        <a:pt x="1453" y="1084"/>
                      </a:cubicBezTo>
                      <a:cubicBezTo>
                        <a:pt x="1429" y="1024"/>
                        <a:pt x="1453" y="333"/>
                        <a:pt x="1500" y="0"/>
                      </a:cubicBezTo>
                      <a:close/>
                    </a:path>
                  </a:pathLst>
                </a:custGeom>
                <a:solidFill>
                  <a:srgbClr val="FF7C40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27" name="Google Shape;2127;p42"/>
                <p:cNvSpPr/>
                <p:nvPr/>
              </p:nvSpPr>
              <p:spPr>
                <a:xfrm>
                  <a:off x="5840880" y="3209530"/>
                  <a:ext cx="226462" cy="23865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54" h="3640" extrusionOk="0">
                      <a:moveTo>
                        <a:pt x="1504" y="0"/>
                      </a:moveTo>
                      <a:cubicBezTo>
                        <a:pt x="844" y="0"/>
                        <a:pt x="299" y="477"/>
                        <a:pt x="155" y="1239"/>
                      </a:cubicBezTo>
                      <a:cubicBezTo>
                        <a:pt x="0" y="2132"/>
                        <a:pt x="167" y="3168"/>
                        <a:pt x="393" y="3394"/>
                      </a:cubicBezTo>
                      <a:cubicBezTo>
                        <a:pt x="543" y="3560"/>
                        <a:pt x="792" y="3639"/>
                        <a:pt x="1046" y="3639"/>
                      </a:cubicBezTo>
                      <a:cubicBezTo>
                        <a:pt x="1156" y="3639"/>
                        <a:pt x="1266" y="3625"/>
                        <a:pt x="1370" y="3596"/>
                      </a:cubicBezTo>
                      <a:cubicBezTo>
                        <a:pt x="1572" y="3525"/>
                        <a:pt x="1858" y="3394"/>
                        <a:pt x="2096" y="3144"/>
                      </a:cubicBezTo>
                      <a:lnTo>
                        <a:pt x="2108" y="3144"/>
                      </a:lnTo>
                      <a:cubicBezTo>
                        <a:pt x="2108" y="3144"/>
                        <a:pt x="2108" y="3144"/>
                        <a:pt x="2108" y="3132"/>
                      </a:cubicBezTo>
                      <a:cubicBezTo>
                        <a:pt x="2144" y="3108"/>
                        <a:pt x="2167" y="3072"/>
                        <a:pt x="2191" y="3048"/>
                      </a:cubicBezTo>
                      <a:cubicBezTo>
                        <a:pt x="2263" y="2965"/>
                        <a:pt x="2382" y="2834"/>
                        <a:pt x="2525" y="2679"/>
                      </a:cubicBezTo>
                      <a:cubicBezTo>
                        <a:pt x="2894" y="2275"/>
                        <a:pt x="3453" y="1632"/>
                        <a:pt x="3072" y="882"/>
                      </a:cubicBezTo>
                      <a:cubicBezTo>
                        <a:pt x="2679" y="120"/>
                        <a:pt x="1822" y="36"/>
                        <a:pt x="1822" y="36"/>
                      </a:cubicBezTo>
                      <a:cubicBezTo>
                        <a:pt x="1714" y="12"/>
                        <a:pt x="1607" y="0"/>
                        <a:pt x="1504" y="0"/>
                      </a:cubicBezTo>
                      <a:close/>
                    </a:path>
                  </a:pathLst>
                </a:custGeom>
                <a:solidFill>
                  <a:srgbClr val="FF9D6F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28" name="Google Shape;2128;p42"/>
                <p:cNvSpPr/>
                <p:nvPr/>
              </p:nvSpPr>
              <p:spPr>
                <a:xfrm>
                  <a:off x="5837733" y="3196286"/>
                  <a:ext cx="226462" cy="2233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54" h="3406" extrusionOk="0">
                      <a:moveTo>
                        <a:pt x="1072" y="0"/>
                      </a:moveTo>
                      <a:lnTo>
                        <a:pt x="418" y="619"/>
                      </a:lnTo>
                      <a:cubicBezTo>
                        <a:pt x="418" y="619"/>
                        <a:pt x="1" y="1584"/>
                        <a:pt x="72" y="2036"/>
                      </a:cubicBezTo>
                      <a:cubicBezTo>
                        <a:pt x="72" y="2036"/>
                        <a:pt x="110" y="2040"/>
                        <a:pt x="173" y="2040"/>
                      </a:cubicBezTo>
                      <a:cubicBezTo>
                        <a:pt x="366" y="2040"/>
                        <a:pt x="794" y="2000"/>
                        <a:pt x="1072" y="1667"/>
                      </a:cubicBezTo>
                      <a:cubicBezTo>
                        <a:pt x="1228" y="1486"/>
                        <a:pt x="1411" y="1458"/>
                        <a:pt x="1604" y="1458"/>
                      </a:cubicBezTo>
                      <a:cubicBezTo>
                        <a:pt x="1692" y="1458"/>
                        <a:pt x="1782" y="1464"/>
                        <a:pt x="1873" y="1464"/>
                      </a:cubicBezTo>
                      <a:cubicBezTo>
                        <a:pt x="2054" y="1464"/>
                        <a:pt x="2236" y="1440"/>
                        <a:pt x="2406" y="1298"/>
                      </a:cubicBezTo>
                      <a:lnTo>
                        <a:pt x="2406" y="1298"/>
                      </a:lnTo>
                      <a:cubicBezTo>
                        <a:pt x="2406" y="1298"/>
                        <a:pt x="2215" y="1762"/>
                        <a:pt x="2406" y="2227"/>
                      </a:cubicBezTo>
                      <a:cubicBezTo>
                        <a:pt x="2584" y="2691"/>
                        <a:pt x="2644" y="3405"/>
                        <a:pt x="2644" y="3405"/>
                      </a:cubicBezTo>
                      <a:lnTo>
                        <a:pt x="3454" y="2131"/>
                      </a:lnTo>
                      <a:lnTo>
                        <a:pt x="3454" y="1024"/>
                      </a:lnTo>
                      <a:lnTo>
                        <a:pt x="2430" y="60"/>
                      </a:lnTo>
                      <a:lnTo>
                        <a:pt x="1072" y="0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29" name="Google Shape;2129;p42"/>
                <p:cNvSpPr/>
                <p:nvPr/>
              </p:nvSpPr>
              <p:spPr>
                <a:xfrm>
                  <a:off x="5829931" y="3684155"/>
                  <a:ext cx="246787" cy="126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764" h="1929" extrusionOk="0">
                      <a:moveTo>
                        <a:pt x="3716" y="0"/>
                      </a:moveTo>
                      <a:lnTo>
                        <a:pt x="1799" y="608"/>
                      </a:lnTo>
                      <a:lnTo>
                        <a:pt x="1" y="108"/>
                      </a:lnTo>
                      <a:lnTo>
                        <a:pt x="1" y="108"/>
                      </a:lnTo>
                      <a:cubicBezTo>
                        <a:pt x="25" y="191"/>
                        <a:pt x="501" y="1632"/>
                        <a:pt x="1537" y="1894"/>
                      </a:cubicBezTo>
                      <a:cubicBezTo>
                        <a:pt x="1628" y="1917"/>
                        <a:pt x="1722" y="1928"/>
                        <a:pt x="1817" y="1928"/>
                      </a:cubicBezTo>
                      <a:cubicBezTo>
                        <a:pt x="2484" y="1928"/>
                        <a:pt x="3197" y="1392"/>
                        <a:pt x="3573" y="1048"/>
                      </a:cubicBezTo>
                      <a:cubicBezTo>
                        <a:pt x="3596" y="786"/>
                        <a:pt x="3656" y="512"/>
                        <a:pt x="3763" y="274"/>
                      </a:cubicBezTo>
                      <a:lnTo>
                        <a:pt x="3716" y="0"/>
                      </a:lnTo>
                      <a:close/>
                    </a:path>
                  </a:pathLst>
                </a:custGeom>
                <a:solidFill>
                  <a:srgbClr val="000000">
                    <a:alpha val="31370"/>
                  </a:srgbClr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30" name="Google Shape;2130;p42"/>
                <p:cNvSpPr/>
                <p:nvPr/>
              </p:nvSpPr>
              <p:spPr>
                <a:xfrm>
                  <a:off x="5773742" y="3564368"/>
                  <a:ext cx="353854" cy="23013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397" h="3510" extrusionOk="0">
                      <a:moveTo>
                        <a:pt x="4658" y="0"/>
                      </a:moveTo>
                      <a:cubicBezTo>
                        <a:pt x="4561" y="0"/>
                        <a:pt x="4489" y="18"/>
                        <a:pt x="4489" y="18"/>
                      </a:cubicBezTo>
                      <a:cubicBezTo>
                        <a:pt x="3656" y="601"/>
                        <a:pt x="2691" y="2208"/>
                        <a:pt x="2537" y="2280"/>
                      </a:cubicBezTo>
                      <a:cubicBezTo>
                        <a:pt x="2534" y="2281"/>
                        <a:pt x="2531" y="2281"/>
                        <a:pt x="2528" y="2281"/>
                      </a:cubicBezTo>
                      <a:cubicBezTo>
                        <a:pt x="2328" y="2281"/>
                        <a:pt x="746" y="576"/>
                        <a:pt x="501" y="506"/>
                      </a:cubicBezTo>
                      <a:cubicBezTo>
                        <a:pt x="470" y="498"/>
                        <a:pt x="438" y="495"/>
                        <a:pt x="408" y="495"/>
                      </a:cubicBezTo>
                      <a:cubicBezTo>
                        <a:pt x="192" y="495"/>
                        <a:pt x="1" y="671"/>
                        <a:pt x="1" y="911"/>
                      </a:cubicBezTo>
                      <a:cubicBezTo>
                        <a:pt x="1" y="1196"/>
                        <a:pt x="2144" y="3447"/>
                        <a:pt x="2668" y="3506"/>
                      </a:cubicBezTo>
                      <a:cubicBezTo>
                        <a:pt x="2685" y="3509"/>
                        <a:pt x="2703" y="3510"/>
                        <a:pt x="2722" y="3510"/>
                      </a:cubicBezTo>
                      <a:cubicBezTo>
                        <a:pt x="3286" y="3510"/>
                        <a:pt x="4658" y="2508"/>
                        <a:pt x="5073" y="1161"/>
                      </a:cubicBezTo>
                      <a:cubicBezTo>
                        <a:pt x="5397" y="136"/>
                        <a:pt x="4928" y="0"/>
                        <a:pt x="4658" y="0"/>
                      </a:cubicBezTo>
                      <a:close/>
                    </a:path>
                  </a:pathLst>
                </a:custGeom>
                <a:solidFill>
                  <a:srgbClr val="3789DE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31" name="Google Shape;2131;p42"/>
                <p:cNvSpPr/>
                <p:nvPr/>
              </p:nvSpPr>
              <p:spPr>
                <a:xfrm>
                  <a:off x="5693949" y="3568499"/>
                  <a:ext cx="118083" cy="6871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1" h="1048" extrusionOk="0">
                      <a:moveTo>
                        <a:pt x="956" y="0"/>
                      </a:moveTo>
                      <a:cubicBezTo>
                        <a:pt x="797" y="0"/>
                        <a:pt x="60" y="163"/>
                        <a:pt x="27" y="252"/>
                      </a:cubicBezTo>
                      <a:cubicBezTo>
                        <a:pt x="1" y="331"/>
                        <a:pt x="97" y="378"/>
                        <a:pt x="231" y="378"/>
                      </a:cubicBezTo>
                      <a:cubicBezTo>
                        <a:pt x="278" y="378"/>
                        <a:pt x="331" y="372"/>
                        <a:pt x="384" y="360"/>
                      </a:cubicBezTo>
                      <a:cubicBezTo>
                        <a:pt x="586" y="300"/>
                        <a:pt x="896" y="288"/>
                        <a:pt x="896" y="288"/>
                      </a:cubicBezTo>
                      <a:lnTo>
                        <a:pt x="896" y="288"/>
                      </a:lnTo>
                      <a:cubicBezTo>
                        <a:pt x="896" y="288"/>
                        <a:pt x="682" y="526"/>
                        <a:pt x="694" y="633"/>
                      </a:cubicBezTo>
                      <a:cubicBezTo>
                        <a:pt x="706" y="729"/>
                        <a:pt x="825" y="931"/>
                        <a:pt x="1003" y="1026"/>
                      </a:cubicBezTo>
                      <a:cubicBezTo>
                        <a:pt x="1033" y="1041"/>
                        <a:pt x="1064" y="1047"/>
                        <a:pt x="1095" y="1047"/>
                      </a:cubicBezTo>
                      <a:cubicBezTo>
                        <a:pt x="1236" y="1047"/>
                        <a:pt x="1372" y="919"/>
                        <a:pt x="1372" y="919"/>
                      </a:cubicBezTo>
                      <a:lnTo>
                        <a:pt x="1515" y="955"/>
                      </a:lnTo>
                      <a:cubicBezTo>
                        <a:pt x="1515" y="955"/>
                        <a:pt x="1801" y="871"/>
                        <a:pt x="1718" y="562"/>
                      </a:cubicBezTo>
                      <a:cubicBezTo>
                        <a:pt x="1634" y="252"/>
                        <a:pt x="1063" y="14"/>
                        <a:pt x="979" y="2"/>
                      </a:cubicBezTo>
                      <a:cubicBezTo>
                        <a:pt x="974" y="1"/>
                        <a:pt x="966" y="0"/>
                        <a:pt x="956" y="0"/>
                      </a:cubicBezTo>
                      <a:close/>
                    </a:path>
                  </a:pathLst>
                </a:custGeom>
                <a:solidFill>
                  <a:srgbClr val="FF9D6F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32" name="Google Shape;2132;p42"/>
                <p:cNvSpPr/>
                <p:nvPr/>
              </p:nvSpPr>
              <p:spPr>
                <a:xfrm>
                  <a:off x="5455227" y="3620033"/>
                  <a:ext cx="96118" cy="6261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66" h="955" extrusionOk="0">
                      <a:moveTo>
                        <a:pt x="726" y="1"/>
                      </a:moveTo>
                      <a:cubicBezTo>
                        <a:pt x="714" y="1"/>
                        <a:pt x="706" y="5"/>
                        <a:pt x="703" y="14"/>
                      </a:cubicBezTo>
                      <a:cubicBezTo>
                        <a:pt x="656" y="109"/>
                        <a:pt x="929" y="395"/>
                        <a:pt x="929" y="395"/>
                      </a:cubicBezTo>
                      <a:cubicBezTo>
                        <a:pt x="929" y="395"/>
                        <a:pt x="271" y="144"/>
                        <a:pt x="70" y="144"/>
                      </a:cubicBezTo>
                      <a:cubicBezTo>
                        <a:pt x="35" y="144"/>
                        <a:pt x="14" y="151"/>
                        <a:pt x="13" y="169"/>
                      </a:cubicBezTo>
                      <a:cubicBezTo>
                        <a:pt x="1" y="288"/>
                        <a:pt x="489" y="657"/>
                        <a:pt x="620" y="740"/>
                      </a:cubicBezTo>
                      <a:cubicBezTo>
                        <a:pt x="751" y="824"/>
                        <a:pt x="1203" y="955"/>
                        <a:pt x="1203" y="955"/>
                      </a:cubicBezTo>
                      <a:cubicBezTo>
                        <a:pt x="1203" y="955"/>
                        <a:pt x="1465" y="609"/>
                        <a:pt x="1406" y="478"/>
                      </a:cubicBezTo>
                      <a:cubicBezTo>
                        <a:pt x="1406" y="478"/>
                        <a:pt x="848" y="1"/>
                        <a:pt x="726" y="1"/>
                      </a:cubicBezTo>
                      <a:close/>
                    </a:path>
                  </a:pathLst>
                </a:custGeom>
                <a:solidFill>
                  <a:srgbClr val="FF9D6F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33" name="Google Shape;2133;p42"/>
                <p:cNvSpPr/>
                <p:nvPr/>
              </p:nvSpPr>
              <p:spPr>
                <a:xfrm>
                  <a:off x="5313934" y="3093087"/>
                  <a:ext cx="460660" cy="9342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026" h="14249" extrusionOk="0">
                      <a:moveTo>
                        <a:pt x="551" y="0"/>
                      </a:moveTo>
                      <a:cubicBezTo>
                        <a:pt x="239" y="0"/>
                        <a:pt x="25" y="251"/>
                        <a:pt x="25" y="681"/>
                      </a:cubicBezTo>
                      <a:lnTo>
                        <a:pt x="1" y="10158"/>
                      </a:lnTo>
                      <a:cubicBezTo>
                        <a:pt x="1" y="10420"/>
                        <a:pt x="179" y="10730"/>
                        <a:pt x="394" y="10861"/>
                      </a:cubicBezTo>
                      <a:lnTo>
                        <a:pt x="6049" y="14123"/>
                      </a:lnTo>
                      <a:cubicBezTo>
                        <a:pt x="6199" y="14209"/>
                        <a:pt x="6342" y="14249"/>
                        <a:pt x="6469" y="14249"/>
                      </a:cubicBezTo>
                      <a:cubicBezTo>
                        <a:pt x="6784" y="14249"/>
                        <a:pt x="7002" y="14000"/>
                        <a:pt x="7002" y="13576"/>
                      </a:cubicBezTo>
                      <a:lnTo>
                        <a:pt x="7025" y="4086"/>
                      </a:lnTo>
                      <a:cubicBezTo>
                        <a:pt x="7025" y="3836"/>
                        <a:pt x="6847" y="3515"/>
                        <a:pt x="6621" y="3396"/>
                      </a:cubicBezTo>
                      <a:lnTo>
                        <a:pt x="977" y="133"/>
                      </a:lnTo>
                      <a:cubicBezTo>
                        <a:pt x="824" y="43"/>
                        <a:pt x="679" y="0"/>
                        <a:pt x="551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34" name="Google Shape;2134;p42"/>
                <p:cNvSpPr/>
                <p:nvPr/>
              </p:nvSpPr>
              <p:spPr>
                <a:xfrm>
                  <a:off x="5381860" y="3365378"/>
                  <a:ext cx="317794" cy="2276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47" h="3472" extrusionOk="0">
                      <a:moveTo>
                        <a:pt x="62" y="1"/>
                      </a:moveTo>
                      <a:cubicBezTo>
                        <a:pt x="24" y="1"/>
                        <a:pt x="1" y="30"/>
                        <a:pt x="1" y="88"/>
                      </a:cubicBezTo>
                      <a:lnTo>
                        <a:pt x="1" y="588"/>
                      </a:lnTo>
                      <a:cubicBezTo>
                        <a:pt x="1" y="660"/>
                        <a:pt x="48" y="755"/>
                        <a:pt x="120" y="791"/>
                      </a:cubicBezTo>
                      <a:lnTo>
                        <a:pt x="4715" y="3458"/>
                      </a:lnTo>
                      <a:cubicBezTo>
                        <a:pt x="4735" y="3467"/>
                        <a:pt x="4753" y="3472"/>
                        <a:pt x="4769" y="3472"/>
                      </a:cubicBezTo>
                      <a:cubicBezTo>
                        <a:pt x="4815" y="3472"/>
                        <a:pt x="4846" y="3438"/>
                        <a:pt x="4846" y="3386"/>
                      </a:cubicBezTo>
                      <a:lnTo>
                        <a:pt x="4846" y="2886"/>
                      </a:lnTo>
                      <a:cubicBezTo>
                        <a:pt x="4846" y="2803"/>
                        <a:pt x="4787" y="2719"/>
                        <a:pt x="4727" y="2672"/>
                      </a:cubicBezTo>
                      <a:lnTo>
                        <a:pt x="120" y="17"/>
                      </a:lnTo>
                      <a:cubicBezTo>
                        <a:pt x="98" y="6"/>
                        <a:pt x="79" y="1"/>
                        <a:pt x="6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35" name="Google Shape;2135;p42"/>
                <p:cNvSpPr/>
                <p:nvPr/>
              </p:nvSpPr>
              <p:spPr>
                <a:xfrm>
                  <a:off x="5381073" y="3437172"/>
                  <a:ext cx="317794" cy="2276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47" h="3472" extrusionOk="0">
                      <a:moveTo>
                        <a:pt x="72" y="1"/>
                      </a:moveTo>
                      <a:cubicBezTo>
                        <a:pt x="30" y="1"/>
                        <a:pt x="1" y="30"/>
                        <a:pt x="1" y="88"/>
                      </a:cubicBezTo>
                      <a:lnTo>
                        <a:pt x="1" y="588"/>
                      </a:lnTo>
                      <a:cubicBezTo>
                        <a:pt x="1" y="660"/>
                        <a:pt x="60" y="755"/>
                        <a:pt x="120" y="791"/>
                      </a:cubicBezTo>
                      <a:lnTo>
                        <a:pt x="4727" y="3458"/>
                      </a:lnTo>
                      <a:cubicBezTo>
                        <a:pt x="4747" y="3467"/>
                        <a:pt x="4764" y="3472"/>
                        <a:pt x="4779" y="3472"/>
                      </a:cubicBezTo>
                      <a:cubicBezTo>
                        <a:pt x="4821" y="3472"/>
                        <a:pt x="4847" y="3439"/>
                        <a:pt x="4847" y="3386"/>
                      </a:cubicBezTo>
                      <a:lnTo>
                        <a:pt x="4847" y="2886"/>
                      </a:lnTo>
                      <a:cubicBezTo>
                        <a:pt x="4847" y="2803"/>
                        <a:pt x="4799" y="2720"/>
                        <a:pt x="4727" y="2672"/>
                      </a:cubicBezTo>
                      <a:lnTo>
                        <a:pt x="132" y="17"/>
                      </a:lnTo>
                      <a:cubicBezTo>
                        <a:pt x="110" y="6"/>
                        <a:pt x="90" y="1"/>
                        <a:pt x="7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  <p:sp>
              <p:nvSpPr>
                <p:cNvPr id="2136" name="Google Shape;2136;p42"/>
                <p:cNvSpPr/>
                <p:nvPr/>
              </p:nvSpPr>
              <p:spPr>
                <a:xfrm>
                  <a:off x="5456800" y="3607248"/>
                  <a:ext cx="135129" cy="1117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61" h="1704" extrusionOk="0">
                      <a:moveTo>
                        <a:pt x="156" y="0"/>
                      </a:moveTo>
                      <a:cubicBezTo>
                        <a:pt x="64" y="0"/>
                        <a:pt x="1" y="72"/>
                        <a:pt x="1" y="197"/>
                      </a:cubicBezTo>
                      <a:lnTo>
                        <a:pt x="1" y="316"/>
                      </a:lnTo>
                      <a:cubicBezTo>
                        <a:pt x="1" y="495"/>
                        <a:pt x="132" y="721"/>
                        <a:pt x="286" y="804"/>
                      </a:cubicBezTo>
                      <a:lnTo>
                        <a:pt x="1775" y="1662"/>
                      </a:lnTo>
                      <a:cubicBezTo>
                        <a:pt x="1821" y="1690"/>
                        <a:pt x="1866" y="1704"/>
                        <a:pt x="1905" y="1704"/>
                      </a:cubicBezTo>
                      <a:cubicBezTo>
                        <a:pt x="1997" y="1704"/>
                        <a:pt x="2060" y="1631"/>
                        <a:pt x="2060" y="1507"/>
                      </a:cubicBezTo>
                      <a:lnTo>
                        <a:pt x="2060" y="1388"/>
                      </a:lnTo>
                      <a:cubicBezTo>
                        <a:pt x="2060" y="1209"/>
                        <a:pt x="1941" y="995"/>
                        <a:pt x="1775" y="900"/>
                      </a:cubicBezTo>
                      <a:lnTo>
                        <a:pt x="286" y="42"/>
                      </a:lnTo>
                      <a:cubicBezTo>
                        <a:pt x="240" y="14"/>
                        <a:pt x="195" y="0"/>
                        <a:pt x="156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179929" tIns="179929" rIns="179929" bIns="179929" anchor="ctr" anchorCtr="0">
                  <a:noAutofit/>
                </a:bodyPr>
                <a:lstStyle/>
                <a:p>
                  <a:endParaRPr sz="3543"/>
                </a:p>
              </p:txBody>
            </p:sp>
          </p:grpSp>
          <p:sp>
            <p:nvSpPr>
              <p:cNvPr id="2138" name="Google Shape;2138;p42"/>
              <p:cNvSpPr txBox="1"/>
              <p:nvPr/>
            </p:nvSpPr>
            <p:spPr>
              <a:xfrm>
                <a:off x="6532525" y="2258728"/>
                <a:ext cx="2154698" cy="130977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algn="ctr"/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Amaliy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topshiriqlar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berish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ctr"/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Tarixiy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voqealarni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tahlil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qilishga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asoslangan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loyiha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tadqiqot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ishlari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savodxonlikni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oshiradi</a:t>
                </a:r>
                <a:endParaRPr sz="4800" dirty="0">
                  <a:solidFill>
                    <a:schemeClr val="dk1"/>
                  </a:solidFill>
                  <a:latin typeface="Times New Roman" panose="02020603050405020304" pitchFamily="18" charset="0"/>
                  <a:ea typeface="Fira Sans Extra Condensed Medium"/>
                  <a:cs typeface="Times New Roman" panose="02020603050405020304" pitchFamily="18" charset="0"/>
                  <a:sym typeface="Fira Sans Extra Condensed Medium"/>
                </a:endParaRPr>
              </a:p>
            </p:txBody>
          </p:sp>
        </p:grpSp>
      </p:grpSp>
      <p:pic>
        <p:nvPicPr>
          <p:cNvPr id="79" name="Graphic 2">
            <a:extLst>
              <a:ext uri="{FF2B5EF4-FFF2-40B4-BE49-F238E27FC236}">
                <a16:creationId xmlns:a16="http://schemas.microsoft.com/office/drawing/2014/main" xmlns="" id="{85603EF8-BC49-4450-BBA4-E45E92AD7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0" name="Рисунок 79">
            <a:extLst>
              <a:ext uri="{FF2B5EF4-FFF2-40B4-BE49-F238E27FC236}">
                <a16:creationId xmlns:a16="http://schemas.microsoft.com/office/drawing/2014/main" xmlns="" id="{85DF5731-3AC2-4AF4-8F4F-A188E0DAB9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1" name="Рисунок 80">
            <a:extLst>
              <a:ext uri="{FF2B5EF4-FFF2-40B4-BE49-F238E27FC236}">
                <a16:creationId xmlns:a16="http://schemas.microsoft.com/office/drawing/2014/main" xmlns="" id="{52FF22CC-F1DA-4D94-8173-C20F7FD619C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0C50C667-B10B-40E7-B330-B25AFED4DF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7CD8446-8BCB-4BF0-ABE4-5D287FCE9B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C4F7153-AFBE-42B4-AC9A-C2CDB39F6D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6" name="Google Shape;1680;p38">
            <a:extLst>
              <a:ext uri="{FF2B5EF4-FFF2-40B4-BE49-F238E27FC236}">
                <a16:creationId xmlns:a16="http://schemas.microsoft.com/office/drawing/2014/main" xmlns="" id="{3BFD14F2-FC34-4C70-97F6-9929D425D012}"/>
              </a:ext>
            </a:extLst>
          </p:cNvPr>
          <p:cNvGrpSpPr/>
          <p:nvPr/>
        </p:nvGrpSpPr>
        <p:grpSpPr>
          <a:xfrm>
            <a:off x="973544" y="4943475"/>
            <a:ext cx="4519205" cy="3623914"/>
            <a:chOff x="383475" y="238125"/>
            <a:chExt cx="6850950" cy="5236825"/>
          </a:xfrm>
        </p:grpSpPr>
        <p:sp>
          <p:nvSpPr>
            <p:cNvPr id="7" name="Google Shape;1681;p38">
              <a:extLst>
                <a:ext uri="{FF2B5EF4-FFF2-40B4-BE49-F238E27FC236}">
                  <a16:creationId xmlns:a16="http://schemas.microsoft.com/office/drawing/2014/main" xmlns="" id="{F3BC6BC2-7296-4BCE-B803-BAB9ACA85D80}"/>
                </a:ext>
              </a:extLst>
            </p:cNvPr>
            <p:cNvSpPr/>
            <p:nvPr/>
          </p:nvSpPr>
          <p:spPr>
            <a:xfrm>
              <a:off x="1119350" y="4740875"/>
              <a:ext cx="5405150" cy="734075"/>
            </a:xfrm>
            <a:custGeom>
              <a:avLst/>
              <a:gdLst/>
              <a:ahLst/>
              <a:cxnLst/>
              <a:rect l="l" t="t" r="r" b="b"/>
              <a:pathLst>
                <a:path w="216206" h="29363" extrusionOk="0">
                  <a:moveTo>
                    <a:pt x="14573" y="1"/>
                  </a:moveTo>
                  <a:cubicBezTo>
                    <a:pt x="6563" y="1"/>
                    <a:pt x="0" y="6564"/>
                    <a:pt x="0" y="14574"/>
                  </a:cubicBezTo>
                  <a:lnTo>
                    <a:pt x="0" y="14815"/>
                  </a:lnTo>
                  <a:cubicBezTo>
                    <a:pt x="0" y="22825"/>
                    <a:pt x="6563" y="29363"/>
                    <a:pt x="14573" y="29363"/>
                  </a:cubicBezTo>
                  <a:lnTo>
                    <a:pt x="216205" y="29363"/>
                  </a:lnTo>
                  <a:lnTo>
                    <a:pt x="216205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1682;p38">
              <a:extLst>
                <a:ext uri="{FF2B5EF4-FFF2-40B4-BE49-F238E27FC236}">
                  <a16:creationId xmlns:a16="http://schemas.microsoft.com/office/drawing/2014/main" xmlns="" id="{07DDE353-FD5B-481B-9CA3-4DDC9CB87C69}"/>
                </a:ext>
              </a:extLst>
            </p:cNvPr>
            <p:cNvSpPr/>
            <p:nvPr/>
          </p:nvSpPr>
          <p:spPr>
            <a:xfrm>
              <a:off x="1760550" y="492185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97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7914" y="290"/>
                    <a:pt x="4801" y="216"/>
                    <a:pt x="2172" y="145"/>
                  </a:cubicBezTo>
                  <a:cubicBezTo>
                    <a:pt x="1159" y="1448"/>
                    <a:pt x="410" y="2967"/>
                    <a:pt x="0" y="4607"/>
                  </a:cubicBezTo>
                  <a:cubicBezTo>
                    <a:pt x="3064" y="4511"/>
                    <a:pt x="692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57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1683;p38">
              <a:extLst>
                <a:ext uri="{FF2B5EF4-FFF2-40B4-BE49-F238E27FC236}">
                  <a16:creationId xmlns:a16="http://schemas.microsoft.com/office/drawing/2014/main" xmlns="" id="{C312A3F0-6DC2-4C8C-843D-888C21183FA6}"/>
                </a:ext>
              </a:extLst>
            </p:cNvPr>
            <p:cNvSpPr/>
            <p:nvPr/>
          </p:nvSpPr>
          <p:spPr>
            <a:xfrm>
              <a:off x="1829900" y="4810225"/>
              <a:ext cx="4694600" cy="100775"/>
            </a:xfrm>
            <a:custGeom>
              <a:avLst/>
              <a:gdLst/>
              <a:ahLst/>
              <a:cxnLst/>
              <a:rect l="l" t="t" r="r" b="b"/>
              <a:pathLst>
                <a:path w="187784" h="4031" extrusionOk="0">
                  <a:moveTo>
                    <a:pt x="8734" y="1"/>
                  </a:moveTo>
                  <a:cubicBezTo>
                    <a:pt x="5285" y="1"/>
                    <a:pt x="2172" y="1496"/>
                    <a:pt x="0" y="3861"/>
                  </a:cubicBezTo>
                  <a:cubicBezTo>
                    <a:pt x="2509" y="3790"/>
                    <a:pt x="5405" y="3716"/>
                    <a:pt x="8566" y="3668"/>
                  </a:cubicBezTo>
                  <a:cubicBezTo>
                    <a:pt x="11436" y="3596"/>
                    <a:pt x="14550" y="3523"/>
                    <a:pt x="17831" y="3475"/>
                  </a:cubicBezTo>
                  <a:cubicBezTo>
                    <a:pt x="21112" y="3427"/>
                    <a:pt x="24562" y="3378"/>
                    <a:pt x="28158" y="3355"/>
                  </a:cubicBezTo>
                  <a:cubicBezTo>
                    <a:pt x="31728" y="3330"/>
                    <a:pt x="80971" y="3259"/>
                    <a:pt x="84735" y="3259"/>
                  </a:cubicBezTo>
                  <a:cubicBezTo>
                    <a:pt x="88499" y="3259"/>
                    <a:pt x="92311" y="3234"/>
                    <a:pt x="96123" y="3234"/>
                  </a:cubicBezTo>
                  <a:cubicBezTo>
                    <a:pt x="99960" y="3234"/>
                    <a:pt x="151326" y="3259"/>
                    <a:pt x="155067" y="3259"/>
                  </a:cubicBezTo>
                  <a:cubicBezTo>
                    <a:pt x="158831" y="3259"/>
                    <a:pt x="162546" y="3330"/>
                    <a:pt x="166117" y="3355"/>
                  </a:cubicBezTo>
                  <a:cubicBezTo>
                    <a:pt x="169711" y="3378"/>
                    <a:pt x="173162" y="3427"/>
                    <a:pt x="176443" y="3475"/>
                  </a:cubicBezTo>
                  <a:cubicBezTo>
                    <a:pt x="179725" y="3523"/>
                    <a:pt x="171448" y="3596"/>
                    <a:pt x="174320" y="3668"/>
                  </a:cubicBezTo>
                  <a:cubicBezTo>
                    <a:pt x="179821" y="3790"/>
                    <a:pt x="184454" y="3909"/>
                    <a:pt x="187783" y="4031"/>
                  </a:cubicBezTo>
                  <a:lnTo>
                    <a:pt x="187783" y="1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684;p38">
              <a:extLst>
                <a:ext uri="{FF2B5EF4-FFF2-40B4-BE49-F238E27FC236}">
                  <a16:creationId xmlns:a16="http://schemas.microsoft.com/office/drawing/2014/main" xmlns="" id="{DEB37E34-B645-4127-A193-F2544BAAB576}"/>
                </a:ext>
              </a:extLst>
            </p:cNvPr>
            <p:cNvSpPr/>
            <p:nvPr/>
          </p:nvSpPr>
          <p:spPr>
            <a:xfrm>
              <a:off x="1829900" y="5305475"/>
              <a:ext cx="4694600" cy="100725"/>
            </a:xfrm>
            <a:custGeom>
              <a:avLst/>
              <a:gdLst/>
              <a:ahLst/>
              <a:cxnLst/>
              <a:rect l="l" t="t" r="r" b="b"/>
              <a:pathLst>
                <a:path w="187784" h="4029" extrusionOk="0">
                  <a:moveTo>
                    <a:pt x="187783" y="0"/>
                  </a:moveTo>
                  <a:cubicBezTo>
                    <a:pt x="184454" y="120"/>
                    <a:pt x="179821" y="241"/>
                    <a:pt x="174320" y="361"/>
                  </a:cubicBezTo>
                  <a:cubicBezTo>
                    <a:pt x="171448" y="434"/>
                    <a:pt x="179725" y="506"/>
                    <a:pt x="176443" y="554"/>
                  </a:cubicBezTo>
                  <a:cubicBezTo>
                    <a:pt x="173162" y="602"/>
                    <a:pt x="169711" y="650"/>
                    <a:pt x="166117" y="676"/>
                  </a:cubicBezTo>
                  <a:cubicBezTo>
                    <a:pt x="162546" y="699"/>
                    <a:pt x="158831" y="772"/>
                    <a:pt x="155067" y="772"/>
                  </a:cubicBezTo>
                  <a:cubicBezTo>
                    <a:pt x="151326" y="772"/>
                    <a:pt x="99960" y="795"/>
                    <a:pt x="96123" y="795"/>
                  </a:cubicBezTo>
                  <a:cubicBezTo>
                    <a:pt x="92311" y="795"/>
                    <a:pt x="88499" y="772"/>
                    <a:pt x="84735" y="772"/>
                  </a:cubicBezTo>
                  <a:cubicBezTo>
                    <a:pt x="80971" y="772"/>
                    <a:pt x="31728" y="699"/>
                    <a:pt x="28158" y="676"/>
                  </a:cubicBezTo>
                  <a:cubicBezTo>
                    <a:pt x="24562" y="650"/>
                    <a:pt x="21112" y="602"/>
                    <a:pt x="17831" y="554"/>
                  </a:cubicBezTo>
                  <a:cubicBezTo>
                    <a:pt x="14550" y="506"/>
                    <a:pt x="11436" y="434"/>
                    <a:pt x="8566" y="361"/>
                  </a:cubicBezTo>
                  <a:cubicBezTo>
                    <a:pt x="5381" y="313"/>
                    <a:pt x="2509" y="216"/>
                    <a:pt x="0" y="145"/>
                  </a:cubicBezTo>
                  <a:lnTo>
                    <a:pt x="0" y="145"/>
                  </a:lnTo>
                  <a:cubicBezTo>
                    <a:pt x="2172" y="2532"/>
                    <a:pt x="5285" y="4028"/>
                    <a:pt x="8734" y="4028"/>
                  </a:cubicBezTo>
                  <a:lnTo>
                    <a:pt x="187783" y="4028"/>
                  </a:lnTo>
                  <a:lnTo>
                    <a:pt x="187783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685;p38">
              <a:extLst>
                <a:ext uri="{FF2B5EF4-FFF2-40B4-BE49-F238E27FC236}">
                  <a16:creationId xmlns:a16="http://schemas.microsoft.com/office/drawing/2014/main" xmlns="" id="{C4F0BEAC-E658-4CFC-9153-16A7E829CBF7}"/>
                </a:ext>
              </a:extLst>
            </p:cNvPr>
            <p:cNvSpPr/>
            <p:nvPr/>
          </p:nvSpPr>
          <p:spPr>
            <a:xfrm>
              <a:off x="1752675" y="5049725"/>
              <a:ext cx="4771825" cy="117025"/>
            </a:xfrm>
            <a:custGeom>
              <a:avLst/>
              <a:gdLst/>
              <a:ahLst/>
              <a:cxnLst/>
              <a:rect l="l" t="t" r="r" b="b"/>
              <a:pathLst>
                <a:path w="190873" h="4681" extrusionOk="0">
                  <a:moveTo>
                    <a:pt x="190872" y="0"/>
                  </a:moveTo>
                  <a:cubicBezTo>
                    <a:pt x="187543" y="97"/>
                    <a:pt x="182910" y="241"/>
                    <a:pt x="177409" y="361"/>
                  </a:cubicBezTo>
                  <a:cubicBezTo>
                    <a:pt x="174537" y="434"/>
                    <a:pt x="182814" y="506"/>
                    <a:pt x="179532" y="531"/>
                  </a:cubicBezTo>
                  <a:cubicBezTo>
                    <a:pt x="176251" y="602"/>
                    <a:pt x="172800" y="651"/>
                    <a:pt x="169206" y="676"/>
                  </a:cubicBezTo>
                  <a:cubicBezTo>
                    <a:pt x="165635" y="699"/>
                    <a:pt x="161920" y="772"/>
                    <a:pt x="158156" y="772"/>
                  </a:cubicBezTo>
                  <a:cubicBezTo>
                    <a:pt x="154415" y="772"/>
                    <a:pt x="103049" y="795"/>
                    <a:pt x="99212" y="795"/>
                  </a:cubicBezTo>
                  <a:cubicBezTo>
                    <a:pt x="95400" y="795"/>
                    <a:pt x="91588" y="772"/>
                    <a:pt x="87824" y="772"/>
                  </a:cubicBezTo>
                  <a:cubicBezTo>
                    <a:pt x="84060" y="772"/>
                    <a:pt x="34817" y="699"/>
                    <a:pt x="31247" y="676"/>
                  </a:cubicBezTo>
                  <a:cubicBezTo>
                    <a:pt x="27651" y="651"/>
                    <a:pt x="24201" y="602"/>
                    <a:pt x="20920" y="554"/>
                  </a:cubicBezTo>
                  <a:cubicBezTo>
                    <a:pt x="17639" y="506"/>
                    <a:pt x="14525" y="434"/>
                    <a:pt x="11655" y="361"/>
                  </a:cubicBezTo>
                  <a:cubicBezTo>
                    <a:pt x="7191" y="264"/>
                    <a:pt x="3282" y="168"/>
                    <a:pt x="194" y="71"/>
                  </a:cubicBezTo>
                  <a:cubicBezTo>
                    <a:pt x="74" y="772"/>
                    <a:pt x="1" y="1496"/>
                    <a:pt x="1" y="2243"/>
                  </a:cubicBezTo>
                  <a:lnTo>
                    <a:pt x="1" y="2436"/>
                  </a:lnTo>
                  <a:cubicBezTo>
                    <a:pt x="1" y="3185"/>
                    <a:pt x="74" y="3909"/>
                    <a:pt x="194" y="4607"/>
                  </a:cubicBezTo>
                  <a:cubicBezTo>
                    <a:pt x="3282" y="4511"/>
                    <a:pt x="7191" y="4414"/>
                    <a:pt x="11655" y="4318"/>
                  </a:cubicBezTo>
                  <a:cubicBezTo>
                    <a:pt x="14525" y="4246"/>
                    <a:pt x="17639" y="4173"/>
                    <a:pt x="20920" y="4125"/>
                  </a:cubicBezTo>
                  <a:cubicBezTo>
                    <a:pt x="24201" y="4077"/>
                    <a:pt x="27651" y="4028"/>
                    <a:pt x="31247" y="4005"/>
                  </a:cubicBezTo>
                  <a:cubicBezTo>
                    <a:pt x="34817" y="3980"/>
                    <a:pt x="84060" y="3909"/>
                    <a:pt x="87824" y="3909"/>
                  </a:cubicBezTo>
                  <a:cubicBezTo>
                    <a:pt x="91588" y="3909"/>
                    <a:pt x="95400" y="3884"/>
                    <a:pt x="99212" y="3884"/>
                  </a:cubicBezTo>
                  <a:cubicBezTo>
                    <a:pt x="103049" y="3884"/>
                    <a:pt x="154415" y="3909"/>
                    <a:pt x="158156" y="3909"/>
                  </a:cubicBezTo>
                  <a:cubicBezTo>
                    <a:pt x="161920" y="3909"/>
                    <a:pt x="165635" y="3980"/>
                    <a:pt x="169206" y="4005"/>
                  </a:cubicBezTo>
                  <a:cubicBezTo>
                    <a:pt x="172800" y="4028"/>
                    <a:pt x="176251" y="4077"/>
                    <a:pt x="179532" y="4125"/>
                  </a:cubicBezTo>
                  <a:cubicBezTo>
                    <a:pt x="182814" y="4173"/>
                    <a:pt x="174537" y="4246"/>
                    <a:pt x="177409" y="4318"/>
                  </a:cubicBezTo>
                  <a:cubicBezTo>
                    <a:pt x="182910" y="4439"/>
                    <a:pt x="187543" y="4559"/>
                    <a:pt x="190872" y="4681"/>
                  </a:cubicBezTo>
                  <a:lnTo>
                    <a:pt x="190872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686;p38">
              <a:extLst>
                <a:ext uri="{FF2B5EF4-FFF2-40B4-BE49-F238E27FC236}">
                  <a16:creationId xmlns:a16="http://schemas.microsoft.com/office/drawing/2014/main" xmlns="" id="{30B3EB18-A83A-4D8D-9E6E-FA509EF34969}"/>
                </a:ext>
              </a:extLst>
            </p:cNvPr>
            <p:cNvSpPr/>
            <p:nvPr/>
          </p:nvSpPr>
          <p:spPr>
            <a:xfrm>
              <a:off x="1760550" y="517760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120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6924" y="264"/>
                    <a:pt x="3064" y="168"/>
                    <a:pt x="0" y="71"/>
                  </a:cubicBezTo>
                  <a:lnTo>
                    <a:pt x="0" y="71"/>
                  </a:lnTo>
                  <a:cubicBezTo>
                    <a:pt x="410" y="1712"/>
                    <a:pt x="1159" y="3233"/>
                    <a:pt x="2172" y="4536"/>
                  </a:cubicBezTo>
                  <a:cubicBezTo>
                    <a:pt x="4801" y="4463"/>
                    <a:pt x="791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80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687;p38">
              <a:extLst>
                <a:ext uri="{FF2B5EF4-FFF2-40B4-BE49-F238E27FC236}">
                  <a16:creationId xmlns:a16="http://schemas.microsoft.com/office/drawing/2014/main" xmlns="" id="{60E748FA-B11B-44A3-AAB4-3B5DA6608E58}"/>
                </a:ext>
              </a:extLst>
            </p:cNvPr>
            <p:cNvSpPr/>
            <p:nvPr/>
          </p:nvSpPr>
          <p:spPr>
            <a:xfrm>
              <a:off x="1814825" y="4891050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6008" y="483"/>
                    <a:pt x="3112" y="557"/>
                    <a:pt x="603" y="628"/>
                  </a:cubicBezTo>
                  <a:cubicBezTo>
                    <a:pt x="387" y="869"/>
                    <a:pt x="194" y="1110"/>
                    <a:pt x="1" y="1377"/>
                  </a:cubicBezTo>
                  <a:cubicBezTo>
                    <a:pt x="2630" y="1448"/>
                    <a:pt x="5743" y="1522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3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3"/>
                    <a:pt x="173765" y="1834"/>
                    <a:pt x="177046" y="1763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29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7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688;p38">
              <a:extLst>
                <a:ext uri="{FF2B5EF4-FFF2-40B4-BE49-F238E27FC236}">
                  <a16:creationId xmlns:a16="http://schemas.microsoft.com/office/drawing/2014/main" xmlns="" id="{337C4DC6-7EBC-4128-8491-F7DF1AF22781}"/>
                </a:ext>
              </a:extLst>
            </p:cNvPr>
            <p:cNvSpPr/>
            <p:nvPr/>
          </p:nvSpPr>
          <p:spPr>
            <a:xfrm>
              <a:off x="1757500" y="5018925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74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7046" y="508"/>
                    <a:pt x="3186" y="628"/>
                    <a:pt x="122" y="724"/>
                  </a:cubicBezTo>
                  <a:cubicBezTo>
                    <a:pt x="74" y="917"/>
                    <a:pt x="49" y="1110"/>
                    <a:pt x="1" y="1303"/>
                  </a:cubicBezTo>
                  <a:cubicBezTo>
                    <a:pt x="3089" y="1400"/>
                    <a:pt x="6998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29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689;p38">
              <a:extLst>
                <a:ext uri="{FF2B5EF4-FFF2-40B4-BE49-F238E27FC236}">
                  <a16:creationId xmlns:a16="http://schemas.microsoft.com/office/drawing/2014/main" xmlns="" id="{4A66B2E1-78E9-478B-BBB9-3CADF61DD648}"/>
                </a:ext>
              </a:extLst>
            </p:cNvPr>
            <p:cNvSpPr/>
            <p:nvPr/>
          </p:nvSpPr>
          <p:spPr>
            <a:xfrm>
              <a:off x="1757500" y="5146800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97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6998" y="531"/>
                    <a:pt x="3089" y="628"/>
                    <a:pt x="1" y="724"/>
                  </a:cubicBezTo>
                  <a:cubicBezTo>
                    <a:pt x="49" y="917"/>
                    <a:pt x="74" y="1110"/>
                    <a:pt x="122" y="1303"/>
                  </a:cubicBezTo>
                  <a:cubicBezTo>
                    <a:pt x="3186" y="1400"/>
                    <a:pt x="7046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52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90;p38">
              <a:extLst>
                <a:ext uri="{FF2B5EF4-FFF2-40B4-BE49-F238E27FC236}">
                  <a16:creationId xmlns:a16="http://schemas.microsoft.com/office/drawing/2014/main" xmlns="" id="{BD6209CF-2AC7-4C25-A705-E73BA72CA6B2}"/>
                </a:ext>
              </a:extLst>
            </p:cNvPr>
            <p:cNvSpPr/>
            <p:nvPr/>
          </p:nvSpPr>
          <p:spPr>
            <a:xfrm>
              <a:off x="1814825" y="5274675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5743" y="508"/>
                    <a:pt x="2630" y="580"/>
                    <a:pt x="1" y="653"/>
                  </a:cubicBezTo>
                  <a:cubicBezTo>
                    <a:pt x="194" y="917"/>
                    <a:pt x="387" y="1159"/>
                    <a:pt x="603" y="1377"/>
                  </a:cubicBezTo>
                  <a:cubicBezTo>
                    <a:pt x="3112" y="1448"/>
                    <a:pt x="5984" y="1545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2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2"/>
                    <a:pt x="173765" y="1834"/>
                    <a:pt x="177046" y="1786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52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6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691;p38">
              <a:extLst>
                <a:ext uri="{FF2B5EF4-FFF2-40B4-BE49-F238E27FC236}">
                  <a16:creationId xmlns:a16="http://schemas.microsoft.com/office/drawing/2014/main" xmlns="" id="{7B07A0B9-0ED2-488E-8BE5-F595A4259E66}"/>
                </a:ext>
              </a:extLst>
            </p:cNvPr>
            <p:cNvSpPr/>
            <p:nvPr/>
          </p:nvSpPr>
          <p:spPr>
            <a:xfrm>
              <a:off x="1467975" y="3719100"/>
              <a:ext cx="4681925" cy="1021800"/>
            </a:xfrm>
            <a:custGeom>
              <a:avLst/>
              <a:gdLst/>
              <a:ahLst/>
              <a:cxnLst/>
              <a:rect l="l" t="t" r="r" b="b"/>
              <a:pathLst>
                <a:path w="187277" h="40872" extrusionOk="0">
                  <a:moveTo>
                    <a:pt x="1" y="0"/>
                  </a:moveTo>
                  <a:lnTo>
                    <a:pt x="1" y="40872"/>
                  </a:lnTo>
                  <a:lnTo>
                    <a:pt x="166986" y="40872"/>
                  </a:lnTo>
                  <a:cubicBezTo>
                    <a:pt x="178156" y="40872"/>
                    <a:pt x="187276" y="31752"/>
                    <a:pt x="187276" y="20605"/>
                  </a:cubicBezTo>
                  <a:lnTo>
                    <a:pt x="187276" y="20290"/>
                  </a:lnTo>
                  <a:cubicBezTo>
                    <a:pt x="187276" y="9144"/>
                    <a:pt x="178156" y="0"/>
                    <a:pt x="16698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692;p38">
              <a:extLst>
                <a:ext uri="{FF2B5EF4-FFF2-40B4-BE49-F238E27FC236}">
                  <a16:creationId xmlns:a16="http://schemas.microsoft.com/office/drawing/2014/main" xmlns="" id="{6E3F06F6-ED92-4772-A10D-C0A262384B14}"/>
                </a:ext>
              </a:extLst>
            </p:cNvPr>
            <p:cNvSpPr/>
            <p:nvPr/>
          </p:nvSpPr>
          <p:spPr>
            <a:xfrm>
              <a:off x="1469084" y="3814491"/>
              <a:ext cx="3692700" cy="139975"/>
            </a:xfrm>
            <a:custGeom>
              <a:avLst/>
              <a:gdLst/>
              <a:ahLst/>
              <a:cxnLst/>
              <a:rect l="l" t="t" r="r" b="b"/>
              <a:pathLst>
                <a:path w="147708" h="5599" extrusionOk="0">
                  <a:moveTo>
                    <a:pt x="1" y="1"/>
                  </a:moveTo>
                  <a:lnTo>
                    <a:pt x="1" y="5598"/>
                  </a:lnTo>
                  <a:cubicBezTo>
                    <a:pt x="4633" y="5453"/>
                    <a:pt x="11076" y="5260"/>
                    <a:pt x="18749" y="5091"/>
                  </a:cubicBezTo>
                  <a:cubicBezTo>
                    <a:pt x="22754" y="4994"/>
                    <a:pt x="27072" y="4898"/>
                    <a:pt x="31633" y="4849"/>
                  </a:cubicBezTo>
                  <a:cubicBezTo>
                    <a:pt x="36217" y="4778"/>
                    <a:pt x="41042" y="4681"/>
                    <a:pt x="46012" y="4656"/>
                  </a:cubicBezTo>
                  <a:cubicBezTo>
                    <a:pt x="51006" y="4608"/>
                    <a:pt x="56169" y="4537"/>
                    <a:pt x="61406" y="4537"/>
                  </a:cubicBezTo>
                  <a:cubicBezTo>
                    <a:pt x="66640" y="4512"/>
                    <a:pt x="71948" y="4488"/>
                    <a:pt x="77256" y="4488"/>
                  </a:cubicBezTo>
                  <a:cubicBezTo>
                    <a:pt x="82589" y="4488"/>
                    <a:pt x="87897" y="4512"/>
                    <a:pt x="93132" y="4537"/>
                  </a:cubicBezTo>
                  <a:cubicBezTo>
                    <a:pt x="98368" y="4537"/>
                    <a:pt x="103532" y="4608"/>
                    <a:pt x="108525" y="4656"/>
                  </a:cubicBezTo>
                  <a:cubicBezTo>
                    <a:pt x="113495" y="4681"/>
                    <a:pt x="118321" y="4778"/>
                    <a:pt x="122882" y="4849"/>
                  </a:cubicBezTo>
                  <a:cubicBezTo>
                    <a:pt x="127466" y="4898"/>
                    <a:pt x="131784" y="4994"/>
                    <a:pt x="135766" y="5091"/>
                  </a:cubicBezTo>
                  <a:cubicBezTo>
                    <a:pt x="140205" y="5187"/>
                    <a:pt x="144210" y="5284"/>
                    <a:pt x="147708" y="5380"/>
                  </a:cubicBezTo>
                  <a:cubicBezTo>
                    <a:pt x="144693" y="2076"/>
                    <a:pt x="140350" y="1"/>
                    <a:pt x="135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693;p38">
              <a:extLst>
                <a:ext uri="{FF2B5EF4-FFF2-40B4-BE49-F238E27FC236}">
                  <a16:creationId xmlns:a16="http://schemas.microsoft.com/office/drawing/2014/main" xmlns="" id="{397EEA33-A891-4D2F-A87E-320CACCF174F}"/>
                </a:ext>
              </a:extLst>
            </p:cNvPr>
            <p:cNvSpPr/>
            <p:nvPr/>
          </p:nvSpPr>
          <p:spPr>
            <a:xfrm>
              <a:off x="1467975" y="4326475"/>
              <a:ext cx="3788625" cy="163500"/>
            </a:xfrm>
            <a:custGeom>
              <a:avLst/>
              <a:gdLst/>
              <a:ahLst/>
              <a:cxnLst/>
              <a:rect l="l" t="t" r="r" b="b"/>
              <a:pathLst>
                <a:path w="151545" h="6540" extrusionOk="0">
                  <a:moveTo>
                    <a:pt x="1" y="1"/>
                  </a:moveTo>
                  <a:lnTo>
                    <a:pt x="1" y="6540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36"/>
                    <a:pt x="27072" y="5839"/>
                    <a:pt x="31633" y="5768"/>
                  </a:cubicBezTo>
                  <a:cubicBezTo>
                    <a:pt x="36217" y="5695"/>
                    <a:pt x="41042" y="5623"/>
                    <a:pt x="46012" y="5575"/>
                  </a:cubicBezTo>
                  <a:cubicBezTo>
                    <a:pt x="51006" y="5550"/>
                    <a:pt x="56169" y="5453"/>
                    <a:pt x="61406" y="5453"/>
                  </a:cubicBezTo>
                  <a:cubicBezTo>
                    <a:pt x="66640" y="5453"/>
                    <a:pt x="71948" y="5430"/>
                    <a:pt x="77256" y="5405"/>
                  </a:cubicBezTo>
                  <a:cubicBezTo>
                    <a:pt x="82589" y="5430"/>
                    <a:pt x="87897" y="5453"/>
                    <a:pt x="93132" y="5453"/>
                  </a:cubicBezTo>
                  <a:cubicBezTo>
                    <a:pt x="98368" y="5453"/>
                    <a:pt x="103532" y="5550"/>
                    <a:pt x="108525" y="5575"/>
                  </a:cubicBezTo>
                  <a:cubicBezTo>
                    <a:pt x="113495" y="5623"/>
                    <a:pt x="118321" y="5695"/>
                    <a:pt x="122882" y="5768"/>
                  </a:cubicBezTo>
                  <a:cubicBezTo>
                    <a:pt x="127466" y="5839"/>
                    <a:pt x="131784" y="5936"/>
                    <a:pt x="135766" y="6009"/>
                  </a:cubicBezTo>
                  <a:cubicBezTo>
                    <a:pt x="140566" y="6106"/>
                    <a:pt x="144861" y="6225"/>
                    <a:pt x="148553" y="6347"/>
                  </a:cubicBezTo>
                  <a:cubicBezTo>
                    <a:pt x="149952" y="4536"/>
                    <a:pt x="150989" y="2413"/>
                    <a:pt x="151545" y="122"/>
                  </a:cubicBezTo>
                  <a:lnTo>
                    <a:pt x="151545" y="122"/>
                  </a:lnTo>
                  <a:cubicBezTo>
                    <a:pt x="147298" y="242"/>
                    <a:pt x="141917" y="412"/>
                    <a:pt x="135766" y="531"/>
                  </a:cubicBezTo>
                  <a:cubicBezTo>
                    <a:pt x="131784" y="628"/>
                    <a:pt x="127466" y="701"/>
                    <a:pt x="122882" y="773"/>
                  </a:cubicBezTo>
                  <a:cubicBezTo>
                    <a:pt x="118321" y="846"/>
                    <a:pt x="113495" y="942"/>
                    <a:pt x="108525" y="966"/>
                  </a:cubicBezTo>
                  <a:cubicBezTo>
                    <a:pt x="103532" y="1014"/>
                    <a:pt x="98368" y="1087"/>
                    <a:pt x="93132" y="1087"/>
                  </a:cubicBezTo>
                  <a:cubicBezTo>
                    <a:pt x="87897" y="1110"/>
                    <a:pt x="82589" y="1110"/>
                    <a:pt x="77256" y="1135"/>
                  </a:cubicBezTo>
                  <a:cubicBezTo>
                    <a:pt x="71948" y="1110"/>
                    <a:pt x="66640" y="1110"/>
                    <a:pt x="61406" y="1087"/>
                  </a:cubicBezTo>
                  <a:cubicBezTo>
                    <a:pt x="56169" y="1087"/>
                    <a:pt x="51006" y="991"/>
                    <a:pt x="46012" y="966"/>
                  </a:cubicBezTo>
                  <a:cubicBezTo>
                    <a:pt x="41042" y="917"/>
                    <a:pt x="36217" y="846"/>
                    <a:pt x="31633" y="773"/>
                  </a:cubicBezTo>
                  <a:cubicBezTo>
                    <a:pt x="27072" y="701"/>
                    <a:pt x="22754" y="605"/>
                    <a:pt x="18749" y="531"/>
                  </a:cubicBezTo>
                  <a:cubicBezTo>
                    <a:pt x="11076" y="363"/>
                    <a:pt x="4633" y="170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694;p38">
              <a:extLst>
                <a:ext uri="{FF2B5EF4-FFF2-40B4-BE49-F238E27FC236}">
                  <a16:creationId xmlns:a16="http://schemas.microsoft.com/office/drawing/2014/main" xmlns="" id="{2758F2F1-00DF-449B-AA62-E6A0CB33342F}"/>
                </a:ext>
              </a:extLst>
            </p:cNvPr>
            <p:cNvSpPr/>
            <p:nvPr/>
          </p:nvSpPr>
          <p:spPr>
            <a:xfrm>
              <a:off x="1467975" y="3970600"/>
              <a:ext cx="3788625" cy="162875"/>
            </a:xfrm>
            <a:custGeom>
              <a:avLst/>
              <a:gdLst/>
              <a:ahLst/>
              <a:cxnLst/>
              <a:rect l="l" t="t" r="r" b="b"/>
              <a:pathLst>
                <a:path w="151545" h="6515" extrusionOk="0">
                  <a:moveTo>
                    <a:pt x="1" y="0"/>
                  </a:moveTo>
                  <a:lnTo>
                    <a:pt x="1" y="6515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13"/>
                    <a:pt x="27072" y="5816"/>
                    <a:pt x="31633" y="5768"/>
                  </a:cubicBezTo>
                  <a:cubicBezTo>
                    <a:pt x="36217" y="5694"/>
                    <a:pt x="41042" y="5598"/>
                    <a:pt x="46012" y="5575"/>
                  </a:cubicBezTo>
                  <a:cubicBezTo>
                    <a:pt x="51006" y="5527"/>
                    <a:pt x="56169" y="5453"/>
                    <a:pt x="61406" y="5453"/>
                  </a:cubicBezTo>
                  <a:cubicBezTo>
                    <a:pt x="66640" y="5430"/>
                    <a:pt x="71948" y="5405"/>
                    <a:pt x="77256" y="5405"/>
                  </a:cubicBezTo>
                  <a:cubicBezTo>
                    <a:pt x="82589" y="5405"/>
                    <a:pt x="87897" y="5430"/>
                    <a:pt x="93132" y="5453"/>
                  </a:cubicBezTo>
                  <a:cubicBezTo>
                    <a:pt x="98368" y="5453"/>
                    <a:pt x="103532" y="5527"/>
                    <a:pt x="108525" y="5575"/>
                  </a:cubicBezTo>
                  <a:cubicBezTo>
                    <a:pt x="113495" y="5598"/>
                    <a:pt x="118321" y="5694"/>
                    <a:pt x="122882" y="5768"/>
                  </a:cubicBezTo>
                  <a:cubicBezTo>
                    <a:pt x="127466" y="5816"/>
                    <a:pt x="131784" y="5913"/>
                    <a:pt x="135766" y="6009"/>
                  </a:cubicBezTo>
                  <a:cubicBezTo>
                    <a:pt x="141917" y="6129"/>
                    <a:pt x="147298" y="6299"/>
                    <a:pt x="151545" y="6418"/>
                  </a:cubicBezTo>
                  <a:cubicBezTo>
                    <a:pt x="150989" y="4127"/>
                    <a:pt x="149952" y="2004"/>
                    <a:pt x="148553" y="193"/>
                  </a:cubicBezTo>
                  <a:cubicBezTo>
                    <a:pt x="144861" y="315"/>
                    <a:pt x="140566" y="412"/>
                    <a:pt x="135766" y="531"/>
                  </a:cubicBezTo>
                  <a:cubicBezTo>
                    <a:pt x="131784" y="605"/>
                    <a:pt x="127466" y="701"/>
                    <a:pt x="122882" y="773"/>
                  </a:cubicBezTo>
                  <a:cubicBezTo>
                    <a:pt x="118321" y="846"/>
                    <a:pt x="113495" y="917"/>
                    <a:pt x="108525" y="966"/>
                  </a:cubicBezTo>
                  <a:cubicBezTo>
                    <a:pt x="103532" y="991"/>
                    <a:pt x="98368" y="1087"/>
                    <a:pt x="93132" y="1087"/>
                  </a:cubicBezTo>
                  <a:cubicBezTo>
                    <a:pt x="87897" y="1087"/>
                    <a:pt x="82589" y="1110"/>
                    <a:pt x="77256" y="1135"/>
                  </a:cubicBezTo>
                  <a:cubicBezTo>
                    <a:pt x="71948" y="1110"/>
                    <a:pt x="66640" y="1087"/>
                    <a:pt x="61406" y="1087"/>
                  </a:cubicBezTo>
                  <a:cubicBezTo>
                    <a:pt x="56169" y="1062"/>
                    <a:pt x="51006" y="991"/>
                    <a:pt x="46012" y="942"/>
                  </a:cubicBezTo>
                  <a:cubicBezTo>
                    <a:pt x="41042" y="917"/>
                    <a:pt x="36217" y="821"/>
                    <a:pt x="31633" y="773"/>
                  </a:cubicBezTo>
                  <a:cubicBezTo>
                    <a:pt x="27072" y="701"/>
                    <a:pt x="22754" y="605"/>
                    <a:pt x="18749" y="508"/>
                  </a:cubicBezTo>
                  <a:cubicBezTo>
                    <a:pt x="11076" y="363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695;p38">
              <a:extLst>
                <a:ext uri="{FF2B5EF4-FFF2-40B4-BE49-F238E27FC236}">
                  <a16:creationId xmlns:a16="http://schemas.microsoft.com/office/drawing/2014/main" xmlns="" id="{E0B5B3B3-8F03-43FF-9F7C-48BDBE88C2C4}"/>
                </a:ext>
              </a:extLst>
            </p:cNvPr>
            <p:cNvSpPr/>
            <p:nvPr/>
          </p:nvSpPr>
          <p:spPr>
            <a:xfrm>
              <a:off x="1467975" y="4505025"/>
              <a:ext cx="3692700" cy="139950"/>
            </a:xfrm>
            <a:custGeom>
              <a:avLst/>
              <a:gdLst/>
              <a:ahLst/>
              <a:cxnLst/>
              <a:rect l="l" t="t" r="r" b="b"/>
              <a:pathLst>
                <a:path w="147708" h="5598" extrusionOk="0">
                  <a:moveTo>
                    <a:pt x="1" y="0"/>
                  </a:moveTo>
                  <a:lnTo>
                    <a:pt x="1" y="5598"/>
                  </a:lnTo>
                  <a:lnTo>
                    <a:pt x="135548" y="5598"/>
                  </a:lnTo>
                  <a:cubicBezTo>
                    <a:pt x="140350" y="5598"/>
                    <a:pt x="144693" y="3523"/>
                    <a:pt x="147708" y="218"/>
                  </a:cubicBezTo>
                  <a:lnTo>
                    <a:pt x="147708" y="218"/>
                  </a:lnTo>
                  <a:cubicBezTo>
                    <a:pt x="144210" y="315"/>
                    <a:pt x="140205" y="411"/>
                    <a:pt x="135766" y="508"/>
                  </a:cubicBezTo>
                  <a:cubicBezTo>
                    <a:pt x="131784" y="604"/>
                    <a:pt x="127466" y="701"/>
                    <a:pt x="122882" y="749"/>
                  </a:cubicBezTo>
                  <a:cubicBezTo>
                    <a:pt x="118321" y="821"/>
                    <a:pt x="113495" y="917"/>
                    <a:pt x="108525" y="942"/>
                  </a:cubicBezTo>
                  <a:cubicBezTo>
                    <a:pt x="103532" y="990"/>
                    <a:pt x="98368" y="1062"/>
                    <a:pt x="93132" y="1062"/>
                  </a:cubicBezTo>
                  <a:cubicBezTo>
                    <a:pt x="87897" y="1087"/>
                    <a:pt x="82589" y="1110"/>
                    <a:pt x="77256" y="1110"/>
                  </a:cubicBezTo>
                  <a:cubicBezTo>
                    <a:pt x="71948" y="1087"/>
                    <a:pt x="66640" y="1087"/>
                    <a:pt x="61406" y="1062"/>
                  </a:cubicBezTo>
                  <a:cubicBezTo>
                    <a:pt x="56169" y="1062"/>
                    <a:pt x="51006" y="990"/>
                    <a:pt x="46012" y="942"/>
                  </a:cubicBezTo>
                  <a:cubicBezTo>
                    <a:pt x="41042" y="917"/>
                    <a:pt x="36217" y="821"/>
                    <a:pt x="31633" y="749"/>
                  </a:cubicBezTo>
                  <a:cubicBezTo>
                    <a:pt x="27072" y="701"/>
                    <a:pt x="22754" y="604"/>
                    <a:pt x="18749" y="508"/>
                  </a:cubicBezTo>
                  <a:cubicBezTo>
                    <a:pt x="11076" y="338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696;p38">
              <a:extLst>
                <a:ext uri="{FF2B5EF4-FFF2-40B4-BE49-F238E27FC236}">
                  <a16:creationId xmlns:a16="http://schemas.microsoft.com/office/drawing/2014/main" xmlns="" id="{93E5A415-8994-4B7F-BF5F-39EF58E26373}"/>
                </a:ext>
              </a:extLst>
            </p:cNvPr>
            <p:cNvSpPr/>
            <p:nvPr/>
          </p:nvSpPr>
          <p:spPr>
            <a:xfrm>
              <a:off x="1467975" y="4148550"/>
              <a:ext cx="3800075" cy="163475"/>
            </a:xfrm>
            <a:custGeom>
              <a:avLst/>
              <a:gdLst/>
              <a:ahLst/>
              <a:cxnLst/>
              <a:rect l="l" t="t" r="r" b="b"/>
              <a:pathLst>
                <a:path w="152003" h="6539" extrusionOk="0">
                  <a:moveTo>
                    <a:pt x="1" y="1"/>
                  </a:moveTo>
                  <a:lnTo>
                    <a:pt x="1" y="6538"/>
                  </a:lnTo>
                  <a:cubicBezTo>
                    <a:pt x="4633" y="6371"/>
                    <a:pt x="11076" y="6178"/>
                    <a:pt x="18749" y="6008"/>
                  </a:cubicBezTo>
                  <a:cubicBezTo>
                    <a:pt x="22754" y="5936"/>
                    <a:pt x="27072" y="5840"/>
                    <a:pt x="31633" y="5766"/>
                  </a:cubicBezTo>
                  <a:cubicBezTo>
                    <a:pt x="36217" y="5695"/>
                    <a:pt x="41042" y="5622"/>
                    <a:pt x="46012" y="5573"/>
                  </a:cubicBezTo>
                  <a:cubicBezTo>
                    <a:pt x="51006" y="5550"/>
                    <a:pt x="56169" y="5454"/>
                    <a:pt x="61406" y="5454"/>
                  </a:cubicBezTo>
                  <a:cubicBezTo>
                    <a:pt x="66640" y="5429"/>
                    <a:pt x="71948" y="5429"/>
                    <a:pt x="77256" y="5405"/>
                  </a:cubicBezTo>
                  <a:cubicBezTo>
                    <a:pt x="82589" y="5429"/>
                    <a:pt x="87897" y="5429"/>
                    <a:pt x="93132" y="5454"/>
                  </a:cubicBezTo>
                  <a:cubicBezTo>
                    <a:pt x="98368" y="5454"/>
                    <a:pt x="103532" y="5525"/>
                    <a:pt x="108525" y="5573"/>
                  </a:cubicBezTo>
                  <a:cubicBezTo>
                    <a:pt x="113495" y="5598"/>
                    <a:pt x="118321" y="5695"/>
                    <a:pt x="122882" y="5766"/>
                  </a:cubicBezTo>
                  <a:cubicBezTo>
                    <a:pt x="127466" y="5815"/>
                    <a:pt x="131784" y="5911"/>
                    <a:pt x="135766" y="6008"/>
                  </a:cubicBezTo>
                  <a:cubicBezTo>
                    <a:pt x="142014" y="6152"/>
                    <a:pt x="147443" y="6297"/>
                    <a:pt x="151713" y="6442"/>
                  </a:cubicBezTo>
                  <a:cubicBezTo>
                    <a:pt x="151906" y="5454"/>
                    <a:pt x="152002" y="4440"/>
                    <a:pt x="152002" y="3402"/>
                  </a:cubicBezTo>
                  <a:lnTo>
                    <a:pt x="152002" y="3137"/>
                  </a:lnTo>
                  <a:cubicBezTo>
                    <a:pt x="152002" y="2099"/>
                    <a:pt x="151906" y="1086"/>
                    <a:pt x="151713" y="97"/>
                  </a:cubicBezTo>
                  <a:cubicBezTo>
                    <a:pt x="147443" y="242"/>
                    <a:pt x="142014" y="387"/>
                    <a:pt x="135766" y="532"/>
                  </a:cubicBezTo>
                  <a:cubicBezTo>
                    <a:pt x="131784" y="603"/>
                    <a:pt x="127466" y="700"/>
                    <a:pt x="122882" y="773"/>
                  </a:cubicBezTo>
                  <a:cubicBezTo>
                    <a:pt x="118321" y="844"/>
                    <a:pt x="113495" y="918"/>
                    <a:pt x="108525" y="966"/>
                  </a:cubicBezTo>
                  <a:cubicBezTo>
                    <a:pt x="103532" y="989"/>
                    <a:pt x="98368" y="1086"/>
                    <a:pt x="93132" y="1086"/>
                  </a:cubicBezTo>
                  <a:cubicBezTo>
                    <a:pt x="87897" y="1086"/>
                    <a:pt x="82589" y="1111"/>
                    <a:pt x="77256" y="1134"/>
                  </a:cubicBezTo>
                  <a:cubicBezTo>
                    <a:pt x="71948" y="1111"/>
                    <a:pt x="66640" y="1086"/>
                    <a:pt x="61406" y="1086"/>
                  </a:cubicBezTo>
                  <a:cubicBezTo>
                    <a:pt x="56169" y="1063"/>
                    <a:pt x="51006" y="989"/>
                    <a:pt x="46012" y="966"/>
                  </a:cubicBezTo>
                  <a:cubicBezTo>
                    <a:pt x="41042" y="918"/>
                    <a:pt x="36217" y="844"/>
                    <a:pt x="31633" y="773"/>
                  </a:cubicBezTo>
                  <a:cubicBezTo>
                    <a:pt x="27072" y="700"/>
                    <a:pt x="22754" y="603"/>
                    <a:pt x="18749" y="532"/>
                  </a:cubicBezTo>
                  <a:cubicBezTo>
                    <a:pt x="11076" y="362"/>
                    <a:pt x="4633" y="169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97;p38">
              <a:extLst>
                <a:ext uri="{FF2B5EF4-FFF2-40B4-BE49-F238E27FC236}">
                  <a16:creationId xmlns:a16="http://schemas.microsoft.com/office/drawing/2014/main" xmlns="" id="{A0CE358E-6250-48B3-8751-A4482AB52B94}"/>
                </a:ext>
              </a:extLst>
            </p:cNvPr>
            <p:cNvSpPr/>
            <p:nvPr/>
          </p:nvSpPr>
          <p:spPr>
            <a:xfrm>
              <a:off x="1467975" y="39278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0"/>
                    <a:pt x="66640" y="24"/>
                    <a:pt x="61406" y="49"/>
                  </a:cubicBezTo>
                  <a:cubicBezTo>
                    <a:pt x="56169" y="49"/>
                    <a:pt x="51006" y="120"/>
                    <a:pt x="46012" y="168"/>
                  </a:cubicBezTo>
                  <a:cubicBezTo>
                    <a:pt x="41042" y="193"/>
                    <a:pt x="36217" y="290"/>
                    <a:pt x="31633" y="361"/>
                  </a:cubicBezTo>
                  <a:cubicBezTo>
                    <a:pt x="27072" y="410"/>
                    <a:pt x="22754" y="506"/>
                    <a:pt x="18749" y="603"/>
                  </a:cubicBezTo>
                  <a:cubicBezTo>
                    <a:pt x="11076" y="772"/>
                    <a:pt x="4633" y="965"/>
                    <a:pt x="1" y="1110"/>
                  </a:cubicBezTo>
                  <a:lnTo>
                    <a:pt x="1" y="1712"/>
                  </a:lnTo>
                  <a:cubicBezTo>
                    <a:pt x="4633" y="1857"/>
                    <a:pt x="11076" y="2075"/>
                    <a:pt x="18749" y="2220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33"/>
                    <a:pt x="41042" y="2629"/>
                    <a:pt x="46012" y="2654"/>
                  </a:cubicBezTo>
                  <a:cubicBezTo>
                    <a:pt x="51006" y="2703"/>
                    <a:pt x="56169" y="2774"/>
                    <a:pt x="61406" y="2799"/>
                  </a:cubicBezTo>
                  <a:cubicBezTo>
                    <a:pt x="66640" y="2799"/>
                    <a:pt x="71948" y="2822"/>
                    <a:pt x="77256" y="2847"/>
                  </a:cubicBezTo>
                  <a:cubicBezTo>
                    <a:pt x="82589" y="2822"/>
                    <a:pt x="87897" y="2799"/>
                    <a:pt x="93132" y="2799"/>
                  </a:cubicBezTo>
                  <a:cubicBezTo>
                    <a:pt x="98368" y="2799"/>
                    <a:pt x="103532" y="2703"/>
                    <a:pt x="108525" y="2678"/>
                  </a:cubicBezTo>
                  <a:cubicBezTo>
                    <a:pt x="113495" y="2629"/>
                    <a:pt x="118321" y="2558"/>
                    <a:pt x="122882" y="2485"/>
                  </a:cubicBezTo>
                  <a:cubicBezTo>
                    <a:pt x="127466" y="2413"/>
                    <a:pt x="131784" y="2317"/>
                    <a:pt x="135766" y="2243"/>
                  </a:cubicBezTo>
                  <a:cubicBezTo>
                    <a:pt x="140566" y="2124"/>
                    <a:pt x="144861" y="2027"/>
                    <a:pt x="148553" y="1905"/>
                  </a:cubicBezTo>
                  <a:cubicBezTo>
                    <a:pt x="148287" y="1568"/>
                    <a:pt x="147997" y="1230"/>
                    <a:pt x="147708" y="892"/>
                  </a:cubicBezTo>
                  <a:cubicBezTo>
                    <a:pt x="144210" y="796"/>
                    <a:pt x="140205" y="699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0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698;p38">
              <a:extLst>
                <a:ext uri="{FF2B5EF4-FFF2-40B4-BE49-F238E27FC236}">
                  <a16:creationId xmlns:a16="http://schemas.microsoft.com/office/drawing/2014/main" xmlns="" id="{0064A663-78A0-4BEA-887E-2A791CF6079F}"/>
                </a:ext>
              </a:extLst>
            </p:cNvPr>
            <p:cNvSpPr/>
            <p:nvPr/>
          </p:nvSpPr>
          <p:spPr>
            <a:xfrm>
              <a:off x="1467975" y="4105700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1"/>
                  </a:moveTo>
                  <a:cubicBezTo>
                    <a:pt x="71948" y="1"/>
                    <a:pt x="66640" y="26"/>
                    <a:pt x="61406" y="49"/>
                  </a:cubicBezTo>
                  <a:cubicBezTo>
                    <a:pt x="56169" y="49"/>
                    <a:pt x="51006" y="123"/>
                    <a:pt x="46012" y="171"/>
                  </a:cubicBezTo>
                  <a:cubicBezTo>
                    <a:pt x="41042" y="194"/>
                    <a:pt x="36217" y="290"/>
                    <a:pt x="31633" y="364"/>
                  </a:cubicBezTo>
                  <a:cubicBezTo>
                    <a:pt x="27072" y="412"/>
                    <a:pt x="22754" y="509"/>
                    <a:pt x="18749" y="605"/>
                  </a:cubicBezTo>
                  <a:cubicBezTo>
                    <a:pt x="11076" y="773"/>
                    <a:pt x="4633" y="966"/>
                    <a:pt x="1" y="1111"/>
                  </a:cubicBezTo>
                  <a:lnTo>
                    <a:pt x="1" y="1715"/>
                  </a:lnTo>
                  <a:cubicBezTo>
                    <a:pt x="4633" y="1883"/>
                    <a:pt x="11076" y="2076"/>
                    <a:pt x="18749" y="2246"/>
                  </a:cubicBezTo>
                  <a:cubicBezTo>
                    <a:pt x="22754" y="2317"/>
                    <a:pt x="27072" y="2414"/>
                    <a:pt x="31633" y="2487"/>
                  </a:cubicBezTo>
                  <a:cubicBezTo>
                    <a:pt x="36217" y="2558"/>
                    <a:pt x="41042" y="2632"/>
                    <a:pt x="46012" y="2680"/>
                  </a:cubicBezTo>
                  <a:cubicBezTo>
                    <a:pt x="51006" y="2703"/>
                    <a:pt x="56169" y="2777"/>
                    <a:pt x="61406" y="2800"/>
                  </a:cubicBezTo>
                  <a:cubicBezTo>
                    <a:pt x="66640" y="2800"/>
                    <a:pt x="71948" y="2825"/>
                    <a:pt x="77256" y="2848"/>
                  </a:cubicBezTo>
                  <a:cubicBezTo>
                    <a:pt x="82589" y="2825"/>
                    <a:pt x="87897" y="2800"/>
                    <a:pt x="93132" y="2800"/>
                  </a:cubicBezTo>
                  <a:cubicBezTo>
                    <a:pt x="98368" y="2800"/>
                    <a:pt x="103532" y="2703"/>
                    <a:pt x="108525" y="2680"/>
                  </a:cubicBezTo>
                  <a:cubicBezTo>
                    <a:pt x="113495" y="2632"/>
                    <a:pt x="118321" y="2558"/>
                    <a:pt x="122882" y="2487"/>
                  </a:cubicBezTo>
                  <a:cubicBezTo>
                    <a:pt x="127466" y="2414"/>
                    <a:pt x="131784" y="2317"/>
                    <a:pt x="135766" y="2246"/>
                  </a:cubicBezTo>
                  <a:cubicBezTo>
                    <a:pt x="142014" y="2101"/>
                    <a:pt x="147443" y="1956"/>
                    <a:pt x="151713" y="1811"/>
                  </a:cubicBezTo>
                  <a:cubicBezTo>
                    <a:pt x="151665" y="1545"/>
                    <a:pt x="151616" y="1281"/>
                    <a:pt x="151545" y="1014"/>
                  </a:cubicBezTo>
                  <a:cubicBezTo>
                    <a:pt x="147298" y="895"/>
                    <a:pt x="141917" y="725"/>
                    <a:pt x="135766" y="605"/>
                  </a:cubicBezTo>
                  <a:cubicBezTo>
                    <a:pt x="131784" y="509"/>
                    <a:pt x="127466" y="412"/>
                    <a:pt x="122882" y="364"/>
                  </a:cubicBezTo>
                  <a:cubicBezTo>
                    <a:pt x="118321" y="290"/>
                    <a:pt x="113495" y="194"/>
                    <a:pt x="108525" y="171"/>
                  </a:cubicBezTo>
                  <a:cubicBezTo>
                    <a:pt x="103532" y="123"/>
                    <a:pt x="98368" y="49"/>
                    <a:pt x="93132" y="49"/>
                  </a:cubicBezTo>
                  <a:cubicBezTo>
                    <a:pt x="87897" y="26"/>
                    <a:pt x="82589" y="1"/>
                    <a:pt x="77256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699;p38">
              <a:extLst>
                <a:ext uri="{FF2B5EF4-FFF2-40B4-BE49-F238E27FC236}">
                  <a16:creationId xmlns:a16="http://schemas.microsoft.com/office/drawing/2014/main" xmlns="" id="{8AB10A55-F690-4996-A90E-D3CD0224CF2D}"/>
                </a:ext>
              </a:extLst>
            </p:cNvPr>
            <p:cNvSpPr/>
            <p:nvPr/>
          </p:nvSpPr>
          <p:spPr>
            <a:xfrm>
              <a:off x="1467975" y="4283675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0"/>
                  </a:moveTo>
                  <a:cubicBezTo>
                    <a:pt x="71948" y="24"/>
                    <a:pt x="66640" y="24"/>
                    <a:pt x="61406" y="49"/>
                  </a:cubicBezTo>
                  <a:cubicBezTo>
                    <a:pt x="56169" y="49"/>
                    <a:pt x="51006" y="145"/>
                    <a:pt x="46012" y="168"/>
                  </a:cubicBezTo>
                  <a:cubicBezTo>
                    <a:pt x="41042" y="217"/>
                    <a:pt x="36217" y="290"/>
                    <a:pt x="31633" y="361"/>
                  </a:cubicBezTo>
                  <a:cubicBezTo>
                    <a:pt x="27072" y="435"/>
                    <a:pt x="22754" y="531"/>
                    <a:pt x="18749" y="603"/>
                  </a:cubicBezTo>
                  <a:cubicBezTo>
                    <a:pt x="11076" y="773"/>
                    <a:pt x="4633" y="966"/>
                    <a:pt x="1" y="1133"/>
                  </a:cubicBezTo>
                  <a:lnTo>
                    <a:pt x="1" y="1713"/>
                  </a:lnTo>
                  <a:cubicBezTo>
                    <a:pt x="4633" y="1882"/>
                    <a:pt x="11076" y="2075"/>
                    <a:pt x="18749" y="2243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58"/>
                    <a:pt x="41042" y="2629"/>
                    <a:pt x="46012" y="2678"/>
                  </a:cubicBezTo>
                  <a:cubicBezTo>
                    <a:pt x="51006" y="2703"/>
                    <a:pt x="56169" y="2799"/>
                    <a:pt x="61406" y="2799"/>
                  </a:cubicBezTo>
                  <a:cubicBezTo>
                    <a:pt x="66640" y="2822"/>
                    <a:pt x="71948" y="2822"/>
                    <a:pt x="77256" y="2847"/>
                  </a:cubicBezTo>
                  <a:cubicBezTo>
                    <a:pt x="82589" y="2822"/>
                    <a:pt x="87897" y="2822"/>
                    <a:pt x="93132" y="2799"/>
                  </a:cubicBezTo>
                  <a:cubicBezTo>
                    <a:pt x="98368" y="2799"/>
                    <a:pt x="103532" y="2726"/>
                    <a:pt x="108525" y="2678"/>
                  </a:cubicBezTo>
                  <a:cubicBezTo>
                    <a:pt x="113495" y="2654"/>
                    <a:pt x="118321" y="2558"/>
                    <a:pt x="122882" y="2485"/>
                  </a:cubicBezTo>
                  <a:cubicBezTo>
                    <a:pt x="127466" y="2413"/>
                    <a:pt x="131784" y="2340"/>
                    <a:pt x="135766" y="2243"/>
                  </a:cubicBezTo>
                  <a:cubicBezTo>
                    <a:pt x="141917" y="2124"/>
                    <a:pt x="147298" y="1954"/>
                    <a:pt x="151545" y="1834"/>
                  </a:cubicBezTo>
                  <a:cubicBezTo>
                    <a:pt x="151616" y="1568"/>
                    <a:pt x="151665" y="1303"/>
                    <a:pt x="151713" y="1037"/>
                  </a:cubicBezTo>
                  <a:cubicBezTo>
                    <a:pt x="147443" y="892"/>
                    <a:pt x="142014" y="747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24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700;p38">
              <a:extLst>
                <a:ext uri="{FF2B5EF4-FFF2-40B4-BE49-F238E27FC236}">
                  <a16:creationId xmlns:a16="http://schemas.microsoft.com/office/drawing/2014/main" xmlns="" id="{B1A93BA9-3F65-4DF4-927C-B2CDB479C306}"/>
                </a:ext>
              </a:extLst>
            </p:cNvPr>
            <p:cNvSpPr/>
            <p:nvPr/>
          </p:nvSpPr>
          <p:spPr>
            <a:xfrm>
              <a:off x="1467975" y="44616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25"/>
                    <a:pt x="66640" y="48"/>
                    <a:pt x="61406" y="48"/>
                  </a:cubicBezTo>
                  <a:cubicBezTo>
                    <a:pt x="56169" y="48"/>
                    <a:pt x="51006" y="145"/>
                    <a:pt x="46012" y="170"/>
                  </a:cubicBezTo>
                  <a:cubicBezTo>
                    <a:pt x="41042" y="218"/>
                    <a:pt x="36217" y="290"/>
                    <a:pt x="31633" y="363"/>
                  </a:cubicBezTo>
                  <a:cubicBezTo>
                    <a:pt x="27072" y="434"/>
                    <a:pt x="22754" y="531"/>
                    <a:pt x="18749" y="604"/>
                  </a:cubicBezTo>
                  <a:cubicBezTo>
                    <a:pt x="11076" y="772"/>
                    <a:pt x="4633" y="965"/>
                    <a:pt x="1" y="1135"/>
                  </a:cubicBezTo>
                  <a:lnTo>
                    <a:pt x="1" y="1737"/>
                  </a:lnTo>
                  <a:cubicBezTo>
                    <a:pt x="4633" y="1882"/>
                    <a:pt x="11076" y="2075"/>
                    <a:pt x="18749" y="2245"/>
                  </a:cubicBezTo>
                  <a:cubicBezTo>
                    <a:pt x="22754" y="2341"/>
                    <a:pt x="27072" y="2438"/>
                    <a:pt x="31633" y="2486"/>
                  </a:cubicBezTo>
                  <a:cubicBezTo>
                    <a:pt x="36217" y="2558"/>
                    <a:pt x="41042" y="2654"/>
                    <a:pt x="46012" y="2679"/>
                  </a:cubicBezTo>
                  <a:cubicBezTo>
                    <a:pt x="51006" y="2727"/>
                    <a:pt x="56169" y="2799"/>
                    <a:pt x="61406" y="2799"/>
                  </a:cubicBezTo>
                  <a:cubicBezTo>
                    <a:pt x="66640" y="2824"/>
                    <a:pt x="71948" y="2824"/>
                    <a:pt x="77256" y="2847"/>
                  </a:cubicBezTo>
                  <a:cubicBezTo>
                    <a:pt x="82589" y="2847"/>
                    <a:pt x="87897" y="2824"/>
                    <a:pt x="93132" y="2799"/>
                  </a:cubicBezTo>
                  <a:cubicBezTo>
                    <a:pt x="98368" y="2799"/>
                    <a:pt x="103532" y="2727"/>
                    <a:pt x="108525" y="2679"/>
                  </a:cubicBezTo>
                  <a:cubicBezTo>
                    <a:pt x="113495" y="2654"/>
                    <a:pt x="118321" y="2558"/>
                    <a:pt x="122882" y="2486"/>
                  </a:cubicBezTo>
                  <a:cubicBezTo>
                    <a:pt x="127466" y="2438"/>
                    <a:pt x="131784" y="2341"/>
                    <a:pt x="135766" y="2245"/>
                  </a:cubicBezTo>
                  <a:cubicBezTo>
                    <a:pt x="140205" y="2148"/>
                    <a:pt x="144210" y="2052"/>
                    <a:pt x="147708" y="1955"/>
                  </a:cubicBezTo>
                  <a:cubicBezTo>
                    <a:pt x="147997" y="1618"/>
                    <a:pt x="148287" y="1280"/>
                    <a:pt x="148553" y="942"/>
                  </a:cubicBezTo>
                  <a:cubicBezTo>
                    <a:pt x="144861" y="820"/>
                    <a:pt x="140566" y="701"/>
                    <a:pt x="135766" y="604"/>
                  </a:cubicBezTo>
                  <a:cubicBezTo>
                    <a:pt x="131784" y="531"/>
                    <a:pt x="127466" y="434"/>
                    <a:pt x="122882" y="363"/>
                  </a:cubicBezTo>
                  <a:cubicBezTo>
                    <a:pt x="118321" y="290"/>
                    <a:pt x="113495" y="218"/>
                    <a:pt x="108525" y="170"/>
                  </a:cubicBezTo>
                  <a:cubicBezTo>
                    <a:pt x="103532" y="145"/>
                    <a:pt x="98368" y="48"/>
                    <a:pt x="93132" y="48"/>
                  </a:cubicBezTo>
                  <a:cubicBezTo>
                    <a:pt x="87897" y="48"/>
                    <a:pt x="82589" y="25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701;p38">
              <a:extLst>
                <a:ext uri="{FF2B5EF4-FFF2-40B4-BE49-F238E27FC236}">
                  <a16:creationId xmlns:a16="http://schemas.microsoft.com/office/drawing/2014/main" xmlns="" id="{3235B9EB-0422-4579-90DD-79FE53844D9E}"/>
                </a:ext>
              </a:extLst>
            </p:cNvPr>
            <p:cNvSpPr/>
            <p:nvPr/>
          </p:nvSpPr>
          <p:spPr>
            <a:xfrm>
              <a:off x="4264325" y="4167875"/>
              <a:ext cx="371000" cy="399900"/>
            </a:xfrm>
            <a:custGeom>
              <a:avLst/>
              <a:gdLst/>
              <a:ahLst/>
              <a:cxnLst/>
              <a:rect l="l" t="t" r="r" b="b"/>
              <a:pathLst>
                <a:path w="14840" h="15996" extrusionOk="0">
                  <a:moveTo>
                    <a:pt x="1" y="0"/>
                  </a:moveTo>
                  <a:lnTo>
                    <a:pt x="1" y="15995"/>
                  </a:lnTo>
                  <a:lnTo>
                    <a:pt x="7432" y="10471"/>
                  </a:lnTo>
                  <a:lnTo>
                    <a:pt x="14840" y="15995"/>
                  </a:lnTo>
                  <a:lnTo>
                    <a:pt x="1484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702;p38">
              <a:extLst>
                <a:ext uri="{FF2B5EF4-FFF2-40B4-BE49-F238E27FC236}">
                  <a16:creationId xmlns:a16="http://schemas.microsoft.com/office/drawing/2014/main" xmlns="" id="{1E0744D0-7973-4D6F-87B1-C7196DD83AB2}"/>
                </a:ext>
              </a:extLst>
            </p:cNvPr>
            <p:cNvSpPr/>
            <p:nvPr/>
          </p:nvSpPr>
          <p:spPr>
            <a:xfrm>
              <a:off x="3808950" y="2579050"/>
              <a:ext cx="3351300" cy="1177475"/>
            </a:xfrm>
            <a:custGeom>
              <a:avLst/>
              <a:gdLst/>
              <a:ahLst/>
              <a:cxnLst/>
              <a:rect l="l" t="t" r="r" b="b"/>
              <a:pathLst>
                <a:path w="134052" h="47099" extrusionOk="0">
                  <a:moveTo>
                    <a:pt x="49388" y="0"/>
                  </a:moveTo>
                  <a:cubicBezTo>
                    <a:pt x="22358" y="0"/>
                    <a:pt x="1" y="18024"/>
                    <a:pt x="1" y="18024"/>
                  </a:cubicBezTo>
                  <a:lnTo>
                    <a:pt x="1" y="44155"/>
                  </a:lnTo>
                  <a:cubicBezTo>
                    <a:pt x="117" y="44156"/>
                    <a:pt x="233" y="44157"/>
                    <a:pt x="347" y="44157"/>
                  </a:cubicBezTo>
                  <a:cubicBezTo>
                    <a:pt x="11858" y="44157"/>
                    <a:pt x="14886" y="35903"/>
                    <a:pt x="14886" y="35903"/>
                  </a:cubicBezTo>
                  <a:lnTo>
                    <a:pt x="124545" y="47098"/>
                  </a:lnTo>
                  <a:lnTo>
                    <a:pt x="129757" y="33346"/>
                  </a:lnTo>
                  <a:lnTo>
                    <a:pt x="129757" y="33346"/>
                  </a:lnTo>
                  <a:cubicBezTo>
                    <a:pt x="128767" y="33465"/>
                    <a:pt x="127730" y="33562"/>
                    <a:pt x="126595" y="33610"/>
                  </a:cubicBezTo>
                  <a:cubicBezTo>
                    <a:pt x="125771" y="33655"/>
                    <a:pt x="124913" y="33679"/>
                    <a:pt x="124024" y="33679"/>
                  </a:cubicBezTo>
                  <a:cubicBezTo>
                    <a:pt x="122026" y="33679"/>
                    <a:pt x="119875" y="33557"/>
                    <a:pt x="117620" y="33272"/>
                  </a:cubicBezTo>
                  <a:cubicBezTo>
                    <a:pt x="114338" y="32863"/>
                    <a:pt x="110816" y="32188"/>
                    <a:pt x="107149" y="31271"/>
                  </a:cubicBezTo>
                  <a:cubicBezTo>
                    <a:pt x="103481" y="30354"/>
                    <a:pt x="99669" y="29219"/>
                    <a:pt x="95786" y="27964"/>
                  </a:cubicBezTo>
                  <a:cubicBezTo>
                    <a:pt x="91900" y="26687"/>
                    <a:pt x="87872" y="25384"/>
                    <a:pt x="83793" y="24081"/>
                  </a:cubicBezTo>
                  <a:cubicBezTo>
                    <a:pt x="79692" y="22778"/>
                    <a:pt x="75542" y="21523"/>
                    <a:pt x="71344" y="20437"/>
                  </a:cubicBezTo>
                  <a:cubicBezTo>
                    <a:pt x="69246" y="19906"/>
                    <a:pt x="67122" y="19400"/>
                    <a:pt x="65022" y="18941"/>
                  </a:cubicBezTo>
                  <a:cubicBezTo>
                    <a:pt x="63961" y="18748"/>
                    <a:pt x="62924" y="18532"/>
                    <a:pt x="61863" y="18313"/>
                  </a:cubicBezTo>
                  <a:cubicBezTo>
                    <a:pt x="60824" y="18146"/>
                    <a:pt x="59740" y="17953"/>
                    <a:pt x="58701" y="17783"/>
                  </a:cubicBezTo>
                  <a:cubicBezTo>
                    <a:pt x="57639" y="17663"/>
                    <a:pt x="56603" y="17541"/>
                    <a:pt x="55541" y="17422"/>
                  </a:cubicBezTo>
                  <a:cubicBezTo>
                    <a:pt x="55034" y="17348"/>
                    <a:pt x="54503" y="17277"/>
                    <a:pt x="53997" y="17204"/>
                  </a:cubicBezTo>
                  <a:lnTo>
                    <a:pt x="53225" y="17107"/>
                  </a:lnTo>
                  <a:lnTo>
                    <a:pt x="52428" y="17059"/>
                  </a:lnTo>
                  <a:cubicBezTo>
                    <a:pt x="51392" y="17011"/>
                    <a:pt x="50353" y="16962"/>
                    <a:pt x="49340" y="16891"/>
                  </a:cubicBezTo>
                  <a:cubicBezTo>
                    <a:pt x="48834" y="16866"/>
                    <a:pt x="48303" y="16843"/>
                    <a:pt x="47796" y="16818"/>
                  </a:cubicBezTo>
                  <a:cubicBezTo>
                    <a:pt x="47627" y="16810"/>
                    <a:pt x="47458" y="16807"/>
                    <a:pt x="47289" y="16807"/>
                  </a:cubicBezTo>
                  <a:cubicBezTo>
                    <a:pt x="46952" y="16807"/>
                    <a:pt x="46614" y="16818"/>
                    <a:pt x="46277" y="16818"/>
                  </a:cubicBezTo>
                  <a:cubicBezTo>
                    <a:pt x="44250" y="16843"/>
                    <a:pt x="42271" y="16794"/>
                    <a:pt x="40316" y="16987"/>
                  </a:cubicBezTo>
                  <a:cubicBezTo>
                    <a:pt x="39351" y="17059"/>
                    <a:pt x="38386" y="17107"/>
                    <a:pt x="37446" y="17180"/>
                  </a:cubicBezTo>
                  <a:cubicBezTo>
                    <a:pt x="36481" y="17277"/>
                    <a:pt x="35564" y="17422"/>
                    <a:pt x="34622" y="17518"/>
                  </a:cubicBezTo>
                  <a:cubicBezTo>
                    <a:pt x="33705" y="17663"/>
                    <a:pt x="32788" y="17734"/>
                    <a:pt x="31897" y="17904"/>
                  </a:cubicBezTo>
                  <a:cubicBezTo>
                    <a:pt x="31028" y="18049"/>
                    <a:pt x="30134" y="18217"/>
                    <a:pt x="29291" y="18362"/>
                  </a:cubicBezTo>
                  <a:cubicBezTo>
                    <a:pt x="28857" y="18435"/>
                    <a:pt x="28422" y="18532"/>
                    <a:pt x="27988" y="18603"/>
                  </a:cubicBezTo>
                  <a:cubicBezTo>
                    <a:pt x="27577" y="18699"/>
                    <a:pt x="27168" y="18796"/>
                    <a:pt x="26757" y="18869"/>
                  </a:cubicBezTo>
                  <a:cubicBezTo>
                    <a:pt x="25936" y="19062"/>
                    <a:pt x="25116" y="19255"/>
                    <a:pt x="24321" y="19423"/>
                  </a:cubicBezTo>
                  <a:cubicBezTo>
                    <a:pt x="22752" y="19809"/>
                    <a:pt x="21256" y="20292"/>
                    <a:pt x="19833" y="20655"/>
                  </a:cubicBezTo>
                  <a:cubicBezTo>
                    <a:pt x="18409" y="21137"/>
                    <a:pt x="17057" y="21523"/>
                    <a:pt x="15803" y="21981"/>
                  </a:cubicBezTo>
                  <a:cubicBezTo>
                    <a:pt x="13319" y="22849"/>
                    <a:pt x="11170" y="23718"/>
                    <a:pt x="9433" y="24515"/>
                  </a:cubicBezTo>
                  <a:cubicBezTo>
                    <a:pt x="7696" y="25287"/>
                    <a:pt x="6345" y="25938"/>
                    <a:pt x="5453" y="26420"/>
                  </a:cubicBezTo>
                  <a:cubicBezTo>
                    <a:pt x="4536" y="26903"/>
                    <a:pt x="4077" y="27169"/>
                    <a:pt x="4077" y="27169"/>
                  </a:cubicBezTo>
                  <a:cubicBezTo>
                    <a:pt x="4077" y="27169"/>
                    <a:pt x="4511" y="26854"/>
                    <a:pt x="5380" y="26324"/>
                  </a:cubicBezTo>
                  <a:cubicBezTo>
                    <a:pt x="5839" y="26059"/>
                    <a:pt x="6370" y="25721"/>
                    <a:pt x="7021" y="25359"/>
                  </a:cubicBezTo>
                  <a:cubicBezTo>
                    <a:pt x="7648" y="24998"/>
                    <a:pt x="8397" y="24587"/>
                    <a:pt x="9265" y="24152"/>
                  </a:cubicBezTo>
                  <a:cubicBezTo>
                    <a:pt x="10954" y="23260"/>
                    <a:pt x="13077" y="22295"/>
                    <a:pt x="15538" y="21257"/>
                  </a:cubicBezTo>
                  <a:cubicBezTo>
                    <a:pt x="16768" y="20726"/>
                    <a:pt x="18119" y="20269"/>
                    <a:pt x="19518" y="19713"/>
                  </a:cubicBezTo>
                  <a:cubicBezTo>
                    <a:pt x="20943" y="19255"/>
                    <a:pt x="22439" y="18748"/>
                    <a:pt x="24031" y="18290"/>
                  </a:cubicBezTo>
                  <a:cubicBezTo>
                    <a:pt x="24826" y="18072"/>
                    <a:pt x="25624" y="17856"/>
                    <a:pt x="26467" y="17638"/>
                  </a:cubicBezTo>
                  <a:cubicBezTo>
                    <a:pt x="26878" y="17518"/>
                    <a:pt x="27287" y="17422"/>
                    <a:pt x="27699" y="17300"/>
                  </a:cubicBezTo>
                  <a:cubicBezTo>
                    <a:pt x="28133" y="17204"/>
                    <a:pt x="28567" y="17107"/>
                    <a:pt x="29001" y="17036"/>
                  </a:cubicBezTo>
                  <a:cubicBezTo>
                    <a:pt x="29870" y="16843"/>
                    <a:pt x="30762" y="16650"/>
                    <a:pt x="31655" y="16457"/>
                  </a:cubicBezTo>
                  <a:cubicBezTo>
                    <a:pt x="32547" y="16264"/>
                    <a:pt x="33489" y="16167"/>
                    <a:pt x="34406" y="15997"/>
                  </a:cubicBezTo>
                  <a:cubicBezTo>
                    <a:pt x="35346" y="15852"/>
                    <a:pt x="36288" y="15708"/>
                    <a:pt x="37253" y="15588"/>
                  </a:cubicBezTo>
                  <a:cubicBezTo>
                    <a:pt x="38218" y="15492"/>
                    <a:pt x="39206" y="15395"/>
                    <a:pt x="40196" y="15299"/>
                  </a:cubicBezTo>
                  <a:cubicBezTo>
                    <a:pt x="42175" y="15057"/>
                    <a:pt x="44202" y="15080"/>
                    <a:pt x="46277" y="15009"/>
                  </a:cubicBezTo>
                  <a:cubicBezTo>
                    <a:pt x="46782" y="14984"/>
                    <a:pt x="47313" y="14961"/>
                    <a:pt x="47844" y="14961"/>
                  </a:cubicBezTo>
                  <a:cubicBezTo>
                    <a:pt x="48351" y="14984"/>
                    <a:pt x="48882" y="15009"/>
                    <a:pt x="49413" y="15032"/>
                  </a:cubicBezTo>
                  <a:cubicBezTo>
                    <a:pt x="50450" y="15080"/>
                    <a:pt x="51511" y="15105"/>
                    <a:pt x="52573" y="15154"/>
                  </a:cubicBezTo>
                  <a:cubicBezTo>
                    <a:pt x="54696" y="15299"/>
                    <a:pt x="56844" y="15588"/>
                    <a:pt x="58991" y="15829"/>
                  </a:cubicBezTo>
                  <a:cubicBezTo>
                    <a:pt x="60100" y="15974"/>
                    <a:pt x="61139" y="16167"/>
                    <a:pt x="62201" y="16335"/>
                  </a:cubicBezTo>
                  <a:cubicBezTo>
                    <a:pt x="63285" y="16553"/>
                    <a:pt x="64347" y="16769"/>
                    <a:pt x="65434" y="16962"/>
                  </a:cubicBezTo>
                  <a:cubicBezTo>
                    <a:pt x="67580" y="17422"/>
                    <a:pt x="69728" y="17904"/>
                    <a:pt x="71851" y="18458"/>
                  </a:cubicBezTo>
                  <a:cubicBezTo>
                    <a:pt x="76098" y="19568"/>
                    <a:pt x="80296" y="20848"/>
                    <a:pt x="84398" y="22174"/>
                  </a:cubicBezTo>
                  <a:cubicBezTo>
                    <a:pt x="88499" y="23502"/>
                    <a:pt x="92479" y="24924"/>
                    <a:pt x="96340" y="26227"/>
                  </a:cubicBezTo>
                  <a:cubicBezTo>
                    <a:pt x="100225" y="27530"/>
                    <a:pt x="103964" y="28762"/>
                    <a:pt x="107560" y="29775"/>
                  </a:cubicBezTo>
                  <a:cubicBezTo>
                    <a:pt x="111131" y="30788"/>
                    <a:pt x="114557" y="31583"/>
                    <a:pt x="117765" y="32091"/>
                  </a:cubicBezTo>
                  <a:cubicBezTo>
                    <a:pt x="120974" y="32597"/>
                    <a:pt x="123941" y="32838"/>
                    <a:pt x="126595" y="32838"/>
                  </a:cubicBezTo>
                  <a:cubicBezTo>
                    <a:pt x="127801" y="32838"/>
                    <a:pt x="128936" y="32815"/>
                    <a:pt x="129998" y="32742"/>
                  </a:cubicBezTo>
                  <a:lnTo>
                    <a:pt x="132000" y="27434"/>
                  </a:lnTo>
                  <a:cubicBezTo>
                    <a:pt x="131108" y="27434"/>
                    <a:pt x="130166" y="27410"/>
                    <a:pt x="129178" y="27337"/>
                  </a:cubicBezTo>
                  <a:cubicBezTo>
                    <a:pt x="126427" y="27192"/>
                    <a:pt x="123314" y="26831"/>
                    <a:pt x="119984" y="26156"/>
                  </a:cubicBezTo>
                  <a:cubicBezTo>
                    <a:pt x="113277" y="24901"/>
                    <a:pt x="105653" y="22633"/>
                    <a:pt x="97642" y="19931"/>
                  </a:cubicBezTo>
                  <a:cubicBezTo>
                    <a:pt x="93637" y="18555"/>
                    <a:pt x="89513" y="17155"/>
                    <a:pt x="85314" y="15708"/>
                  </a:cubicBezTo>
                  <a:cubicBezTo>
                    <a:pt x="81116" y="14285"/>
                    <a:pt x="76845" y="12886"/>
                    <a:pt x="72527" y="11631"/>
                  </a:cubicBezTo>
                  <a:cubicBezTo>
                    <a:pt x="68232" y="10377"/>
                    <a:pt x="63889" y="9290"/>
                    <a:pt x="59570" y="8543"/>
                  </a:cubicBezTo>
                  <a:cubicBezTo>
                    <a:pt x="59039" y="8446"/>
                    <a:pt x="58508" y="8350"/>
                    <a:pt x="57954" y="8253"/>
                  </a:cubicBezTo>
                  <a:cubicBezTo>
                    <a:pt x="57423" y="8180"/>
                    <a:pt x="56867" y="8109"/>
                    <a:pt x="56337" y="8035"/>
                  </a:cubicBezTo>
                  <a:lnTo>
                    <a:pt x="55516" y="7916"/>
                  </a:lnTo>
                  <a:lnTo>
                    <a:pt x="55300" y="7890"/>
                  </a:lnTo>
                  <a:cubicBezTo>
                    <a:pt x="55275" y="7890"/>
                    <a:pt x="55179" y="7890"/>
                    <a:pt x="55130" y="7867"/>
                  </a:cubicBezTo>
                  <a:lnTo>
                    <a:pt x="54721" y="7842"/>
                  </a:lnTo>
                  <a:cubicBezTo>
                    <a:pt x="54190" y="7794"/>
                    <a:pt x="53659" y="7746"/>
                    <a:pt x="53104" y="7723"/>
                  </a:cubicBezTo>
                  <a:cubicBezTo>
                    <a:pt x="52042" y="7626"/>
                    <a:pt x="50980" y="7553"/>
                    <a:pt x="49919" y="7456"/>
                  </a:cubicBezTo>
                  <a:lnTo>
                    <a:pt x="45215" y="7456"/>
                  </a:lnTo>
                  <a:cubicBezTo>
                    <a:pt x="44707" y="7456"/>
                    <a:pt x="44202" y="7504"/>
                    <a:pt x="43671" y="7553"/>
                  </a:cubicBezTo>
                  <a:cubicBezTo>
                    <a:pt x="42657" y="7626"/>
                    <a:pt x="41644" y="7674"/>
                    <a:pt x="40631" y="7746"/>
                  </a:cubicBezTo>
                  <a:cubicBezTo>
                    <a:pt x="40148" y="7771"/>
                    <a:pt x="39641" y="7842"/>
                    <a:pt x="39158" y="7916"/>
                  </a:cubicBezTo>
                  <a:cubicBezTo>
                    <a:pt x="38652" y="7987"/>
                    <a:pt x="38170" y="8060"/>
                    <a:pt x="37687" y="8132"/>
                  </a:cubicBezTo>
                  <a:cubicBezTo>
                    <a:pt x="36722" y="8277"/>
                    <a:pt x="35732" y="8350"/>
                    <a:pt x="34792" y="8543"/>
                  </a:cubicBezTo>
                  <a:cubicBezTo>
                    <a:pt x="32933" y="8952"/>
                    <a:pt x="31076" y="9242"/>
                    <a:pt x="29339" y="9749"/>
                  </a:cubicBezTo>
                  <a:cubicBezTo>
                    <a:pt x="28471" y="9991"/>
                    <a:pt x="27602" y="10207"/>
                    <a:pt x="26757" y="10425"/>
                  </a:cubicBezTo>
                  <a:cubicBezTo>
                    <a:pt x="25936" y="10689"/>
                    <a:pt x="25116" y="10956"/>
                    <a:pt x="24321" y="11197"/>
                  </a:cubicBezTo>
                  <a:cubicBezTo>
                    <a:pt x="21111" y="12210"/>
                    <a:pt x="18241" y="13368"/>
                    <a:pt x="15731" y="14453"/>
                  </a:cubicBezTo>
                  <a:cubicBezTo>
                    <a:pt x="13245" y="15563"/>
                    <a:pt x="11099" y="16625"/>
                    <a:pt x="9385" y="17590"/>
                  </a:cubicBezTo>
                  <a:cubicBezTo>
                    <a:pt x="7648" y="18532"/>
                    <a:pt x="6322" y="19327"/>
                    <a:pt x="5428" y="19883"/>
                  </a:cubicBezTo>
                  <a:cubicBezTo>
                    <a:pt x="4536" y="20462"/>
                    <a:pt x="4077" y="20774"/>
                    <a:pt x="4077" y="20774"/>
                  </a:cubicBezTo>
                  <a:cubicBezTo>
                    <a:pt x="4077" y="20774"/>
                    <a:pt x="4511" y="20413"/>
                    <a:pt x="5357" y="19809"/>
                  </a:cubicBezTo>
                  <a:cubicBezTo>
                    <a:pt x="5791" y="19497"/>
                    <a:pt x="6322" y="19111"/>
                    <a:pt x="6949" y="18676"/>
                  </a:cubicBezTo>
                  <a:cubicBezTo>
                    <a:pt x="7287" y="18458"/>
                    <a:pt x="7625" y="18242"/>
                    <a:pt x="7986" y="17976"/>
                  </a:cubicBezTo>
                  <a:cubicBezTo>
                    <a:pt x="8349" y="17759"/>
                    <a:pt x="8758" y="17493"/>
                    <a:pt x="9169" y="17252"/>
                  </a:cubicBezTo>
                  <a:cubicBezTo>
                    <a:pt x="10858" y="16190"/>
                    <a:pt x="12956" y="15032"/>
                    <a:pt x="15394" y="13754"/>
                  </a:cubicBezTo>
                  <a:cubicBezTo>
                    <a:pt x="17878" y="12548"/>
                    <a:pt x="20702" y="11220"/>
                    <a:pt x="23935" y="10087"/>
                  </a:cubicBezTo>
                  <a:cubicBezTo>
                    <a:pt x="24730" y="9797"/>
                    <a:pt x="25550" y="9508"/>
                    <a:pt x="26396" y="9218"/>
                  </a:cubicBezTo>
                  <a:cubicBezTo>
                    <a:pt x="27239" y="8952"/>
                    <a:pt x="28108" y="8688"/>
                    <a:pt x="28976" y="8421"/>
                  </a:cubicBezTo>
                  <a:cubicBezTo>
                    <a:pt x="29411" y="8302"/>
                    <a:pt x="29870" y="8157"/>
                    <a:pt x="30304" y="8035"/>
                  </a:cubicBezTo>
                  <a:cubicBezTo>
                    <a:pt x="30762" y="7890"/>
                    <a:pt x="31221" y="7819"/>
                    <a:pt x="31679" y="7697"/>
                  </a:cubicBezTo>
                  <a:lnTo>
                    <a:pt x="34502" y="7047"/>
                  </a:lnTo>
                  <a:cubicBezTo>
                    <a:pt x="35468" y="6829"/>
                    <a:pt x="36456" y="6709"/>
                    <a:pt x="37446" y="6539"/>
                  </a:cubicBezTo>
                  <a:cubicBezTo>
                    <a:pt x="37929" y="6443"/>
                    <a:pt x="38434" y="6371"/>
                    <a:pt x="38942" y="6275"/>
                  </a:cubicBezTo>
                  <a:cubicBezTo>
                    <a:pt x="39448" y="6202"/>
                    <a:pt x="39955" y="6105"/>
                    <a:pt x="40461" y="6082"/>
                  </a:cubicBezTo>
                  <a:cubicBezTo>
                    <a:pt x="41474" y="5985"/>
                    <a:pt x="42513" y="5889"/>
                    <a:pt x="43574" y="5792"/>
                  </a:cubicBezTo>
                  <a:cubicBezTo>
                    <a:pt x="44080" y="5744"/>
                    <a:pt x="44611" y="5671"/>
                    <a:pt x="45142" y="5671"/>
                  </a:cubicBezTo>
                  <a:cubicBezTo>
                    <a:pt x="45672" y="5648"/>
                    <a:pt x="46203" y="5648"/>
                    <a:pt x="46734" y="5648"/>
                  </a:cubicBezTo>
                  <a:cubicBezTo>
                    <a:pt x="47821" y="5623"/>
                    <a:pt x="48905" y="5623"/>
                    <a:pt x="49992" y="5599"/>
                  </a:cubicBezTo>
                  <a:cubicBezTo>
                    <a:pt x="51077" y="5671"/>
                    <a:pt x="52164" y="5744"/>
                    <a:pt x="53273" y="5792"/>
                  </a:cubicBezTo>
                  <a:cubicBezTo>
                    <a:pt x="53827" y="5841"/>
                    <a:pt x="54383" y="5864"/>
                    <a:pt x="54914" y="5912"/>
                  </a:cubicBezTo>
                  <a:lnTo>
                    <a:pt x="55348" y="5937"/>
                  </a:lnTo>
                  <a:cubicBezTo>
                    <a:pt x="55420" y="5937"/>
                    <a:pt x="55468" y="5937"/>
                    <a:pt x="55565" y="5960"/>
                  </a:cubicBezTo>
                  <a:lnTo>
                    <a:pt x="55758" y="5985"/>
                  </a:lnTo>
                  <a:lnTo>
                    <a:pt x="56578" y="6082"/>
                  </a:lnTo>
                  <a:cubicBezTo>
                    <a:pt x="57134" y="6153"/>
                    <a:pt x="57688" y="6227"/>
                    <a:pt x="58219" y="6298"/>
                  </a:cubicBezTo>
                  <a:cubicBezTo>
                    <a:pt x="58774" y="6395"/>
                    <a:pt x="59328" y="6491"/>
                    <a:pt x="59884" y="6564"/>
                  </a:cubicBezTo>
                  <a:cubicBezTo>
                    <a:pt x="64347" y="7311"/>
                    <a:pt x="68763" y="8398"/>
                    <a:pt x="73106" y="9653"/>
                  </a:cubicBezTo>
                  <a:cubicBezTo>
                    <a:pt x="77472" y="10931"/>
                    <a:pt x="81767" y="12378"/>
                    <a:pt x="85965" y="13826"/>
                  </a:cubicBezTo>
                  <a:cubicBezTo>
                    <a:pt x="90163" y="15273"/>
                    <a:pt x="94265" y="16794"/>
                    <a:pt x="98247" y="18217"/>
                  </a:cubicBezTo>
                  <a:cubicBezTo>
                    <a:pt x="102227" y="19616"/>
                    <a:pt x="106064" y="20944"/>
                    <a:pt x="109754" y="22102"/>
                  </a:cubicBezTo>
                  <a:cubicBezTo>
                    <a:pt x="113422" y="23260"/>
                    <a:pt x="116944" y="24249"/>
                    <a:pt x="120226" y="24998"/>
                  </a:cubicBezTo>
                  <a:cubicBezTo>
                    <a:pt x="124761" y="26059"/>
                    <a:pt x="128840" y="26638"/>
                    <a:pt x="132241" y="26831"/>
                  </a:cubicBezTo>
                  <a:lnTo>
                    <a:pt x="134051" y="22077"/>
                  </a:lnTo>
                  <a:lnTo>
                    <a:pt x="134051" y="22077"/>
                  </a:lnTo>
                  <a:cubicBezTo>
                    <a:pt x="133908" y="22081"/>
                    <a:pt x="133764" y="22083"/>
                    <a:pt x="133617" y="22083"/>
                  </a:cubicBezTo>
                  <a:cubicBezTo>
                    <a:pt x="119641" y="22083"/>
                    <a:pt x="88348" y="5141"/>
                    <a:pt x="57977" y="629"/>
                  </a:cubicBezTo>
                  <a:cubicBezTo>
                    <a:pt x="55077" y="196"/>
                    <a:pt x="52207" y="0"/>
                    <a:pt x="49388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703;p38">
              <a:extLst>
                <a:ext uri="{FF2B5EF4-FFF2-40B4-BE49-F238E27FC236}">
                  <a16:creationId xmlns:a16="http://schemas.microsoft.com/office/drawing/2014/main" xmlns="" id="{CE71618D-87C9-413D-AF7F-3923537D15B1}"/>
                </a:ext>
              </a:extLst>
            </p:cNvPr>
            <p:cNvSpPr/>
            <p:nvPr/>
          </p:nvSpPr>
          <p:spPr>
            <a:xfrm>
              <a:off x="3910875" y="2719025"/>
              <a:ext cx="3204100" cy="545875"/>
            </a:xfrm>
            <a:custGeom>
              <a:avLst/>
              <a:gdLst/>
              <a:ahLst/>
              <a:cxnLst/>
              <a:rect l="l" t="t" r="r" b="b"/>
              <a:pathLst>
                <a:path w="128164" h="21835" extrusionOk="0">
                  <a:moveTo>
                    <a:pt x="45915" y="0"/>
                  </a:moveTo>
                  <a:cubicBezTo>
                    <a:pt x="44828" y="24"/>
                    <a:pt x="43744" y="24"/>
                    <a:pt x="42657" y="49"/>
                  </a:cubicBezTo>
                  <a:cubicBezTo>
                    <a:pt x="42126" y="49"/>
                    <a:pt x="41595" y="49"/>
                    <a:pt x="41065" y="72"/>
                  </a:cubicBezTo>
                  <a:cubicBezTo>
                    <a:pt x="40534" y="72"/>
                    <a:pt x="40003" y="145"/>
                    <a:pt x="39497" y="193"/>
                  </a:cubicBezTo>
                  <a:cubicBezTo>
                    <a:pt x="38436" y="290"/>
                    <a:pt x="37397" y="386"/>
                    <a:pt x="36384" y="483"/>
                  </a:cubicBezTo>
                  <a:cubicBezTo>
                    <a:pt x="35878" y="506"/>
                    <a:pt x="35371" y="603"/>
                    <a:pt x="34865" y="676"/>
                  </a:cubicBezTo>
                  <a:cubicBezTo>
                    <a:pt x="34357" y="772"/>
                    <a:pt x="33852" y="844"/>
                    <a:pt x="33369" y="940"/>
                  </a:cubicBezTo>
                  <a:cubicBezTo>
                    <a:pt x="32379" y="1110"/>
                    <a:pt x="31391" y="1230"/>
                    <a:pt x="30425" y="1448"/>
                  </a:cubicBezTo>
                  <a:lnTo>
                    <a:pt x="27602" y="2098"/>
                  </a:lnTo>
                  <a:cubicBezTo>
                    <a:pt x="27144" y="2220"/>
                    <a:pt x="26685" y="2291"/>
                    <a:pt x="26227" y="2436"/>
                  </a:cubicBezTo>
                  <a:cubicBezTo>
                    <a:pt x="25793" y="2558"/>
                    <a:pt x="25334" y="2703"/>
                    <a:pt x="24899" y="2822"/>
                  </a:cubicBezTo>
                  <a:cubicBezTo>
                    <a:pt x="24031" y="3089"/>
                    <a:pt x="23162" y="3353"/>
                    <a:pt x="22319" y="3619"/>
                  </a:cubicBezTo>
                  <a:cubicBezTo>
                    <a:pt x="21473" y="3909"/>
                    <a:pt x="20653" y="4198"/>
                    <a:pt x="19858" y="4488"/>
                  </a:cubicBezTo>
                  <a:cubicBezTo>
                    <a:pt x="16625" y="5621"/>
                    <a:pt x="13801" y="6949"/>
                    <a:pt x="11317" y="8155"/>
                  </a:cubicBezTo>
                  <a:cubicBezTo>
                    <a:pt x="8879" y="9433"/>
                    <a:pt x="6781" y="10591"/>
                    <a:pt x="5092" y="11653"/>
                  </a:cubicBezTo>
                  <a:cubicBezTo>
                    <a:pt x="4681" y="11894"/>
                    <a:pt x="4272" y="12160"/>
                    <a:pt x="3909" y="12377"/>
                  </a:cubicBezTo>
                  <a:cubicBezTo>
                    <a:pt x="3548" y="12643"/>
                    <a:pt x="3210" y="12859"/>
                    <a:pt x="2872" y="13077"/>
                  </a:cubicBezTo>
                  <a:cubicBezTo>
                    <a:pt x="2245" y="13512"/>
                    <a:pt x="1714" y="13898"/>
                    <a:pt x="1280" y="14210"/>
                  </a:cubicBezTo>
                  <a:cubicBezTo>
                    <a:pt x="434" y="14814"/>
                    <a:pt x="0" y="15175"/>
                    <a:pt x="0" y="15175"/>
                  </a:cubicBezTo>
                  <a:cubicBezTo>
                    <a:pt x="0" y="15175"/>
                    <a:pt x="459" y="14863"/>
                    <a:pt x="1351" y="14284"/>
                  </a:cubicBezTo>
                  <a:cubicBezTo>
                    <a:pt x="2245" y="13728"/>
                    <a:pt x="3571" y="12933"/>
                    <a:pt x="5308" y="11991"/>
                  </a:cubicBezTo>
                  <a:cubicBezTo>
                    <a:pt x="7022" y="11026"/>
                    <a:pt x="9168" y="9964"/>
                    <a:pt x="11654" y="8854"/>
                  </a:cubicBezTo>
                  <a:cubicBezTo>
                    <a:pt x="14164" y="7769"/>
                    <a:pt x="17034" y="6611"/>
                    <a:pt x="20244" y="5598"/>
                  </a:cubicBezTo>
                  <a:cubicBezTo>
                    <a:pt x="21039" y="5357"/>
                    <a:pt x="21859" y="5090"/>
                    <a:pt x="22680" y="4826"/>
                  </a:cubicBezTo>
                  <a:cubicBezTo>
                    <a:pt x="23525" y="4608"/>
                    <a:pt x="24394" y="4392"/>
                    <a:pt x="25262" y="4150"/>
                  </a:cubicBezTo>
                  <a:cubicBezTo>
                    <a:pt x="26999" y="3643"/>
                    <a:pt x="28856" y="3353"/>
                    <a:pt x="30715" y="2944"/>
                  </a:cubicBezTo>
                  <a:cubicBezTo>
                    <a:pt x="31655" y="2751"/>
                    <a:pt x="32645" y="2678"/>
                    <a:pt x="33610" y="2533"/>
                  </a:cubicBezTo>
                  <a:cubicBezTo>
                    <a:pt x="34093" y="2461"/>
                    <a:pt x="34575" y="2388"/>
                    <a:pt x="35081" y="2317"/>
                  </a:cubicBezTo>
                  <a:cubicBezTo>
                    <a:pt x="35564" y="2243"/>
                    <a:pt x="36071" y="2172"/>
                    <a:pt x="36554" y="2147"/>
                  </a:cubicBezTo>
                  <a:cubicBezTo>
                    <a:pt x="37567" y="2075"/>
                    <a:pt x="38580" y="2027"/>
                    <a:pt x="39594" y="1954"/>
                  </a:cubicBezTo>
                  <a:cubicBezTo>
                    <a:pt x="40125" y="1905"/>
                    <a:pt x="40630" y="1857"/>
                    <a:pt x="41138" y="1857"/>
                  </a:cubicBezTo>
                  <a:lnTo>
                    <a:pt x="45842" y="1857"/>
                  </a:lnTo>
                  <a:cubicBezTo>
                    <a:pt x="46903" y="1954"/>
                    <a:pt x="47965" y="2027"/>
                    <a:pt x="49027" y="2124"/>
                  </a:cubicBezTo>
                  <a:cubicBezTo>
                    <a:pt x="49582" y="2147"/>
                    <a:pt x="50113" y="2195"/>
                    <a:pt x="50644" y="2243"/>
                  </a:cubicBezTo>
                  <a:lnTo>
                    <a:pt x="51053" y="2268"/>
                  </a:lnTo>
                  <a:cubicBezTo>
                    <a:pt x="51102" y="2291"/>
                    <a:pt x="51198" y="2291"/>
                    <a:pt x="51223" y="2291"/>
                  </a:cubicBezTo>
                  <a:lnTo>
                    <a:pt x="51439" y="2317"/>
                  </a:lnTo>
                  <a:lnTo>
                    <a:pt x="52260" y="2436"/>
                  </a:lnTo>
                  <a:cubicBezTo>
                    <a:pt x="52790" y="2510"/>
                    <a:pt x="53346" y="2581"/>
                    <a:pt x="53877" y="2654"/>
                  </a:cubicBezTo>
                  <a:cubicBezTo>
                    <a:pt x="54431" y="2751"/>
                    <a:pt x="54962" y="2847"/>
                    <a:pt x="55493" y="2944"/>
                  </a:cubicBezTo>
                  <a:cubicBezTo>
                    <a:pt x="59812" y="3691"/>
                    <a:pt x="64155" y="4778"/>
                    <a:pt x="68450" y="6032"/>
                  </a:cubicBezTo>
                  <a:cubicBezTo>
                    <a:pt x="72768" y="7287"/>
                    <a:pt x="77039" y="8686"/>
                    <a:pt x="81237" y="10109"/>
                  </a:cubicBezTo>
                  <a:cubicBezTo>
                    <a:pt x="85436" y="11556"/>
                    <a:pt x="89560" y="12956"/>
                    <a:pt x="93565" y="14332"/>
                  </a:cubicBezTo>
                  <a:cubicBezTo>
                    <a:pt x="101576" y="17034"/>
                    <a:pt x="109200" y="19302"/>
                    <a:pt x="115907" y="20557"/>
                  </a:cubicBezTo>
                  <a:cubicBezTo>
                    <a:pt x="119237" y="21232"/>
                    <a:pt x="122350" y="21593"/>
                    <a:pt x="125101" y="21738"/>
                  </a:cubicBezTo>
                  <a:cubicBezTo>
                    <a:pt x="126089" y="21811"/>
                    <a:pt x="127031" y="21835"/>
                    <a:pt x="127923" y="21835"/>
                  </a:cubicBezTo>
                  <a:lnTo>
                    <a:pt x="128164" y="21232"/>
                  </a:lnTo>
                  <a:cubicBezTo>
                    <a:pt x="124763" y="21039"/>
                    <a:pt x="120684" y="20460"/>
                    <a:pt x="116149" y="19399"/>
                  </a:cubicBezTo>
                  <a:cubicBezTo>
                    <a:pt x="112867" y="18650"/>
                    <a:pt x="109345" y="17661"/>
                    <a:pt x="105677" y="16503"/>
                  </a:cubicBezTo>
                  <a:cubicBezTo>
                    <a:pt x="101987" y="15345"/>
                    <a:pt x="98150" y="14017"/>
                    <a:pt x="94170" y="12618"/>
                  </a:cubicBezTo>
                  <a:cubicBezTo>
                    <a:pt x="90188" y="11195"/>
                    <a:pt x="86086" y="9674"/>
                    <a:pt x="81888" y="8227"/>
                  </a:cubicBezTo>
                  <a:cubicBezTo>
                    <a:pt x="77690" y="6779"/>
                    <a:pt x="73395" y="5332"/>
                    <a:pt x="69029" y="4054"/>
                  </a:cubicBezTo>
                  <a:cubicBezTo>
                    <a:pt x="64686" y="2799"/>
                    <a:pt x="60270" y="1712"/>
                    <a:pt x="55807" y="965"/>
                  </a:cubicBezTo>
                  <a:cubicBezTo>
                    <a:pt x="55251" y="892"/>
                    <a:pt x="54697" y="796"/>
                    <a:pt x="54142" y="699"/>
                  </a:cubicBezTo>
                  <a:cubicBezTo>
                    <a:pt x="53611" y="628"/>
                    <a:pt x="53057" y="554"/>
                    <a:pt x="52501" y="483"/>
                  </a:cubicBezTo>
                  <a:lnTo>
                    <a:pt x="51681" y="386"/>
                  </a:lnTo>
                  <a:lnTo>
                    <a:pt x="51488" y="361"/>
                  </a:lnTo>
                  <a:cubicBezTo>
                    <a:pt x="51391" y="338"/>
                    <a:pt x="51343" y="338"/>
                    <a:pt x="51271" y="338"/>
                  </a:cubicBezTo>
                  <a:lnTo>
                    <a:pt x="50837" y="313"/>
                  </a:lnTo>
                  <a:cubicBezTo>
                    <a:pt x="50306" y="265"/>
                    <a:pt x="49750" y="242"/>
                    <a:pt x="49196" y="193"/>
                  </a:cubicBezTo>
                  <a:cubicBezTo>
                    <a:pt x="48087" y="145"/>
                    <a:pt x="47000" y="72"/>
                    <a:pt x="45915" y="0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704;p38">
              <a:extLst>
                <a:ext uri="{FF2B5EF4-FFF2-40B4-BE49-F238E27FC236}">
                  <a16:creationId xmlns:a16="http://schemas.microsoft.com/office/drawing/2014/main" xmlns="" id="{B707B57C-3C06-4D0A-A99D-9EAC1B752B5C}"/>
                </a:ext>
              </a:extLst>
            </p:cNvPr>
            <p:cNvSpPr/>
            <p:nvPr/>
          </p:nvSpPr>
          <p:spPr>
            <a:xfrm>
              <a:off x="3910875" y="2953050"/>
              <a:ext cx="3148025" cy="467975"/>
            </a:xfrm>
            <a:custGeom>
              <a:avLst/>
              <a:gdLst/>
              <a:ahLst/>
              <a:cxnLst/>
              <a:rect l="l" t="t" r="r" b="b"/>
              <a:pathLst>
                <a:path w="125921" h="18719" extrusionOk="0">
                  <a:moveTo>
                    <a:pt x="43767" y="1"/>
                  </a:moveTo>
                  <a:cubicBezTo>
                    <a:pt x="43236" y="1"/>
                    <a:pt x="42705" y="24"/>
                    <a:pt x="42200" y="49"/>
                  </a:cubicBezTo>
                  <a:cubicBezTo>
                    <a:pt x="40125" y="120"/>
                    <a:pt x="38098" y="97"/>
                    <a:pt x="36119" y="339"/>
                  </a:cubicBezTo>
                  <a:cubicBezTo>
                    <a:pt x="35129" y="435"/>
                    <a:pt x="34141" y="532"/>
                    <a:pt x="33176" y="628"/>
                  </a:cubicBezTo>
                  <a:cubicBezTo>
                    <a:pt x="32211" y="748"/>
                    <a:pt x="31269" y="892"/>
                    <a:pt x="30329" y="1037"/>
                  </a:cubicBezTo>
                  <a:cubicBezTo>
                    <a:pt x="29412" y="1207"/>
                    <a:pt x="28470" y="1304"/>
                    <a:pt x="27578" y="1497"/>
                  </a:cubicBezTo>
                  <a:cubicBezTo>
                    <a:pt x="26685" y="1690"/>
                    <a:pt x="25793" y="1883"/>
                    <a:pt x="24924" y="2076"/>
                  </a:cubicBezTo>
                  <a:cubicBezTo>
                    <a:pt x="24490" y="2147"/>
                    <a:pt x="24056" y="2244"/>
                    <a:pt x="23622" y="2340"/>
                  </a:cubicBezTo>
                  <a:cubicBezTo>
                    <a:pt x="23210" y="2462"/>
                    <a:pt x="22801" y="2558"/>
                    <a:pt x="22390" y="2678"/>
                  </a:cubicBezTo>
                  <a:cubicBezTo>
                    <a:pt x="21547" y="2896"/>
                    <a:pt x="20749" y="3112"/>
                    <a:pt x="19954" y="3330"/>
                  </a:cubicBezTo>
                  <a:cubicBezTo>
                    <a:pt x="18362" y="3788"/>
                    <a:pt x="16866" y="4295"/>
                    <a:pt x="15441" y="4753"/>
                  </a:cubicBezTo>
                  <a:cubicBezTo>
                    <a:pt x="14042" y="5309"/>
                    <a:pt x="12691" y="5766"/>
                    <a:pt x="11461" y="6297"/>
                  </a:cubicBezTo>
                  <a:cubicBezTo>
                    <a:pt x="9000" y="7335"/>
                    <a:pt x="6877" y="8300"/>
                    <a:pt x="5188" y="9192"/>
                  </a:cubicBezTo>
                  <a:cubicBezTo>
                    <a:pt x="4320" y="9627"/>
                    <a:pt x="3571" y="10038"/>
                    <a:pt x="2944" y="10399"/>
                  </a:cubicBezTo>
                  <a:cubicBezTo>
                    <a:pt x="2293" y="10761"/>
                    <a:pt x="1762" y="11099"/>
                    <a:pt x="1303" y="11364"/>
                  </a:cubicBezTo>
                  <a:cubicBezTo>
                    <a:pt x="434" y="11894"/>
                    <a:pt x="0" y="12209"/>
                    <a:pt x="0" y="12209"/>
                  </a:cubicBezTo>
                  <a:cubicBezTo>
                    <a:pt x="0" y="12209"/>
                    <a:pt x="459" y="11943"/>
                    <a:pt x="1376" y="11460"/>
                  </a:cubicBezTo>
                  <a:cubicBezTo>
                    <a:pt x="2268" y="10978"/>
                    <a:pt x="3619" y="10327"/>
                    <a:pt x="5356" y="9555"/>
                  </a:cubicBezTo>
                  <a:cubicBezTo>
                    <a:pt x="7093" y="8758"/>
                    <a:pt x="9242" y="7889"/>
                    <a:pt x="11726" y="7021"/>
                  </a:cubicBezTo>
                  <a:cubicBezTo>
                    <a:pt x="12980" y="6563"/>
                    <a:pt x="14332" y="6177"/>
                    <a:pt x="15756" y="5695"/>
                  </a:cubicBezTo>
                  <a:cubicBezTo>
                    <a:pt x="17179" y="5332"/>
                    <a:pt x="18675" y="4849"/>
                    <a:pt x="20244" y="4463"/>
                  </a:cubicBezTo>
                  <a:cubicBezTo>
                    <a:pt x="21039" y="4295"/>
                    <a:pt x="21859" y="4102"/>
                    <a:pt x="22680" y="3909"/>
                  </a:cubicBezTo>
                  <a:cubicBezTo>
                    <a:pt x="23091" y="3836"/>
                    <a:pt x="23500" y="3739"/>
                    <a:pt x="23911" y="3643"/>
                  </a:cubicBezTo>
                  <a:cubicBezTo>
                    <a:pt x="24345" y="3572"/>
                    <a:pt x="24780" y="3475"/>
                    <a:pt x="25214" y="3402"/>
                  </a:cubicBezTo>
                  <a:cubicBezTo>
                    <a:pt x="26057" y="3257"/>
                    <a:pt x="26951" y="3089"/>
                    <a:pt x="27820" y="2944"/>
                  </a:cubicBezTo>
                  <a:cubicBezTo>
                    <a:pt x="28711" y="2774"/>
                    <a:pt x="29628" y="2703"/>
                    <a:pt x="30545" y="2558"/>
                  </a:cubicBezTo>
                  <a:cubicBezTo>
                    <a:pt x="31487" y="2462"/>
                    <a:pt x="32404" y="2317"/>
                    <a:pt x="33369" y="2220"/>
                  </a:cubicBezTo>
                  <a:cubicBezTo>
                    <a:pt x="34309" y="2147"/>
                    <a:pt x="35274" y="2099"/>
                    <a:pt x="36239" y="2027"/>
                  </a:cubicBezTo>
                  <a:cubicBezTo>
                    <a:pt x="38194" y="1834"/>
                    <a:pt x="40173" y="1883"/>
                    <a:pt x="42200" y="1858"/>
                  </a:cubicBezTo>
                  <a:cubicBezTo>
                    <a:pt x="42537" y="1858"/>
                    <a:pt x="42875" y="1847"/>
                    <a:pt x="43212" y="1847"/>
                  </a:cubicBezTo>
                  <a:cubicBezTo>
                    <a:pt x="43381" y="1847"/>
                    <a:pt x="43550" y="1850"/>
                    <a:pt x="43719" y="1858"/>
                  </a:cubicBezTo>
                  <a:cubicBezTo>
                    <a:pt x="44226" y="1883"/>
                    <a:pt x="44757" y="1906"/>
                    <a:pt x="45263" y="1931"/>
                  </a:cubicBezTo>
                  <a:cubicBezTo>
                    <a:pt x="46276" y="2002"/>
                    <a:pt x="47315" y="2051"/>
                    <a:pt x="48351" y="2099"/>
                  </a:cubicBezTo>
                  <a:lnTo>
                    <a:pt x="49148" y="2147"/>
                  </a:lnTo>
                  <a:lnTo>
                    <a:pt x="49920" y="2244"/>
                  </a:lnTo>
                  <a:cubicBezTo>
                    <a:pt x="50426" y="2317"/>
                    <a:pt x="50957" y="2388"/>
                    <a:pt x="51464" y="2462"/>
                  </a:cubicBezTo>
                  <a:cubicBezTo>
                    <a:pt x="52526" y="2581"/>
                    <a:pt x="53562" y="2703"/>
                    <a:pt x="54624" y="2823"/>
                  </a:cubicBezTo>
                  <a:cubicBezTo>
                    <a:pt x="55663" y="2993"/>
                    <a:pt x="56747" y="3186"/>
                    <a:pt x="57786" y="3353"/>
                  </a:cubicBezTo>
                  <a:cubicBezTo>
                    <a:pt x="58847" y="3572"/>
                    <a:pt x="59884" y="3788"/>
                    <a:pt x="60945" y="3981"/>
                  </a:cubicBezTo>
                  <a:cubicBezTo>
                    <a:pt x="63045" y="4440"/>
                    <a:pt x="65169" y="4946"/>
                    <a:pt x="67267" y="5477"/>
                  </a:cubicBezTo>
                  <a:cubicBezTo>
                    <a:pt x="71465" y="6563"/>
                    <a:pt x="75615" y="7818"/>
                    <a:pt x="79716" y="9121"/>
                  </a:cubicBezTo>
                  <a:cubicBezTo>
                    <a:pt x="83795" y="10424"/>
                    <a:pt x="87823" y="11727"/>
                    <a:pt x="91709" y="13004"/>
                  </a:cubicBezTo>
                  <a:cubicBezTo>
                    <a:pt x="95592" y="14259"/>
                    <a:pt x="99404" y="15394"/>
                    <a:pt x="103072" y="16311"/>
                  </a:cubicBezTo>
                  <a:cubicBezTo>
                    <a:pt x="106739" y="17228"/>
                    <a:pt x="110261" y="17903"/>
                    <a:pt x="113543" y="18312"/>
                  </a:cubicBezTo>
                  <a:cubicBezTo>
                    <a:pt x="115798" y="18597"/>
                    <a:pt x="117949" y="18719"/>
                    <a:pt x="119947" y="18719"/>
                  </a:cubicBezTo>
                  <a:cubicBezTo>
                    <a:pt x="120836" y="18719"/>
                    <a:pt x="121694" y="18695"/>
                    <a:pt x="122518" y="18650"/>
                  </a:cubicBezTo>
                  <a:cubicBezTo>
                    <a:pt x="123653" y="18602"/>
                    <a:pt x="124690" y="18505"/>
                    <a:pt x="125680" y="18386"/>
                  </a:cubicBezTo>
                  <a:lnTo>
                    <a:pt x="125921" y="17782"/>
                  </a:lnTo>
                  <a:lnTo>
                    <a:pt x="125921" y="17782"/>
                  </a:lnTo>
                  <a:cubicBezTo>
                    <a:pt x="124859" y="17855"/>
                    <a:pt x="123724" y="17878"/>
                    <a:pt x="122518" y="17878"/>
                  </a:cubicBezTo>
                  <a:cubicBezTo>
                    <a:pt x="119864" y="17878"/>
                    <a:pt x="116897" y="17637"/>
                    <a:pt x="113688" y="17131"/>
                  </a:cubicBezTo>
                  <a:cubicBezTo>
                    <a:pt x="110480" y="16623"/>
                    <a:pt x="107054" y="15828"/>
                    <a:pt x="103483" y="14815"/>
                  </a:cubicBezTo>
                  <a:cubicBezTo>
                    <a:pt x="99887" y="13802"/>
                    <a:pt x="96148" y="12570"/>
                    <a:pt x="92263" y="11267"/>
                  </a:cubicBezTo>
                  <a:cubicBezTo>
                    <a:pt x="88402" y="9964"/>
                    <a:pt x="84422" y="8542"/>
                    <a:pt x="80321" y="7214"/>
                  </a:cubicBezTo>
                  <a:cubicBezTo>
                    <a:pt x="76219" y="5888"/>
                    <a:pt x="72021" y="4608"/>
                    <a:pt x="67774" y="3498"/>
                  </a:cubicBezTo>
                  <a:cubicBezTo>
                    <a:pt x="65651" y="2944"/>
                    <a:pt x="63503" y="2462"/>
                    <a:pt x="61357" y="2002"/>
                  </a:cubicBezTo>
                  <a:cubicBezTo>
                    <a:pt x="60270" y="1809"/>
                    <a:pt x="59208" y="1593"/>
                    <a:pt x="58124" y="1375"/>
                  </a:cubicBezTo>
                  <a:cubicBezTo>
                    <a:pt x="57062" y="1207"/>
                    <a:pt x="56023" y="1014"/>
                    <a:pt x="54914" y="869"/>
                  </a:cubicBezTo>
                  <a:cubicBezTo>
                    <a:pt x="52767" y="628"/>
                    <a:pt x="50619" y="339"/>
                    <a:pt x="48496" y="194"/>
                  </a:cubicBezTo>
                  <a:cubicBezTo>
                    <a:pt x="47434" y="145"/>
                    <a:pt x="46373" y="120"/>
                    <a:pt x="45336" y="72"/>
                  </a:cubicBezTo>
                  <a:cubicBezTo>
                    <a:pt x="44805" y="49"/>
                    <a:pt x="44274" y="24"/>
                    <a:pt x="43767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705;p38">
              <a:extLst>
                <a:ext uri="{FF2B5EF4-FFF2-40B4-BE49-F238E27FC236}">
                  <a16:creationId xmlns:a16="http://schemas.microsoft.com/office/drawing/2014/main" xmlns="" id="{7F6FE0D8-D8B9-41BF-AD6E-6F4A2D8D20B5}"/>
                </a:ext>
              </a:extLst>
            </p:cNvPr>
            <p:cNvSpPr/>
            <p:nvPr/>
          </p:nvSpPr>
          <p:spPr>
            <a:xfrm>
              <a:off x="3910875" y="3183950"/>
              <a:ext cx="2262575" cy="286650"/>
            </a:xfrm>
            <a:custGeom>
              <a:avLst/>
              <a:gdLst/>
              <a:ahLst/>
              <a:cxnLst/>
              <a:rect l="l" t="t" r="r" b="b"/>
              <a:pathLst>
                <a:path w="90503" h="11466" extrusionOk="0">
                  <a:moveTo>
                    <a:pt x="40756" y="1"/>
                  </a:moveTo>
                  <a:cubicBezTo>
                    <a:pt x="40091" y="1"/>
                    <a:pt x="39441" y="80"/>
                    <a:pt x="38773" y="101"/>
                  </a:cubicBezTo>
                  <a:cubicBezTo>
                    <a:pt x="38050" y="149"/>
                    <a:pt x="37326" y="174"/>
                    <a:pt x="36602" y="223"/>
                  </a:cubicBezTo>
                  <a:cubicBezTo>
                    <a:pt x="33730" y="487"/>
                    <a:pt x="30908" y="873"/>
                    <a:pt x="28229" y="1381"/>
                  </a:cubicBezTo>
                  <a:cubicBezTo>
                    <a:pt x="25527" y="1863"/>
                    <a:pt x="22946" y="2442"/>
                    <a:pt x="20508" y="3045"/>
                  </a:cubicBezTo>
                  <a:cubicBezTo>
                    <a:pt x="18072" y="3624"/>
                    <a:pt x="15804" y="4276"/>
                    <a:pt x="13704" y="4903"/>
                  </a:cubicBezTo>
                  <a:cubicBezTo>
                    <a:pt x="11606" y="5531"/>
                    <a:pt x="9699" y="6158"/>
                    <a:pt x="8035" y="6737"/>
                  </a:cubicBezTo>
                  <a:cubicBezTo>
                    <a:pt x="6346" y="7291"/>
                    <a:pt x="4899" y="7822"/>
                    <a:pt x="3716" y="8281"/>
                  </a:cubicBezTo>
                  <a:cubicBezTo>
                    <a:pt x="1328" y="9173"/>
                    <a:pt x="0" y="9752"/>
                    <a:pt x="0" y="9752"/>
                  </a:cubicBezTo>
                  <a:cubicBezTo>
                    <a:pt x="0" y="9752"/>
                    <a:pt x="1376" y="9343"/>
                    <a:pt x="3837" y="8667"/>
                  </a:cubicBezTo>
                  <a:cubicBezTo>
                    <a:pt x="5067" y="8329"/>
                    <a:pt x="6539" y="7943"/>
                    <a:pt x="8252" y="7484"/>
                  </a:cubicBezTo>
                  <a:cubicBezTo>
                    <a:pt x="9966" y="7026"/>
                    <a:pt x="11896" y="6544"/>
                    <a:pt x="14019" y="6061"/>
                  </a:cubicBezTo>
                  <a:cubicBezTo>
                    <a:pt x="15055" y="5795"/>
                    <a:pt x="16165" y="5554"/>
                    <a:pt x="17300" y="5289"/>
                  </a:cubicBezTo>
                  <a:cubicBezTo>
                    <a:pt x="18458" y="5048"/>
                    <a:pt x="19616" y="4782"/>
                    <a:pt x="20846" y="4540"/>
                  </a:cubicBezTo>
                  <a:cubicBezTo>
                    <a:pt x="22052" y="4276"/>
                    <a:pt x="23307" y="4058"/>
                    <a:pt x="24587" y="3817"/>
                  </a:cubicBezTo>
                  <a:cubicBezTo>
                    <a:pt x="25864" y="3575"/>
                    <a:pt x="27192" y="3382"/>
                    <a:pt x="28518" y="3166"/>
                  </a:cubicBezTo>
                  <a:cubicBezTo>
                    <a:pt x="29846" y="2925"/>
                    <a:pt x="31221" y="2803"/>
                    <a:pt x="32572" y="2610"/>
                  </a:cubicBezTo>
                  <a:cubicBezTo>
                    <a:pt x="33971" y="2442"/>
                    <a:pt x="35347" y="2346"/>
                    <a:pt x="36770" y="2201"/>
                  </a:cubicBezTo>
                  <a:cubicBezTo>
                    <a:pt x="37471" y="2176"/>
                    <a:pt x="38169" y="2128"/>
                    <a:pt x="38870" y="2105"/>
                  </a:cubicBezTo>
                  <a:cubicBezTo>
                    <a:pt x="39495" y="2083"/>
                    <a:pt x="40102" y="2027"/>
                    <a:pt x="40707" y="2027"/>
                  </a:cubicBezTo>
                  <a:cubicBezTo>
                    <a:pt x="40802" y="2027"/>
                    <a:pt x="40898" y="2028"/>
                    <a:pt x="40993" y="2031"/>
                  </a:cubicBezTo>
                  <a:cubicBezTo>
                    <a:pt x="41717" y="2056"/>
                    <a:pt x="42416" y="2056"/>
                    <a:pt x="43116" y="2079"/>
                  </a:cubicBezTo>
                  <a:lnTo>
                    <a:pt x="43670" y="2079"/>
                  </a:lnTo>
                  <a:lnTo>
                    <a:pt x="44178" y="2105"/>
                  </a:lnTo>
                  <a:lnTo>
                    <a:pt x="45263" y="2201"/>
                  </a:lnTo>
                  <a:cubicBezTo>
                    <a:pt x="45987" y="2249"/>
                    <a:pt x="46710" y="2272"/>
                    <a:pt x="47434" y="2369"/>
                  </a:cubicBezTo>
                  <a:cubicBezTo>
                    <a:pt x="48135" y="2442"/>
                    <a:pt x="48834" y="2514"/>
                    <a:pt x="49534" y="2610"/>
                  </a:cubicBezTo>
                  <a:cubicBezTo>
                    <a:pt x="50957" y="2732"/>
                    <a:pt x="52356" y="2996"/>
                    <a:pt x="53756" y="3189"/>
                  </a:cubicBezTo>
                  <a:cubicBezTo>
                    <a:pt x="55155" y="3407"/>
                    <a:pt x="56554" y="3672"/>
                    <a:pt x="57930" y="3890"/>
                  </a:cubicBezTo>
                  <a:cubicBezTo>
                    <a:pt x="59282" y="4154"/>
                    <a:pt x="60633" y="4421"/>
                    <a:pt x="61984" y="4662"/>
                  </a:cubicBezTo>
                  <a:cubicBezTo>
                    <a:pt x="64613" y="5216"/>
                    <a:pt x="67195" y="5747"/>
                    <a:pt x="69608" y="6303"/>
                  </a:cubicBezTo>
                  <a:cubicBezTo>
                    <a:pt x="72044" y="6882"/>
                    <a:pt x="74337" y="7413"/>
                    <a:pt x="76435" y="7918"/>
                  </a:cubicBezTo>
                  <a:cubicBezTo>
                    <a:pt x="80658" y="8932"/>
                    <a:pt x="84181" y="9825"/>
                    <a:pt x="86642" y="10476"/>
                  </a:cubicBezTo>
                  <a:cubicBezTo>
                    <a:pt x="89103" y="11103"/>
                    <a:pt x="90502" y="11466"/>
                    <a:pt x="90502" y="11466"/>
                  </a:cubicBezTo>
                  <a:cubicBezTo>
                    <a:pt x="90502" y="11466"/>
                    <a:pt x="85098" y="9318"/>
                    <a:pt x="76750" y="6760"/>
                  </a:cubicBezTo>
                  <a:cubicBezTo>
                    <a:pt x="74675" y="6133"/>
                    <a:pt x="72407" y="5457"/>
                    <a:pt x="69994" y="4807"/>
                  </a:cubicBezTo>
                  <a:cubicBezTo>
                    <a:pt x="68788" y="4492"/>
                    <a:pt x="67533" y="4154"/>
                    <a:pt x="66279" y="3817"/>
                  </a:cubicBezTo>
                  <a:cubicBezTo>
                    <a:pt x="64999" y="3504"/>
                    <a:pt x="63696" y="3189"/>
                    <a:pt x="62345" y="2877"/>
                  </a:cubicBezTo>
                  <a:cubicBezTo>
                    <a:pt x="59691" y="2298"/>
                    <a:pt x="56917" y="1693"/>
                    <a:pt x="54093" y="1236"/>
                  </a:cubicBezTo>
                  <a:cubicBezTo>
                    <a:pt x="52646" y="1018"/>
                    <a:pt x="51246" y="753"/>
                    <a:pt x="49775" y="584"/>
                  </a:cubicBezTo>
                  <a:cubicBezTo>
                    <a:pt x="49052" y="512"/>
                    <a:pt x="48303" y="416"/>
                    <a:pt x="47579" y="319"/>
                  </a:cubicBezTo>
                  <a:cubicBezTo>
                    <a:pt x="46855" y="246"/>
                    <a:pt x="46131" y="198"/>
                    <a:pt x="45407" y="149"/>
                  </a:cubicBezTo>
                  <a:lnTo>
                    <a:pt x="44323" y="78"/>
                  </a:lnTo>
                  <a:lnTo>
                    <a:pt x="43744" y="30"/>
                  </a:lnTo>
                  <a:lnTo>
                    <a:pt x="43188" y="30"/>
                  </a:lnTo>
                  <a:cubicBezTo>
                    <a:pt x="42464" y="30"/>
                    <a:pt x="41717" y="30"/>
                    <a:pt x="40993" y="4"/>
                  </a:cubicBezTo>
                  <a:cubicBezTo>
                    <a:pt x="40914" y="2"/>
                    <a:pt x="40835" y="1"/>
                    <a:pt x="40756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706;p38">
              <a:extLst>
                <a:ext uri="{FF2B5EF4-FFF2-40B4-BE49-F238E27FC236}">
                  <a16:creationId xmlns:a16="http://schemas.microsoft.com/office/drawing/2014/main" xmlns="" id="{72886AB1-C8C7-4F64-BA92-AB9CC45242D2}"/>
                </a:ext>
              </a:extLst>
            </p:cNvPr>
            <p:cNvSpPr/>
            <p:nvPr/>
          </p:nvSpPr>
          <p:spPr>
            <a:xfrm>
              <a:off x="458250" y="2579050"/>
              <a:ext cx="3350725" cy="1103950"/>
            </a:xfrm>
            <a:custGeom>
              <a:avLst/>
              <a:gdLst/>
              <a:ahLst/>
              <a:cxnLst/>
              <a:rect l="l" t="t" r="r" b="b"/>
              <a:pathLst>
                <a:path w="134029" h="44158" extrusionOk="0">
                  <a:moveTo>
                    <a:pt x="84639" y="0"/>
                  </a:moveTo>
                  <a:cubicBezTo>
                    <a:pt x="81820" y="0"/>
                    <a:pt x="78950" y="196"/>
                    <a:pt x="76050" y="629"/>
                  </a:cubicBezTo>
                  <a:cubicBezTo>
                    <a:pt x="45679" y="5141"/>
                    <a:pt x="14388" y="22083"/>
                    <a:pt x="435" y="22083"/>
                  </a:cubicBezTo>
                  <a:cubicBezTo>
                    <a:pt x="288" y="22083"/>
                    <a:pt x="143" y="22081"/>
                    <a:pt x="1" y="22077"/>
                  </a:cubicBezTo>
                  <a:lnTo>
                    <a:pt x="1" y="22077"/>
                  </a:lnTo>
                  <a:lnTo>
                    <a:pt x="2027" y="26831"/>
                  </a:lnTo>
                  <a:cubicBezTo>
                    <a:pt x="5382" y="26613"/>
                    <a:pt x="9387" y="26034"/>
                    <a:pt x="13827" y="24998"/>
                  </a:cubicBezTo>
                  <a:cubicBezTo>
                    <a:pt x="17083" y="24249"/>
                    <a:pt x="20605" y="23260"/>
                    <a:pt x="24298" y="22102"/>
                  </a:cubicBezTo>
                  <a:cubicBezTo>
                    <a:pt x="27965" y="20944"/>
                    <a:pt x="31826" y="19616"/>
                    <a:pt x="35806" y="18217"/>
                  </a:cubicBezTo>
                  <a:cubicBezTo>
                    <a:pt x="39788" y="16794"/>
                    <a:pt x="43864" y="15273"/>
                    <a:pt x="48087" y="13826"/>
                  </a:cubicBezTo>
                  <a:cubicBezTo>
                    <a:pt x="52285" y="12378"/>
                    <a:pt x="56580" y="10931"/>
                    <a:pt x="60923" y="9653"/>
                  </a:cubicBezTo>
                  <a:cubicBezTo>
                    <a:pt x="65289" y="8398"/>
                    <a:pt x="69705" y="7311"/>
                    <a:pt x="74145" y="6564"/>
                  </a:cubicBezTo>
                  <a:cubicBezTo>
                    <a:pt x="74699" y="6491"/>
                    <a:pt x="75255" y="6395"/>
                    <a:pt x="75809" y="6298"/>
                  </a:cubicBezTo>
                  <a:cubicBezTo>
                    <a:pt x="76364" y="6227"/>
                    <a:pt x="76895" y="6153"/>
                    <a:pt x="77449" y="6082"/>
                  </a:cubicBezTo>
                  <a:lnTo>
                    <a:pt x="78270" y="5985"/>
                  </a:lnTo>
                  <a:lnTo>
                    <a:pt x="78463" y="5960"/>
                  </a:lnTo>
                  <a:cubicBezTo>
                    <a:pt x="78559" y="5937"/>
                    <a:pt x="78607" y="5937"/>
                    <a:pt x="78681" y="5937"/>
                  </a:cubicBezTo>
                  <a:lnTo>
                    <a:pt x="79115" y="5912"/>
                  </a:lnTo>
                  <a:cubicBezTo>
                    <a:pt x="79669" y="5864"/>
                    <a:pt x="80225" y="5841"/>
                    <a:pt x="80756" y="5792"/>
                  </a:cubicBezTo>
                  <a:cubicBezTo>
                    <a:pt x="81865" y="5744"/>
                    <a:pt x="82950" y="5671"/>
                    <a:pt x="84037" y="5599"/>
                  </a:cubicBezTo>
                  <a:cubicBezTo>
                    <a:pt x="85147" y="5623"/>
                    <a:pt x="86208" y="5623"/>
                    <a:pt x="87293" y="5648"/>
                  </a:cubicBezTo>
                  <a:cubicBezTo>
                    <a:pt x="87824" y="5648"/>
                    <a:pt x="88355" y="5648"/>
                    <a:pt x="88885" y="5671"/>
                  </a:cubicBezTo>
                  <a:cubicBezTo>
                    <a:pt x="89416" y="5671"/>
                    <a:pt x="89947" y="5744"/>
                    <a:pt x="90478" y="5792"/>
                  </a:cubicBezTo>
                  <a:cubicBezTo>
                    <a:pt x="91516" y="5889"/>
                    <a:pt x="92553" y="5985"/>
                    <a:pt x="93566" y="6082"/>
                  </a:cubicBezTo>
                  <a:cubicBezTo>
                    <a:pt x="94097" y="6105"/>
                    <a:pt x="94605" y="6202"/>
                    <a:pt x="95087" y="6275"/>
                  </a:cubicBezTo>
                  <a:cubicBezTo>
                    <a:pt x="95593" y="6371"/>
                    <a:pt x="96101" y="6443"/>
                    <a:pt x="96583" y="6539"/>
                  </a:cubicBezTo>
                  <a:cubicBezTo>
                    <a:pt x="97571" y="6709"/>
                    <a:pt x="98561" y="6829"/>
                    <a:pt x="99527" y="7047"/>
                  </a:cubicBezTo>
                  <a:lnTo>
                    <a:pt x="102348" y="7697"/>
                  </a:lnTo>
                  <a:cubicBezTo>
                    <a:pt x="102808" y="7819"/>
                    <a:pt x="103265" y="7890"/>
                    <a:pt x="103725" y="8035"/>
                  </a:cubicBezTo>
                  <a:cubicBezTo>
                    <a:pt x="104159" y="8157"/>
                    <a:pt x="104616" y="8302"/>
                    <a:pt x="105051" y="8421"/>
                  </a:cubicBezTo>
                  <a:cubicBezTo>
                    <a:pt x="105944" y="8688"/>
                    <a:pt x="106788" y="8952"/>
                    <a:pt x="107656" y="9218"/>
                  </a:cubicBezTo>
                  <a:cubicBezTo>
                    <a:pt x="108477" y="9508"/>
                    <a:pt x="109297" y="9797"/>
                    <a:pt x="110094" y="10087"/>
                  </a:cubicBezTo>
                  <a:cubicBezTo>
                    <a:pt x="113327" y="11220"/>
                    <a:pt x="116149" y="12548"/>
                    <a:pt x="118635" y="13754"/>
                  </a:cubicBezTo>
                  <a:cubicBezTo>
                    <a:pt x="121071" y="15032"/>
                    <a:pt x="123194" y="16190"/>
                    <a:pt x="124860" y="17252"/>
                  </a:cubicBezTo>
                  <a:cubicBezTo>
                    <a:pt x="125269" y="17493"/>
                    <a:pt x="125680" y="17759"/>
                    <a:pt x="126041" y="17976"/>
                  </a:cubicBezTo>
                  <a:cubicBezTo>
                    <a:pt x="126404" y="18242"/>
                    <a:pt x="126765" y="18458"/>
                    <a:pt x="127080" y="18676"/>
                  </a:cubicBezTo>
                  <a:cubicBezTo>
                    <a:pt x="127707" y="19111"/>
                    <a:pt x="128238" y="19497"/>
                    <a:pt x="128672" y="19809"/>
                  </a:cubicBezTo>
                  <a:cubicBezTo>
                    <a:pt x="129516" y="20413"/>
                    <a:pt x="129950" y="20774"/>
                    <a:pt x="129950" y="20774"/>
                  </a:cubicBezTo>
                  <a:cubicBezTo>
                    <a:pt x="129950" y="20774"/>
                    <a:pt x="129493" y="20462"/>
                    <a:pt x="128599" y="19883"/>
                  </a:cubicBezTo>
                  <a:cubicBezTo>
                    <a:pt x="127707" y="19327"/>
                    <a:pt x="126379" y="18532"/>
                    <a:pt x="124667" y="17590"/>
                  </a:cubicBezTo>
                  <a:cubicBezTo>
                    <a:pt x="122930" y="16625"/>
                    <a:pt x="120782" y="15563"/>
                    <a:pt x="118298" y="14453"/>
                  </a:cubicBezTo>
                  <a:cubicBezTo>
                    <a:pt x="115788" y="13368"/>
                    <a:pt x="112916" y="12210"/>
                    <a:pt x="109731" y="11197"/>
                  </a:cubicBezTo>
                  <a:cubicBezTo>
                    <a:pt x="108911" y="10956"/>
                    <a:pt x="108116" y="10689"/>
                    <a:pt x="107270" y="10425"/>
                  </a:cubicBezTo>
                  <a:cubicBezTo>
                    <a:pt x="106427" y="10207"/>
                    <a:pt x="105558" y="9991"/>
                    <a:pt x="104690" y="9749"/>
                  </a:cubicBezTo>
                  <a:cubicBezTo>
                    <a:pt x="102953" y="9242"/>
                    <a:pt x="101119" y="8952"/>
                    <a:pt x="99237" y="8543"/>
                  </a:cubicBezTo>
                  <a:cubicBezTo>
                    <a:pt x="98295" y="8350"/>
                    <a:pt x="97330" y="8277"/>
                    <a:pt x="96342" y="8132"/>
                  </a:cubicBezTo>
                  <a:lnTo>
                    <a:pt x="94894" y="7916"/>
                  </a:lnTo>
                  <a:cubicBezTo>
                    <a:pt x="94387" y="7842"/>
                    <a:pt x="93904" y="7771"/>
                    <a:pt x="93398" y="7746"/>
                  </a:cubicBezTo>
                  <a:cubicBezTo>
                    <a:pt x="92385" y="7674"/>
                    <a:pt x="91372" y="7626"/>
                    <a:pt x="90358" y="7553"/>
                  </a:cubicBezTo>
                  <a:cubicBezTo>
                    <a:pt x="89851" y="7504"/>
                    <a:pt x="89320" y="7456"/>
                    <a:pt x="88814" y="7456"/>
                  </a:cubicBezTo>
                  <a:lnTo>
                    <a:pt x="84108" y="7456"/>
                  </a:lnTo>
                  <a:cubicBezTo>
                    <a:pt x="83047" y="7553"/>
                    <a:pt x="81985" y="7626"/>
                    <a:pt x="80924" y="7723"/>
                  </a:cubicBezTo>
                  <a:cubicBezTo>
                    <a:pt x="80393" y="7746"/>
                    <a:pt x="79839" y="7794"/>
                    <a:pt x="79308" y="7842"/>
                  </a:cubicBezTo>
                  <a:lnTo>
                    <a:pt x="78922" y="7867"/>
                  </a:lnTo>
                  <a:cubicBezTo>
                    <a:pt x="78849" y="7890"/>
                    <a:pt x="78752" y="7890"/>
                    <a:pt x="78729" y="7890"/>
                  </a:cubicBezTo>
                  <a:lnTo>
                    <a:pt x="78511" y="7916"/>
                  </a:lnTo>
                  <a:lnTo>
                    <a:pt x="77716" y="8035"/>
                  </a:lnTo>
                  <a:cubicBezTo>
                    <a:pt x="77160" y="8109"/>
                    <a:pt x="76606" y="8180"/>
                    <a:pt x="76075" y="8253"/>
                  </a:cubicBezTo>
                  <a:cubicBezTo>
                    <a:pt x="75544" y="8350"/>
                    <a:pt x="74988" y="8446"/>
                    <a:pt x="74457" y="8543"/>
                  </a:cubicBezTo>
                  <a:cubicBezTo>
                    <a:pt x="70140" y="9290"/>
                    <a:pt x="65797" y="10377"/>
                    <a:pt x="61502" y="11631"/>
                  </a:cubicBezTo>
                  <a:cubicBezTo>
                    <a:pt x="57182" y="12886"/>
                    <a:pt x="52913" y="14285"/>
                    <a:pt x="48715" y="15708"/>
                  </a:cubicBezTo>
                  <a:cubicBezTo>
                    <a:pt x="44516" y="17155"/>
                    <a:pt x="40390" y="18555"/>
                    <a:pt x="36385" y="19931"/>
                  </a:cubicBezTo>
                  <a:cubicBezTo>
                    <a:pt x="28374" y="22633"/>
                    <a:pt x="20750" y="24901"/>
                    <a:pt x="14068" y="26156"/>
                  </a:cubicBezTo>
                  <a:cubicBezTo>
                    <a:pt x="10713" y="26831"/>
                    <a:pt x="7602" y="27192"/>
                    <a:pt x="4851" y="27337"/>
                  </a:cubicBezTo>
                  <a:cubicBezTo>
                    <a:pt x="3958" y="27385"/>
                    <a:pt x="3114" y="27434"/>
                    <a:pt x="2294" y="27434"/>
                  </a:cubicBezTo>
                  <a:lnTo>
                    <a:pt x="4585" y="32767"/>
                  </a:lnTo>
                  <a:cubicBezTo>
                    <a:pt x="5502" y="32815"/>
                    <a:pt x="6444" y="32838"/>
                    <a:pt x="7457" y="32838"/>
                  </a:cubicBezTo>
                  <a:cubicBezTo>
                    <a:pt x="10086" y="32838"/>
                    <a:pt x="13055" y="32597"/>
                    <a:pt x="16263" y="32091"/>
                  </a:cubicBezTo>
                  <a:cubicBezTo>
                    <a:pt x="19472" y="31583"/>
                    <a:pt x="22898" y="30788"/>
                    <a:pt x="26492" y="29775"/>
                  </a:cubicBezTo>
                  <a:cubicBezTo>
                    <a:pt x="30063" y="28762"/>
                    <a:pt x="33804" y="27530"/>
                    <a:pt x="37688" y="26227"/>
                  </a:cubicBezTo>
                  <a:cubicBezTo>
                    <a:pt x="41548" y="24924"/>
                    <a:pt x="45530" y="23502"/>
                    <a:pt x="49631" y="22174"/>
                  </a:cubicBezTo>
                  <a:cubicBezTo>
                    <a:pt x="53733" y="20848"/>
                    <a:pt x="57931" y="19568"/>
                    <a:pt x="62178" y="18458"/>
                  </a:cubicBezTo>
                  <a:cubicBezTo>
                    <a:pt x="64301" y="17904"/>
                    <a:pt x="66447" y="17422"/>
                    <a:pt x="68595" y="16962"/>
                  </a:cubicBezTo>
                  <a:cubicBezTo>
                    <a:pt x="69680" y="16769"/>
                    <a:pt x="70742" y="16553"/>
                    <a:pt x="71829" y="16335"/>
                  </a:cubicBezTo>
                  <a:cubicBezTo>
                    <a:pt x="72913" y="16167"/>
                    <a:pt x="73952" y="15974"/>
                    <a:pt x="75036" y="15829"/>
                  </a:cubicBezTo>
                  <a:cubicBezTo>
                    <a:pt x="77208" y="15588"/>
                    <a:pt x="79331" y="15299"/>
                    <a:pt x="81454" y="15154"/>
                  </a:cubicBezTo>
                  <a:cubicBezTo>
                    <a:pt x="82516" y="15105"/>
                    <a:pt x="83578" y="15080"/>
                    <a:pt x="84639" y="15032"/>
                  </a:cubicBezTo>
                  <a:cubicBezTo>
                    <a:pt x="85147" y="15009"/>
                    <a:pt x="85678" y="14984"/>
                    <a:pt x="86208" y="14961"/>
                  </a:cubicBezTo>
                  <a:cubicBezTo>
                    <a:pt x="86714" y="14961"/>
                    <a:pt x="87245" y="14984"/>
                    <a:pt x="87752" y="15009"/>
                  </a:cubicBezTo>
                  <a:cubicBezTo>
                    <a:pt x="89827" y="15080"/>
                    <a:pt x="91854" y="15057"/>
                    <a:pt x="93833" y="15299"/>
                  </a:cubicBezTo>
                  <a:cubicBezTo>
                    <a:pt x="94821" y="15395"/>
                    <a:pt x="95811" y="15492"/>
                    <a:pt x="96776" y="15588"/>
                  </a:cubicBezTo>
                  <a:cubicBezTo>
                    <a:pt x="97741" y="15708"/>
                    <a:pt x="98681" y="15852"/>
                    <a:pt x="99623" y="15997"/>
                  </a:cubicBezTo>
                  <a:cubicBezTo>
                    <a:pt x="100540" y="16167"/>
                    <a:pt x="101480" y="16264"/>
                    <a:pt x="102374" y="16457"/>
                  </a:cubicBezTo>
                  <a:cubicBezTo>
                    <a:pt x="103265" y="16650"/>
                    <a:pt x="104159" y="16843"/>
                    <a:pt x="105028" y="17036"/>
                  </a:cubicBezTo>
                  <a:cubicBezTo>
                    <a:pt x="105462" y="17107"/>
                    <a:pt x="105896" y="17204"/>
                    <a:pt x="106330" y="17300"/>
                  </a:cubicBezTo>
                  <a:cubicBezTo>
                    <a:pt x="106740" y="17422"/>
                    <a:pt x="107174" y="17518"/>
                    <a:pt x="107585" y="17638"/>
                  </a:cubicBezTo>
                  <a:cubicBezTo>
                    <a:pt x="108405" y="17856"/>
                    <a:pt x="109226" y="18072"/>
                    <a:pt x="110021" y="18290"/>
                  </a:cubicBezTo>
                  <a:cubicBezTo>
                    <a:pt x="111590" y="18748"/>
                    <a:pt x="113086" y="19255"/>
                    <a:pt x="114509" y="19713"/>
                  </a:cubicBezTo>
                  <a:cubicBezTo>
                    <a:pt x="115908" y="20269"/>
                    <a:pt x="117259" y="20726"/>
                    <a:pt x="118491" y="21257"/>
                  </a:cubicBezTo>
                  <a:cubicBezTo>
                    <a:pt x="120952" y="22295"/>
                    <a:pt x="123075" y="23260"/>
                    <a:pt x="124764" y="24152"/>
                  </a:cubicBezTo>
                  <a:cubicBezTo>
                    <a:pt x="125632" y="24587"/>
                    <a:pt x="126379" y="24998"/>
                    <a:pt x="127007" y="25359"/>
                  </a:cubicBezTo>
                  <a:cubicBezTo>
                    <a:pt x="127659" y="25721"/>
                    <a:pt x="128213" y="26059"/>
                    <a:pt x="128647" y="26324"/>
                  </a:cubicBezTo>
                  <a:cubicBezTo>
                    <a:pt x="129516" y="26854"/>
                    <a:pt x="129950" y="27169"/>
                    <a:pt x="129950" y="27169"/>
                  </a:cubicBezTo>
                  <a:cubicBezTo>
                    <a:pt x="129950" y="27169"/>
                    <a:pt x="129493" y="26903"/>
                    <a:pt x="128576" y="26420"/>
                  </a:cubicBezTo>
                  <a:cubicBezTo>
                    <a:pt x="127682" y="25938"/>
                    <a:pt x="126331" y="25287"/>
                    <a:pt x="124594" y="24515"/>
                  </a:cubicBezTo>
                  <a:cubicBezTo>
                    <a:pt x="122857" y="23718"/>
                    <a:pt x="120710" y="22849"/>
                    <a:pt x="118224" y="21981"/>
                  </a:cubicBezTo>
                  <a:cubicBezTo>
                    <a:pt x="116970" y="21523"/>
                    <a:pt x="115618" y="21137"/>
                    <a:pt x="114219" y="20655"/>
                  </a:cubicBezTo>
                  <a:cubicBezTo>
                    <a:pt x="112771" y="20292"/>
                    <a:pt x="111301" y="19809"/>
                    <a:pt x="109708" y="19423"/>
                  </a:cubicBezTo>
                  <a:cubicBezTo>
                    <a:pt x="108911" y="19255"/>
                    <a:pt x="108116" y="19062"/>
                    <a:pt x="107270" y="18869"/>
                  </a:cubicBezTo>
                  <a:cubicBezTo>
                    <a:pt x="106861" y="18796"/>
                    <a:pt x="106450" y="18699"/>
                    <a:pt x="106041" y="18603"/>
                  </a:cubicBezTo>
                  <a:cubicBezTo>
                    <a:pt x="105607" y="18532"/>
                    <a:pt x="105172" y="18435"/>
                    <a:pt x="104761" y="18362"/>
                  </a:cubicBezTo>
                  <a:cubicBezTo>
                    <a:pt x="103893" y="18217"/>
                    <a:pt x="103024" y="18049"/>
                    <a:pt x="102132" y="17904"/>
                  </a:cubicBezTo>
                  <a:cubicBezTo>
                    <a:pt x="101239" y="17734"/>
                    <a:pt x="100322" y="17663"/>
                    <a:pt x="99405" y="17518"/>
                  </a:cubicBezTo>
                  <a:cubicBezTo>
                    <a:pt x="98488" y="17422"/>
                    <a:pt x="97548" y="17277"/>
                    <a:pt x="96606" y="17180"/>
                  </a:cubicBezTo>
                  <a:cubicBezTo>
                    <a:pt x="95641" y="17107"/>
                    <a:pt x="94676" y="17059"/>
                    <a:pt x="93711" y="16987"/>
                  </a:cubicBezTo>
                  <a:cubicBezTo>
                    <a:pt x="91781" y="16794"/>
                    <a:pt x="89779" y="16843"/>
                    <a:pt x="87752" y="16818"/>
                  </a:cubicBezTo>
                  <a:cubicBezTo>
                    <a:pt x="87414" y="16818"/>
                    <a:pt x="87076" y="16807"/>
                    <a:pt x="86739" y="16807"/>
                  </a:cubicBezTo>
                  <a:cubicBezTo>
                    <a:pt x="86570" y="16807"/>
                    <a:pt x="86401" y="16810"/>
                    <a:pt x="86231" y="16818"/>
                  </a:cubicBezTo>
                  <a:cubicBezTo>
                    <a:pt x="85726" y="16843"/>
                    <a:pt x="85218" y="16866"/>
                    <a:pt x="84687" y="16891"/>
                  </a:cubicBezTo>
                  <a:cubicBezTo>
                    <a:pt x="83674" y="16962"/>
                    <a:pt x="82638" y="17011"/>
                    <a:pt x="81599" y="17059"/>
                  </a:cubicBezTo>
                  <a:lnTo>
                    <a:pt x="80827" y="17107"/>
                  </a:lnTo>
                  <a:lnTo>
                    <a:pt x="80032" y="17204"/>
                  </a:lnTo>
                  <a:cubicBezTo>
                    <a:pt x="79524" y="17277"/>
                    <a:pt x="78993" y="17348"/>
                    <a:pt x="78488" y="17422"/>
                  </a:cubicBezTo>
                  <a:cubicBezTo>
                    <a:pt x="77426" y="17541"/>
                    <a:pt x="76388" y="17663"/>
                    <a:pt x="75326" y="17783"/>
                  </a:cubicBezTo>
                  <a:cubicBezTo>
                    <a:pt x="74313" y="17953"/>
                    <a:pt x="73228" y="18146"/>
                    <a:pt x="72166" y="18313"/>
                  </a:cubicBezTo>
                  <a:cubicBezTo>
                    <a:pt x="71105" y="18532"/>
                    <a:pt x="70066" y="18748"/>
                    <a:pt x="69005" y="18941"/>
                  </a:cubicBezTo>
                  <a:cubicBezTo>
                    <a:pt x="66907" y="19400"/>
                    <a:pt x="64783" y="19906"/>
                    <a:pt x="62683" y="20437"/>
                  </a:cubicBezTo>
                  <a:cubicBezTo>
                    <a:pt x="58485" y="21523"/>
                    <a:pt x="54335" y="22778"/>
                    <a:pt x="50259" y="24081"/>
                  </a:cubicBezTo>
                  <a:cubicBezTo>
                    <a:pt x="46157" y="25384"/>
                    <a:pt x="42152" y="26687"/>
                    <a:pt x="38243" y="27964"/>
                  </a:cubicBezTo>
                  <a:cubicBezTo>
                    <a:pt x="34358" y="29219"/>
                    <a:pt x="30546" y="30354"/>
                    <a:pt x="26879" y="31271"/>
                  </a:cubicBezTo>
                  <a:cubicBezTo>
                    <a:pt x="23211" y="32188"/>
                    <a:pt x="19714" y="32863"/>
                    <a:pt x="16432" y="33272"/>
                  </a:cubicBezTo>
                  <a:cubicBezTo>
                    <a:pt x="14161" y="33557"/>
                    <a:pt x="12005" y="33679"/>
                    <a:pt x="10005" y="33679"/>
                  </a:cubicBezTo>
                  <a:cubicBezTo>
                    <a:pt x="9115" y="33679"/>
                    <a:pt x="8256" y="33655"/>
                    <a:pt x="7432" y="33610"/>
                  </a:cubicBezTo>
                  <a:cubicBezTo>
                    <a:pt x="6540" y="33562"/>
                    <a:pt x="5695" y="33490"/>
                    <a:pt x="4874" y="33417"/>
                  </a:cubicBezTo>
                  <a:lnTo>
                    <a:pt x="4874" y="33417"/>
                  </a:lnTo>
                  <a:lnTo>
                    <a:pt x="9484" y="44155"/>
                  </a:lnTo>
                  <a:lnTo>
                    <a:pt x="119141" y="35903"/>
                  </a:lnTo>
                  <a:cubicBezTo>
                    <a:pt x="119141" y="35903"/>
                    <a:pt x="122169" y="44157"/>
                    <a:pt x="133682" y="44157"/>
                  </a:cubicBezTo>
                  <a:cubicBezTo>
                    <a:pt x="133796" y="44157"/>
                    <a:pt x="133912" y="44156"/>
                    <a:pt x="134029" y="44155"/>
                  </a:cubicBezTo>
                  <a:lnTo>
                    <a:pt x="134029" y="18024"/>
                  </a:lnTo>
                  <a:cubicBezTo>
                    <a:pt x="134029" y="18024"/>
                    <a:pt x="111671" y="0"/>
                    <a:pt x="84639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07;p38">
              <a:extLst>
                <a:ext uri="{FF2B5EF4-FFF2-40B4-BE49-F238E27FC236}">
                  <a16:creationId xmlns:a16="http://schemas.microsoft.com/office/drawing/2014/main" xmlns="" id="{6EBFFBB9-EDF6-4D46-8D59-2CC742113FFE}"/>
                </a:ext>
              </a:extLst>
            </p:cNvPr>
            <p:cNvSpPr/>
            <p:nvPr/>
          </p:nvSpPr>
          <p:spPr>
            <a:xfrm>
              <a:off x="508925" y="2719025"/>
              <a:ext cx="3198100" cy="545875"/>
            </a:xfrm>
            <a:custGeom>
              <a:avLst/>
              <a:gdLst/>
              <a:ahLst/>
              <a:cxnLst/>
              <a:rect l="l" t="t" r="r" b="b"/>
              <a:pathLst>
                <a:path w="127924" h="21835" extrusionOk="0">
                  <a:moveTo>
                    <a:pt x="82010" y="0"/>
                  </a:moveTo>
                  <a:cubicBezTo>
                    <a:pt x="80923" y="72"/>
                    <a:pt x="79838" y="145"/>
                    <a:pt x="78729" y="193"/>
                  </a:cubicBezTo>
                  <a:cubicBezTo>
                    <a:pt x="78198" y="242"/>
                    <a:pt x="77642" y="265"/>
                    <a:pt x="77088" y="313"/>
                  </a:cubicBezTo>
                  <a:lnTo>
                    <a:pt x="76654" y="338"/>
                  </a:lnTo>
                  <a:cubicBezTo>
                    <a:pt x="76580" y="338"/>
                    <a:pt x="76532" y="338"/>
                    <a:pt x="76436" y="361"/>
                  </a:cubicBezTo>
                  <a:lnTo>
                    <a:pt x="76243" y="386"/>
                  </a:lnTo>
                  <a:lnTo>
                    <a:pt x="75422" y="483"/>
                  </a:lnTo>
                  <a:cubicBezTo>
                    <a:pt x="74868" y="554"/>
                    <a:pt x="74337" y="628"/>
                    <a:pt x="73782" y="699"/>
                  </a:cubicBezTo>
                  <a:cubicBezTo>
                    <a:pt x="73228" y="796"/>
                    <a:pt x="72672" y="892"/>
                    <a:pt x="72118" y="965"/>
                  </a:cubicBezTo>
                  <a:cubicBezTo>
                    <a:pt x="67678" y="1712"/>
                    <a:pt x="63262" y="2799"/>
                    <a:pt x="58896" y="4054"/>
                  </a:cubicBezTo>
                  <a:cubicBezTo>
                    <a:pt x="54553" y="5332"/>
                    <a:pt x="50258" y="6779"/>
                    <a:pt x="46060" y="8227"/>
                  </a:cubicBezTo>
                  <a:cubicBezTo>
                    <a:pt x="41837" y="9674"/>
                    <a:pt x="37761" y="11195"/>
                    <a:pt x="33779" y="12618"/>
                  </a:cubicBezTo>
                  <a:cubicBezTo>
                    <a:pt x="29799" y="14017"/>
                    <a:pt x="25938" y="15345"/>
                    <a:pt x="22271" y="16503"/>
                  </a:cubicBezTo>
                  <a:cubicBezTo>
                    <a:pt x="18578" y="17661"/>
                    <a:pt x="15056" y="18650"/>
                    <a:pt x="11800" y="19399"/>
                  </a:cubicBezTo>
                  <a:cubicBezTo>
                    <a:pt x="7360" y="20435"/>
                    <a:pt x="3355" y="21014"/>
                    <a:pt x="0" y="21232"/>
                  </a:cubicBezTo>
                  <a:lnTo>
                    <a:pt x="267" y="21835"/>
                  </a:lnTo>
                  <a:cubicBezTo>
                    <a:pt x="1087" y="21835"/>
                    <a:pt x="1931" y="21786"/>
                    <a:pt x="2824" y="21738"/>
                  </a:cubicBezTo>
                  <a:cubicBezTo>
                    <a:pt x="5575" y="21593"/>
                    <a:pt x="8686" y="21232"/>
                    <a:pt x="12041" y="20557"/>
                  </a:cubicBezTo>
                  <a:cubicBezTo>
                    <a:pt x="18723" y="19302"/>
                    <a:pt x="26347" y="17034"/>
                    <a:pt x="34358" y="14332"/>
                  </a:cubicBezTo>
                  <a:cubicBezTo>
                    <a:pt x="38363" y="12956"/>
                    <a:pt x="42489" y="11556"/>
                    <a:pt x="46688" y="10109"/>
                  </a:cubicBezTo>
                  <a:cubicBezTo>
                    <a:pt x="50886" y="8686"/>
                    <a:pt x="55155" y="7287"/>
                    <a:pt x="59475" y="6032"/>
                  </a:cubicBezTo>
                  <a:cubicBezTo>
                    <a:pt x="63770" y="4778"/>
                    <a:pt x="68113" y="3691"/>
                    <a:pt x="72430" y="2944"/>
                  </a:cubicBezTo>
                  <a:cubicBezTo>
                    <a:pt x="72961" y="2847"/>
                    <a:pt x="73517" y="2751"/>
                    <a:pt x="74048" y="2654"/>
                  </a:cubicBezTo>
                  <a:cubicBezTo>
                    <a:pt x="74579" y="2581"/>
                    <a:pt x="75133" y="2510"/>
                    <a:pt x="75689" y="2436"/>
                  </a:cubicBezTo>
                  <a:lnTo>
                    <a:pt x="76484" y="2317"/>
                  </a:lnTo>
                  <a:lnTo>
                    <a:pt x="76702" y="2291"/>
                  </a:lnTo>
                  <a:cubicBezTo>
                    <a:pt x="76725" y="2291"/>
                    <a:pt x="76822" y="2291"/>
                    <a:pt x="76895" y="2268"/>
                  </a:cubicBezTo>
                  <a:lnTo>
                    <a:pt x="77281" y="2243"/>
                  </a:lnTo>
                  <a:cubicBezTo>
                    <a:pt x="77812" y="2195"/>
                    <a:pt x="78366" y="2147"/>
                    <a:pt x="78897" y="2124"/>
                  </a:cubicBezTo>
                  <a:cubicBezTo>
                    <a:pt x="79958" y="2027"/>
                    <a:pt x="81020" y="1954"/>
                    <a:pt x="82081" y="1857"/>
                  </a:cubicBezTo>
                  <a:lnTo>
                    <a:pt x="86787" y="1857"/>
                  </a:lnTo>
                  <a:cubicBezTo>
                    <a:pt x="87293" y="1857"/>
                    <a:pt x="87824" y="1905"/>
                    <a:pt x="88331" y="1954"/>
                  </a:cubicBezTo>
                  <a:cubicBezTo>
                    <a:pt x="89345" y="2027"/>
                    <a:pt x="90358" y="2075"/>
                    <a:pt x="91371" y="2147"/>
                  </a:cubicBezTo>
                  <a:cubicBezTo>
                    <a:pt x="91877" y="2172"/>
                    <a:pt x="92360" y="2243"/>
                    <a:pt x="92867" y="2317"/>
                  </a:cubicBezTo>
                  <a:lnTo>
                    <a:pt x="94315" y="2533"/>
                  </a:lnTo>
                  <a:cubicBezTo>
                    <a:pt x="95303" y="2678"/>
                    <a:pt x="96268" y="2751"/>
                    <a:pt x="97210" y="2944"/>
                  </a:cubicBezTo>
                  <a:cubicBezTo>
                    <a:pt x="99092" y="3353"/>
                    <a:pt x="100926" y="3643"/>
                    <a:pt x="102663" y="4150"/>
                  </a:cubicBezTo>
                  <a:cubicBezTo>
                    <a:pt x="103531" y="4392"/>
                    <a:pt x="104400" y="4608"/>
                    <a:pt x="105243" y="4826"/>
                  </a:cubicBezTo>
                  <a:cubicBezTo>
                    <a:pt x="106089" y="5090"/>
                    <a:pt x="106884" y="5357"/>
                    <a:pt x="107704" y="5598"/>
                  </a:cubicBezTo>
                  <a:cubicBezTo>
                    <a:pt x="110889" y="6611"/>
                    <a:pt x="113761" y="7769"/>
                    <a:pt x="116271" y="8854"/>
                  </a:cubicBezTo>
                  <a:cubicBezTo>
                    <a:pt x="118755" y="9964"/>
                    <a:pt x="120903" y="11026"/>
                    <a:pt x="122640" y="11991"/>
                  </a:cubicBezTo>
                  <a:cubicBezTo>
                    <a:pt x="124352" y="12933"/>
                    <a:pt x="125680" y="13728"/>
                    <a:pt x="126572" y="14284"/>
                  </a:cubicBezTo>
                  <a:cubicBezTo>
                    <a:pt x="127466" y="14863"/>
                    <a:pt x="127923" y="15175"/>
                    <a:pt x="127923" y="15175"/>
                  </a:cubicBezTo>
                  <a:cubicBezTo>
                    <a:pt x="127923" y="15175"/>
                    <a:pt x="127489" y="14814"/>
                    <a:pt x="126645" y="14210"/>
                  </a:cubicBezTo>
                  <a:cubicBezTo>
                    <a:pt x="126211" y="13898"/>
                    <a:pt x="125680" y="13512"/>
                    <a:pt x="125053" y="13077"/>
                  </a:cubicBezTo>
                  <a:cubicBezTo>
                    <a:pt x="124738" y="12859"/>
                    <a:pt x="124377" y="12643"/>
                    <a:pt x="124014" y="12377"/>
                  </a:cubicBezTo>
                  <a:cubicBezTo>
                    <a:pt x="123653" y="12160"/>
                    <a:pt x="123242" y="11894"/>
                    <a:pt x="122833" y="11653"/>
                  </a:cubicBezTo>
                  <a:cubicBezTo>
                    <a:pt x="121167" y="10591"/>
                    <a:pt x="119044" y="9433"/>
                    <a:pt x="116608" y="8155"/>
                  </a:cubicBezTo>
                  <a:cubicBezTo>
                    <a:pt x="114122" y="6949"/>
                    <a:pt x="111300" y="5621"/>
                    <a:pt x="108067" y="4488"/>
                  </a:cubicBezTo>
                  <a:cubicBezTo>
                    <a:pt x="107270" y="4198"/>
                    <a:pt x="106450" y="3909"/>
                    <a:pt x="105629" y="3619"/>
                  </a:cubicBezTo>
                  <a:cubicBezTo>
                    <a:pt x="104761" y="3353"/>
                    <a:pt x="103917" y="3089"/>
                    <a:pt x="103024" y="2822"/>
                  </a:cubicBezTo>
                  <a:cubicBezTo>
                    <a:pt x="102589" y="2703"/>
                    <a:pt x="102132" y="2558"/>
                    <a:pt x="101698" y="2436"/>
                  </a:cubicBezTo>
                  <a:cubicBezTo>
                    <a:pt x="101238" y="2291"/>
                    <a:pt x="100781" y="2220"/>
                    <a:pt x="100321" y="2098"/>
                  </a:cubicBezTo>
                  <a:lnTo>
                    <a:pt x="97500" y="1448"/>
                  </a:lnTo>
                  <a:cubicBezTo>
                    <a:pt x="96534" y="1230"/>
                    <a:pt x="95544" y="1110"/>
                    <a:pt x="94556" y="940"/>
                  </a:cubicBezTo>
                  <a:cubicBezTo>
                    <a:pt x="94074" y="844"/>
                    <a:pt x="93566" y="772"/>
                    <a:pt x="93060" y="676"/>
                  </a:cubicBezTo>
                  <a:cubicBezTo>
                    <a:pt x="92578" y="603"/>
                    <a:pt x="92070" y="506"/>
                    <a:pt x="91539" y="483"/>
                  </a:cubicBezTo>
                  <a:cubicBezTo>
                    <a:pt x="90526" y="386"/>
                    <a:pt x="89489" y="290"/>
                    <a:pt x="88451" y="193"/>
                  </a:cubicBezTo>
                  <a:cubicBezTo>
                    <a:pt x="87920" y="145"/>
                    <a:pt x="87389" y="72"/>
                    <a:pt x="86858" y="72"/>
                  </a:cubicBezTo>
                  <a:cubicBezTo>
                    <a:pt x="86328" y="49"/>
                    <a:pt x="85797" y="49"/>
                    <a:pt x="85266" y="49"/>
                  </a:cubicBezTo>
                  <a:cubicBezTo>
                    <a:pt x="84181" y="24"/>
                    <a:pt x="83120" y="24"/>
                    <a:pt x="8201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708;p38">
              <a:extLst>
                <a:ext uri="{FF2B5EF4-FFF2-40B4-BE49-F238E27FC236}">
                  <a16:creationId xmlns:a16="http://schemas.microsoft.com/office/drawing/2014/main" xmlns="" id="{8E658914-305D-4A99-80DA-3C361AE1D5D3}"/>
                </a:ext>
              </a:extLst>
            </p:cNvPr>
            <p:cNvSpPr/>
            <p:nvPr/>
          </p:nvSpPr>
          <p:spPr>
            <a:xfrm>
              <a:off x="572850" y="2953050"/>
              <a:ext cx="3134175" cy="467975"/>
            </a:xfrm>
            <a:custGeom>
              <a:avLst/>
              <a:gdLst/>
              <a:ahLst/>
              <a:cxnLst/>
              <a:rect l="l" t="t" r="r" b="b"/>
              <a:pathLst>
                <a:path w="125367" h="18719" extrusionOk="0">
                  <a:moveTo>
                    <a:pt x="81624" y="1"/>
                  </a:moveTo>
                  <a:cubicBezTo>
                    <a:pt x="81094" y="24"/>
                    <a:pt x="80563" y="49"/>
                    <a:pt x="80055" y="72"/>
                  </a:cubicBezTo>
                  <a:cubicBezTo>
                    <a:pt x="78994" y="120"/>
                    <a:pt x="77932" y="145"/>
                    <a:pt x="76870" y="194"/>
                  </a:cubicBezTo>
                  <a:cubicBezTo>
                    <a:pt x="74747" y="339"/>
                    <a:pt x="72624" y="628"/>
                    <a:pt x="70452" y="869"/>
                  </a:cubicBezTo>
                  <a:cubicBezTo>
                    <a:pt x="69368" y="1014"/>
                    <a:pt x="68329" y="1207"/>
                    <a:pt x="67245" y="1375"/>
                  </a:cubicBezTo>
                  <a:cubicBezTo>
                    <a:pt x="66158" y="1593"/>
                    <a:pt x="65096" y="1809"/>
                    <a:pt x="64011" y="2002"/>
                  </a:cubicBezTo>
                  <a:cubicBezTo>
                    <a:pt x="61863" y="2462"/>
                    <a:pt x="59717" y="2944"/>
                    <a:pt x="57594" y="3498"/>
                  </a:cubicBezTo>
                  <a:cubicBezTo>
                    <a:pt x="53347" y="4608"/>
                    <a:pt x="49149" y="5888"/>
                    <a:pt x="45047" y="7214"/>
                  </a:cubicBezTo>
                  <a:cubicBezTo>
                    <a:pt x="40946" y="8542"/>
                    <a:pt x="36964" y="9964"/>
                    <a:pt x="33104" y="11267"/>
                  </a:cubicBezTo>
                  <a:cubicBezTo>
                    <a:pt x="29220" y="12570"/>
                    <a:pt x="25479" y="13802"/>
                    <a:pt x="21908" y="14815"/>
                  </a:cubicBezTo>
                  <a:cubicBezTo>
                    <a:pt x="18314" y="15828"/>
                    <a:pt x="14888" y="16623"/>
                    <a:pt x="11679" y="17131"/>
                  </a:cubicBezTo>
                  <a:cubicBezTo>
                    <a:pt x="8471" y="17637"/>
                    <a:pt x="5502" y="17878"/>
                    <a:pt x="2873" y="17878"/>
                  </a:cubicBezTo>
                  <a:cubicBezTo>
                    <a:pt x="1860" y="17878"/>
                    <a:pt x="918" y="17855"/>
                    <a:pt x="1" y="17807"/>
                  </a:cubicBezTo>
                  <a:lnTo>
                    <a:pt x="1" y="17807"/>
                  </a:lnTo>
                  <a:lnTo>
                    <a:pt x="290" y="18457"/>
                  </a:lnTo>
                  <a:cubicBezTo>
                    <a:pt x="1111" y="18530"/>
                    <a:pt x="1956" y="18602"/>
                    <a:pt x="2848" y="18650"/>
                  </a:cubicBezTo>
                  <a:cubicBezTo>
                    <a:pt x="3672" y="18695"/>
                    <a:pt x="4531" y="18719"/>
                    <a:pt x="5421" y="18719"/>
                  </a:cubicBezTo>
                  <a:cubicBezTo>
                    <a:pt x="7421" y="18719"/>
                    <a:pt x="9577" y="18597"/>
                    <a:pt x="11848" y="18312"/>
                  </a:cubicBezTo>
                  <a:cubicBezTo>
                    <a:pt x="15130" y="17903"/>
                    <a:pt x="18627" y="17228"/>
                    <a:pt x="22295" y="16311"/>
                  </a:cubicBezTo>
                  <a:cubicBezTo>
                    <a:pt x="25962" y="15394"/>
                    <a:pt x="29774" y="14259"/>
                    <a:pt x="33659" y="13004"/>
                  </a:cubicBezTo>
                  <a:cubicBezTo>
                    <a:pt x="37568" y="11727"/>
                    <a:pt x="41573" y="10424"/>
                    <a:pt x="45675" y="9121"/>
                  </a:cubicBezTo>
                  <a:cubicBezTo>
                    <a:pt x="49751" y="7818"/>
                    <a:pt x="53901" y="6563"/>
                    <a:pt x="58099" y="5477"/>
                  </a:cubicBezTo>
                  <a:cubicBezTo>
                    <a:pt x="60199" y="4946"/>
                    <a:pt x="62323" y="4440"/>
                    <a:pt x="64421" y="3981"/>
                  </a:cubicBezTo>
                  <a:cubicBezTo>
                    <a:pt x="65482" y="3788"/>
                    <a:pt x="66521" y="3572"/>
                    <a:pt x="67582" y="3353"/>
                  </a:cubicBezTo>
                  <a:cubicBezTo>
                    <a:pt x="68644" y="3186"/>
                    <a:pt x="69729" y="2993"/>
                    <a:pt x="70742" y="2823"/>
                  </a:cubicBezTo>
                  <a:cubicBezTo>
                    <a:pt x="71804" y="2703"/>
                    <a:pt x="72842" y="2581"/>
                    <a:pt x="73904" y="2462"/>
                  </a:cubicBezTo>
                  <a:cubicBezTo>
                    <a:pt x="74409" y="2388"/>
                    <a:pt x="74940" y="2317"/>
                    <a:pt x="75448" y="2244"/>
                  </a:cubicBezTo>
                  <a:lnTo>
                    <a:pt x="76243" y="2147"/>
                  </a:lnTo>
                  <a:lnTo>
                    <a:pt x="77015" y="2099"/>
                  </a:lnTo>
                  <a:cubicBezTo>
                    <a:pt x="78054" y="2051"/>
                    <a:pt x="79090" y="2002"/>
                    <a:pt x="80103" y="1931"/>
                  </a:cubicBezTo>
                  <a:cubicBezTo>
                    <a:pt x="80634" y="1906"/>
                    <a:pt x="81142" y="1883"/>
                    <a:pt x="81647" y="1858"/>
                  </a:cubicBezTo>
                  <a:cubicBezTo>
                    <a:pt x="81817" y="1850"/>
                    <a:pt x="81986" y="1847"/>
                    <a:pt x="82155" y="1847"/>
                  </a:cubicBezTo>
                  <a:cubicBezTo>
                    <a:pt x="82492" y="1847"/>
                    <a:pt x="82830" y="1858"/>
                    <a:pt x="83168" y="1858"/>
                  </a:cubicBezTo>
                  <a:cubicBezTo>
                    <a:pt x="85195" y="1883"/>
                    <a:pt x="87197" y="1834"/>
                    <a:pt x="89127" y="2027"/>
                  </a:cubicBezTo>
                  <a:cubicBezTo>
                    <a:pt x="90092" y="2099"/>
                    <a:pt x="91057" y="2147"/>
                    <a:pt x="92022" y="2220"/>
                  </a:cubicBezTo>
                  <a:cubicBezTo>
                    <a:pt x="92964" y="2317"/>
                    <a:pt x="93904" y="2462"/>
                    <a:pt x="94821" y="2558"/>
                  </a:cubicBezTo>
                  <a:cubicBezTo>
                    <a:pt x="95738" y="2703"/>
                    <a:pt x="96655" y="2774"/>
                    <a:pt x="97548" y="2944"/>
                  </a:cubicBezTo>
                  <a:cubicBezTo>
                    <a:pt x="98440" y="3089"/>
                    <a:pt x="99309" y="3257"/>
                    <a:pt x="100177" y="3402"/>
                  </a:cubicBezTo>
                  <a:cubicBezTo>
                    <a:pt x="100588" y="3475"/>
                    <a:pt x="101023" y="3572"/>
                    <a:pt x="101457" y="3643"/>
                  </a:cubicBezTo>
                  <a:cubicBezTo>
                    <a:pt x="101866" y="3739"/>
                    <a:pt x="102277" y="3836"/>
                    <a:pt x="102686" y="3909"/>
                  </a:cubicBezTo>
                  <a:cubicBezTo>
                    <a:pt x="103532" y="4102"/>
                    <a:pt x="104327" y="4295"/>
                    <a:pt x="105124" y="4463"/>
                  </a:cubicBezTo>
                  <a:cubicBezTo>
                    <a:pt x="106717" y="4849"/>
                    <a:pt x="108187" y="5332"/>
                    <a:pt x="109635" y="5695"/>
                  </a:cubicBezTo>
                  <a:cubicBezTo>
                    <a:pt x="111034" y="6177"/>
                    <a:pt x="112386" y="6563"/>
                    <a:pt x="113640" y="7021"/>
                  </a:cubicBezTo>
                  <a:cubicBezTo>
                    <a:pt x="116126" y="7889"/>
                    <a:pt x="118273" y="8758"/>
                    <a:pt x="120010" y="9555"/>
                  </a:cubicBezTo>
                  <a:cubicBezTo>
                    <a:pt x="121747" y="10327"/>
                    <a:pt x="123098" y="10978"/>
                    <a:pt x="123992" y="11460"/>
                  </a:cubicBezTo>
                  <a:cubicBezTo>
                    <a:pt x="124909" y="11943"/>
                    <a:pt x="125366" y="12209"/>
                    <a:pt x="125366" y="12209"/>
                  </a:cubicBezTo>
                  <a:cubicBezTo>
                    <a:pt x="125366" y="12209"/>
                    <a:pt x="124932" y="11894"/>
                    <a:pt x="124063" y="11364"/>
                  </a:cubicBezTo>
                  <a:cubicBezTo>
                    <a:pt x="123629" y="11099"/>
                    <a:pt x="123075" y="10761"/>
                    <a:pt x="122423" y="10399"/>
                  </a:cubicBezTo>
                  <a:cubicBezTo>
                    <a:pt x="121795" y="10038"/>
                    <a:pt x="121048" y="9627"/>
                    <a:pt x="120180" y="9192"/>
                  </a:cubicBezTo>
                  <a:cubicBezTo>
                    <a:pt x="118491" y="8300"/>
                    <a:pt x="116368" y="7335"/>
                    <a:pt x="113907" y="6297"/>
                  </a:cubicBezTo>
                  <a:cubicBezTo>
                    <a:pt x="112675" y="5766"/>
                    <a:pt x="111324" y="5309"/>
                    <a:pt x="109925" y="4753"/>
                  </a:cubicBezTo>
                  <a:cubicBezTo>
                    <a:pt x="108502" y="4295"/>
                    <a:pt x="107006" y="3788"/>
                    <a:pt x="105437" y="3330"/>
                  </a:cubicBezTo>
                  <a:cubicBezTo>
                    <a:pt x="104642" y="3112"/>
                    <a:pt x="103821" y="2896"/>
                    <a:pt x="103001" y="2678"/>
                  </a:cubicBezTo>
                  <a:cubicBezTo>
                    <a:pt x="102590" y="2558"/>
                    <a:pt x="102156" y="2462"/>
                    <a:pt x="101746" y="2340"/>
                  </a:cubicBezTo>
                  <a:cubicBezTo>
                    <a:pt x="101312" y="2244"/>
                    <a:pt x="100878" y="2147"/>
                    <a:pt x="100444" y="2076"/>
                  </a:cubicBezTo>
                  <a:cubicBezTo>
                    <a:pt x="99575" y="1883"/>
                    <a:pt x="98681" y="1690"/>
                    <a:pt x="97790" y="1497"/>
                  </a:cubicBezTo>
                  <a:cubicBezTo>
                    <a:pt x="96896" y="1304"/>
                    <a:pt x="95956" y="1207"/>
                    <a:pt x="95039" y="1037"/>
                  </a:cubicBezTo>
                  <a:cubicBezTo>
                    <a:pt x="94097" y="892"/>
                    <a:pt x="93157" y="748"/>
                    <a:pt x="92192" y="628"/>
                  </a:cubicBezTo>
                  <a:cubicBezTo>
                    <a:pt x="91227" y="532"/>
                    <a:pt x="90237" y="435"/>
                    <a:pt x="89249" y="339"/>
                  </a:cubicBezTo>
                  <a:cubicBezTo>
                    <a:pt x="87270" y="97"/>
                    <a:pt x="85243" y="120"/>
                    <a:pt x="83168" y="49"/>
                  </a:cubicBezTo>
                  <a:cubicBezTo>
                    <a:pt x="82661" y="24"/>
                    <a:pt x="82130" y="1"/>
                    <a:pt x="81624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09;p38">
              <a:extLst>
                <a:ext uri="{FF2B5EF4-FFF2-40B4-BE49-F238E27FC236}">
                  <a16:creationId xmlns:a16="http://schemas.microsoft.com/office/drawing/2014/main" xmlns="" id="{DA8EAD4D-BF42-477D-8F88-2503B11A4881}"/>
                </a:ext>
              </a:extLst>
            </p:cNvPr>
            <p:cNvSpPr/>
            <p:nvPr/>
          </p:nvSpPr>
          <p:spPr>
            <a:xfrm>
              <a:off x="1444475" y="3183950"/>
              <a:ext cx="2262550" cy="286650"/>
            </a:xfrm>
            <a:custGeom>
              <a:avLst/>
              <a:gdLst/>
              <a:ahLst/>
              <a:cxnLst/>
              <a:rect l="l" t="t" r="r" b="b"/>
              <a:pathLst>
                <a:path w="90502" h="11466" extrusionOk="0">
                  <a:moveTo>
                    <a:pt x="49763" y="1"/>
                  </a:moveTo>
                  <a:cubicBezTo>
                    <a:pt x="49686" y="1"/>
                    <a:pt x="49610" y="2"/>
                    <a:pt x="49533" y="4"/>
                  </a:cubicBezTo>
                  <a:cubicBezTo>
                    <a:pt x="48786" y="30"/>
                    <a:pt x="48062" y="30"/>
                    <a:pt x="47313" y="30"/>
                  </a:cubicBezTo>
                  <a:lnTo>
                    <a:pt x="46759" y="30"/>
                  </a:lnTo>
                  <a:lnTo>
                    <a:pt x="46180" y="78"/>
                  </a:lnTo>
                  <a:lnTo>
                    <a:pt x="45094" y="149"/>
                  </a:lnTo>
                  <a:cubicBezTo>
                    <a:pt x="44370" y="198"/>
                    <a:pt x="43671" y="246"/>
                    <a:pt x="42922" y="319"/>
                  </a:cubicBezTo>
                  <a:cubicBezTo>
                    <a:pt x="42198" y="416"/>
                    <a:pt x="41475" y="512"/>
                    <a:pt x="40728" y="584"/>
                  </a:cubicBezTo>
                  <a:cubicBezTo>
                    <a:pt x="39255" y="753"/>
                    <a:pt x="37855" y="1018"/>
                    <a:pt x="36433" y="1236"/>
                  </a:cubicBezTo>
                  <a:cubicBezTo>
                    <a:pt x="33586" y="1693"/>
                    <a:pt x="30810" y="2298"/>
                    <a:pt x="28156" y="2877"/>
                  </a:cubicBezTo>
                  <a:cubicBezTo>
                    <a:pt x="26830" y="3189"/>
                    <a:pt x="25527" y="3504"/>
                    <a:pt x="24248" y="3817"/>
                  </a:cubicBezTo>
                  <a:cubicBezTo>
                    <a:pt x="22970" y="4154"/>
                    <a:pt x="21738" y="4492"/>
                    <a:pt x="20509" y="4807"/>
                  </a:cubicBezTo>
                  <a:cubicBezTo>
                    <a:pt x="18096" y="5457"/>
                    <a:pt x="15828" y="6133"/>
                    <a:pt x="13753" y="6760"/>
                  </a:cubicBezTo>
                  <a:cubicBezTo>
                    <a:pt x="5405" y="9318"/>
                    <a:pt x="1" y="11466"/>
                    <a:pt x="1" y="11466"/>
                  </a:cubicBezTo>
                  <a:cubicBezTo>
                    <a:pt x="1" y="11466"/>
                    <a:pt x="1423" y="11103"/>
                    <a:pt x="3861" y="10476"/>
                  </a:cubicBezTo>
                  <a:cubicBezTo>
                    <a:pt x="6322" y="9825"/>
                    <a:pt x="9845" y="8932"/>
                    <a:pt x="14066" y="7918"/>
                  </a:cubicBezTo>
                  <a:cubicBezTo>
                    <a:pt x="16189" y="7413"/>
                    <a:pt x="18482" y="6882"/>
                    <a:pt x="20895" y="6303"/>
                  </a:cubicBezTo>
                  <a:cubicBezTo>
                    <a:pt x="23308" y="5747"/>
                    <a:pt x="25888" y="5216"/>
                    <a:pt x="28542" y="4662"/>
                  </a:cubicBezTo>
                  <a:cubicBezTo>
                    <a:pt x="29870" y="4421"/>
                    <a:pt x="31221" y="4154"/>
                    <a:pt x="32573" y="3890"/>
                  </a:cubicBezTo>
                  <a:cubicBezTo>
                    <a:pt x="33947" y="3672"/>
                    <a:pt x="35346" y="3407"/>
                    <a:pt x="36746" y="3189"/>
                  </a:cubicBezTo>
                  <a:cubicBezTo>
                    <a:pt x="38145" y="2996"/>
                    <a:pt x="39569" y="2732"/>
                    <a:pt x="40969" y="2610"/>
                  </a:cubicBezTo>
                  <a:cubicBezTo>
                    <a:pt x="41668" y="2514"/>
                    <a:pt x="42368" y="2442"/>
                    <a:pt x="43092" y="2369"/>
                  </a:cubicBezTo>
                  <a:cubicBezTo>
                    <a:pt x="43791" y="2272"/>
                    <a:pt x="44515" y="2249"/>
                    <a:pt x="45238" y="2201"/>
                  </a:cubicBezTo>
                  <a:lnTo>
                    <a:pt x="46325" y="2105"/>
                  </a:lnTo>
                  <a:lnTo>
                    <a:pt x="46856" y="2079"/>
                  </a:lnTo>
                  <a:lnTo>
                    <a:pt x="47387" y="2079"/>
                  </a:lnTo>
                  <a:cubicBezTo>
                    <a:pt x="48085" y="2056"/>
                    <a:pt x="48809" y="2056"/>
                    <a:pt x="49510" y="2031"/>
                  </a:cubicBezTo>
                  <a:cubicBezTo>
                    <a:pt x="49605" y="2028"/>
                    <a:pt x="49701" y="2027"/>
                    <a:pt x="49797" y="2027"/>
                  </a:cubicBezTo>
                  <a:cubicBezTo>
                    <a:pt x="50405" y="2027"/>
                    <a:pt x="51028" y="2083"/>
                    <a:pt x="51633" y="2105"/>
                  </a:cubicBezTo>
                  <a:cubicBezTo>
                    <a:pt x="52332" y="2128"/>
                    <a:pt x="53032" y="2176"/>
                    <a:pt x="53756" y="2201"/>
                  </a:cubicBezTo>
                  <a:cubicBezTo>
                    <a:pt x="55156" y="2346"/>
                    <a:pt x="56555" y="2442"/>
                    <a:pt x="57929" y="2610"/>
                  </a:cubicBezTo>
                  <a:cubicBezTo>
                    <a:pt x="59305" y="2803"/>
                    <a:pt x="60657" y="2925"/>
                    <a:pt x="61983" y="3166"/>
                  </a:cubicBezTo>
                  <a:cubicBezTo>
                    <a:pt x="63334" y="3382"/>
                    <a:pt x="64637" y="3575"/>
                    <a:pt x="65916" y="3817"/>
                  </a:cubicBezTo>
                  <a:cubicBezTo>
                    <a:pt x="67194" y="4058"/>
                    <a:pt x="68449" y="4276"/>
                    <a:pt x="69655" y="4540"/>
                  </a:cubicBezTo>
                  <a:cubicBezTo>
                    <a:pt x="70887" y="4782"/>
                    <a:pt x="72068" y="5048"/>
                    <a:pt x="73203" y="5289"/>
                  </a:cubicBezTo>
                  <a:cubicBezTo>
                    <a:pt x="74336" y="5554"/>
                    <a:pt x="75446" y="5795"/>
                    <a:pt x="76507" y="6061"/>
                  </a:cubicBezTo>
                  <a:cubicBezTo>
                    <a:pt x="78607" y="6544"/>
                    <a:pt x="80537" y="7026"/>
                    <a:pt x="82250" y="7484"/>
                  </a:cubicBezTo>
                  <a:cubicBezTo>
                    <a:pt x="83964" y="7943"/>
                    <a:pt x="85434" y="8329"/>
                    <a:pt x="86666" y="8667"/>
                  </a:cubicBezTo>
                  <a:cubicBezTo>
                    <a:pt x="89127" y="9343"/>
                    <a:pt x="90501" y="9752"/>
                    <a:pt x="90501" y="9752"/>
                  </a:cubicBezTo>
                  <a:cubicBezTo>
                    <a:pt x="90501" y="9752"/>
                    <a:pt x="89175" y="9173"/>
                    <a:pt x="86811" y="8281"/>
                  </a:cubicBezTo>
                  <a:cubicBezTo>
                    <a:pt x="85604" y="7822"/>
                    <a:pt x="84157" y="7291"/>
                    <a:pt x="82468" y="6737"/>
                  </a:cubicBezTo>
                  <a:cubicBezTo>
                    <a:pt x="80802" y="6158"/>
                    <a:pt x="78897" y="5531"/>
                    <a:pt x="76797" y="4903"/>
                  </a:cubicBezTo>
                  <a:cubicBezTo>
                    <a:pt x="74722" y="4276"/>
                    <a:pt x="72431" y="3624"/>
                    <a:pt x="69993" y="3045"/>
                  </a:cubicBezTo>
                  <a:cubicBezTo>
                    <a:pt x="67580" y="2442"/>
                    <a:pt x="65000" y="1863"/>
                    <a:pt x="62297" y="1381"/>
                  </a:cubicBezTo>
                  <a:cubicBezTo>
                    <a:pt x="59595" y="873"/>
                    <a:pt x="56771" y="487"/>
                    <a:pt x="53901" y="223"/>
                  </a:cubicBezTo>
                  <a:cubicBezTo>
                    <a:pt x="53177" y="174"/>
                    <a:pt x="52453" y="149"/>
                    <a:pt x="51730" y="101"/>
                  </a:cubicBezTo>
                  <a:cubicBezTo>
                    <a:pt x="51060" y="80"/>
                    <a:pt x="50410" y="1"/>
                    <a:pt x="49763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710;p38">
              <a:extLst>
                <a:ext uri="{FF2B5EF4-FFF2-40B4-BE49-F238E27FC236}">
                  <a16:creationId xmlns:a16="http://schemas.microsoft.com/office/drawing/2014/main" xmlns="" id="{D918C2A1-70A1-44C6-B258-7631B6983514}"/>
                </a:ext>
              </a:extLst>
            </p:cNvPr>
            <p:cNvSpPr/>
            <p:nvPr/>
          </p:nvSpPr>
          <p:spPr>
            <a:xfrm>
              <a:off x="383475" y="3404825"/>
              <a:ext cx="6850950" cy="512150"/>
            </a:xfrm>
            <a:custGeom>
              <a:avLst/>
              <a:gdLst/>
              <a:ahLst/>
              <a:cxnLst/>
              <a:rect l="l" t="t" r="r" b="b"/>
              <a:pathLst>
                <a:path w="274038" h="20486" extrusionOk="0">
                  <a:moveTo>
                    <a:pt x="122373" y="0"/>
                  </a:moveTo>
                  <a:lnTo>
                    <a:pt x="0" y="12112"/>
                  </a:lnTo>
                  <a:lnTo>
                    <a:pt x="0" y="16937"/>
                  </a:lnTo>
                  <a:lnTo>
                    <a:pt x="118947" y="4826"/>
                  </a:lnTo>
                  <a:cubicBezTo>
                    <a:pt x="120516" y="7817"/>
                    <a:pt x="125076" y="13536"/>
                    <a:pt x="137020" y="13536"/>
                  </a:cubicBezTo>
                  <a:cubicBezTo>
                    <a:pt x="148962" y="13536"/>
                    <a:pt x="153523" y="7817"/>
                    <a:pt x="155115" y="4826"/>
                  </a:cubicBezTo>
                  <a:lnTo>
                    <a:pt x="274037" y="20485"/>
                  </a:lnTo>
                  <a:lnTo>
                    <a:pt x="274037" y="15683"/>
                  </a:lnTo>
                  <a:lnTo>
                    <a:pt x="151664" y="0"/>
                  </a:lnTo>
                  <a:lnTo>
                    <a:pt x="151181" y="1811"/>
                  </a:lnTo>
                  <a:cubicBezTo>
                    <a:pt x="151110" y="2052"/>
                    <a:pt x="149010" y="8711"/>
                    <a:pt x="137020" y="8711"/>
                  </a:cubicBezTo>
                  <a:cubicBezTo>
                    <a:pt x="125027" y="8711"/>
                    <a:pt x="122929" y="2052"/>
                    <a:pt x="122856" y="1811"/>
                  </a:cubicBezTo>
                  <a:lnTo>
                    <a:pt x="1223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711;p38">
              <a:extLst>
                <a:ext uri="{FF2B5EF4-FFF2-40B4-BE49-F238E27FC236}">
                  <a16:creationId xmlns:a16="http://schemas.microsoft.com/office/drawing/2014/main" xmlns="" id="{AF0D96D1-5CF3-479F-A3AD-444E6D0F3005}"/>
                </a:ext>
              </a:extLst>
            </p:cNvPr>
            <p:cNvSpPr/>
            <p:nvPr/>
          </p:nvSpPr>
          <p:spPr>
            <a:xfrm>
              <a:off x="3842725" y="2162175"/>
              <a:ext cx="3162475" cy="886975"/>
            </a:xfrm>
            <a:custGeom>
              <a:avLst/>
              <a:gdLst/>
              <a:ahLst/>
              <a:cxnLst/>
              <a:rect l="l" t="t" r="r" b="b"/>
              <a:pathLst>
                <a:path w="126499" h="35479" extrusionOk="0">
                  <a:moveTo>
                    <a:pt x="77310" y="1"/>
                  </a:moveTo>
                  <a:cubicBezTo>
                    <a:pt x="69975" y="1"/>
                    <a:pt x="62221" y="452"/>
                    <a:pt x="54310" y="1621"/>
                  </a:cubicBezTo>
                  <a:cubicBezTo>
                    <a:pt x="17662" y="7049"/>
                    <a:pt x="1" y="35423"/>
                    <a:pt x="1" y="35423"/>
                  </a:cubicBezTo>
                  <a:cubicBezTo>
                    <a:pt x="1" y="35423"/>
                    <a:pt x="109" y="35479"/>
                    <a:pt x="363" y="35479"/>
                  </a:cubicBezTo>
                  <a:cubicBezTo>
                    <a:pt x="1026" y="35479"/>
                    <a:pt x="2680" y="35101"/>
                    <a:pt x="6007" y="32383"/>
                  </a:cubicBezTo>
                  <a:cubicBezTo>
                    <a:pt x="14983" y="25073"/>
                    <a:pt x="33055" y="11176"/>
                    <a:pt x="54310" y="8159"/>
                  </a:cubicBezTo>
                  <a:cubicBezTo>
                    <a:pt x="59709" y="7388"/>
                    <a:pt x="65555" y="7078"/>
                    <a:pt x="71465" y="7078"/>
                  </a:cubicBezTo>
                  <a:cubicBezTo>
                    <a:pt x="95693" y="7078"/>
                    <a:pt x="120998" y="12286"/>
                    <a:pt x="120998" y="12286"/>
                  </a:cubicBezTo>
                  <a:lnTo>
                    <a:pt x="126499" y="5071"/>
                  </a:lnTo>
                  <a:cubicBezTo>
                    <a:pt x="120541" y="4758"/>
                    <a:pt x="101139" y="1"/>
                    <a:pt x="77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712;p38">
              <a:extLst>
                <a:ext uri="{FF2B5EF4-FFF2-40B4-BE49-F238E27FC236}">
                  <a16:creationId xmlns:a16="http://schemas.microsoft.com/office/drawing/2014/main" xmlns="" id="{591F709E-415B-4DBA-AF95-2B8BD9BB76CA}"/>
                </a:ext>
              </a:extLst>
            </p:cNvPr>
            <p:cNvSpPr/>
            <p:nvPr/>
          </p:nvSpPr>
          <p:spPr>
            <a:xfrm>
              <a:off x="3837900" y="1087400"/>
              <a:ext cx="2560500" cy="2003775"/>
            </a:xfrm>
            <a:custGeom>
              <a:avLst/>
              <a:gdLst/>
              <a:ahLst/>
              <a:cxnLst/>
              <a:rect l="l" t="t" r="r" b="b"/>
              <a:pathLst>
                <a:path w="102420" h="80151" extrusionOk="0">
                  <a:moveTo>
                    <a:pt x="102420" y="0"/>
                  </a:moveTo>
                  <a:lnTo>
                    <a:pt x="102420" y="0"/>
                  </a:lnTo>
                  <a:cubicBezTo>
                    <a:pt x="95182" y="2872"/>
                    <a:pt x="63841" y="8348"/>
                    <a:pt x="35346" y="26855"/>
                  </a:cubicBezTo>
                  <a:cubicBezTo>
                    <a:pt x="4270" y="47000"/>
                    <a:pt x="1" y="80151"/>
                    <a:pt x="1" y="80151"/>
                  </a:cubicBezTo>
                  <a:cubicBezTo>
                    <a:pt x="1" y="80151"/>
                    <a:pt x="2" y="80151"/>
                    <a:pt x="4" y="80151"/>
                  </a:cubicBezTo>
                  <a:cubicBezTo>
                    <a:pt x="85" y="80151"/>
                    <a:pt x="1638" y="80081"/>
                    <a:pt x="4174" y="74891"/>
                  </a:cubicBezTo>
                  <a:cubicBezTo>
                    <a:pt x="9314" y="64516"/>
                    <a:pt x="19978" y="44371"/>
                    <a:pt x="38048" y="32790"/>
                  </a:cubicBezTo>
                  <a:cubicBezTo>
                    <a:pt x="61477" y="17783"/>
                    <a:pt x="100418" y="8856"/>
                    <a:pt x="100418" y="8856"/>
                  </a:cubicBezTo>
                  <a:lnTo>
                    <a:pt x="10242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713;p38">
              <a:extLst>
                <a:ext uri="{FF2B5EF4-FFF2-40B4-BE49-F238E27FC236}">
                  <a16:creationId xmlns:a16="http://schemas.microsoft.com/office/drawing/2014/main" xmlns="" id="{C5A57530-6362-4A7D-AAA9-8B4F39831B1C}"/>
                </a:ext>
              </a:extLst>
            </p:cNvPr>
            <p:cNvSpPr/>
            <p:nvPr/>
          </p:nvSpPr>
          <p:spPr>
            <a:xfrm>
              <a:off x="3615300" y="238125"/>
              <a:ext cx="1813825" cy="2867525"/>
            </a:xfrm>
            <a:custGeom>
              <a:avLst/>
              <a:gdLst/>
              <a:ahLst/>
              <a:cxnLst/>
              <a:rect l="l" t="t" r="r" b="b"/>
              <a:pathLst>
                <a:path w="72553" h="114701" extrusionOk="0">
                  <a:moveTo>
                    <a:pt x="70815" y="0"/>
                  </a:moveTo>
                  <a:cubicBezTo>
                    <a:pt x="65337" y="5549"/>
                    <a:pt x="38894" y="23236"/>
                    <a:pt x="20293" y="51657"/>
                  </a:cubicBezTo>
                  <a:cubicBezTo>
                    <a:pt x="1" y="82637"/>
                    <a:pt x="9459" y="114701"/>
                    <a:pt x="9459" y="114701"/>
                  </a:cubicBezTo>
                  <a:cubicBezTo>
                    <a:pt x="9459" y="114701"/>
                    <a:pt x="10931" y="114122"/>
                    <a:pt x="11173" y="108187"/>
                  </a:cubicBezTo>
                  <a:cubicBezTo>
                    <a:pt x="11655" y="96631"/>
                    <a:pt x="13296" y="73903"/>
                    <a:pt x="25166" y="56000"/>
                  </a:cubicBezTo>
                  <a:cubicBezTo>
                    <a:pt x="40534" y="32813"/>
                    <a:pt x="72552" y="8904"/>
                    <a:pt x="72552" y="8904"/>
                  </a:cubicBezTo>
                  <a:lnTo>
                    <a:pt x="7081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714;p38">
              <a:extLst>
                <a:ext uri="{FF2B5EF4-FFF2-40B4-BE49-F238E27FC236}">
                  <a16:creationId xmlns:a16="http://schemas.microsoft.com/office/drawing/2014/main" xmlns="" id="{0E263F58-EC38-47DC-BE8B-7D2F877B26AB}"/>
                </a:ext>
              </a:extLst>
            </p:cNvPr>
            <p:cNvSpPr/>
            <p:nvPr/>
          </p:nvSpPr>
          <p:spPr>
            <a:xfrm>
              <a:off x="613300" y="2162175"/>
              <a:ext cx="3161900" cy="886975"/>
            </a:xfrm>
            <a:custGeom>
              <a:avLst/>
              <a:gdLst/>
              <a:ahLst/>
              <a:cxnLst/>
              <a:rect l="l" t="t" r="r" b="b"/>
              <a:pathLst>
                <a:path w="126476" h="35479" extrusionOk="0">
                  <a:moveTo>
                    <a:pt x="49165" y="1"/>
                  </a:moveTo>
                  <a:cubicBezTo>
                    <a:pt x="25339" y="1"/>
                    <a:pt x="5941" y="4758"/>
                    <a:pt x="0" y="5071"/>
                  </a:cubicBezTo>
                  <a:lnTo>
                    <a:pt x="5501" y="12286"/>
                  </a:lnTo>
                  <a:cubicBezTo>
                    <a:pt x="5501" y="12286"/>
                    <a:pt x="30792" y="7078"/>
                    <a:pt x="55012" y="7078"/>
                  </a:cubicBezTo>
                  <a:cubicBezTo>
                    <a:pt x="60921" y="7078"/>
                    <a:pt x="66765" y="7388"/>
                    <a:pt x="72164" y="8159"/>
                  </a:cubicBezTo>
                  <a:cubicBezTo>
                    <a:pt x="93421" y="11176"/>
                    <a:pt x="111491" y="25073"/>
                    <a:pt x="120467" y="32383"/>
                  </a:cubicBezTo>
                  <a:cubicBezTo>
                    <a:pt x="123796" y="35101"/>
                    <a:pt x="125450" y="35479"/>
                    <a:pt x="126113" y="35479"/>
                  </a:cubicBezTo>
                  <a:cubicBezTo>
                    <a:pt x="126367" y="35479"/>
                    <a:pt x="126475" y="35423"/>
                    <a:pt x="126475" y="35423"/>
                  </a:cubicBezTo>
                  <a:cubicBezTo>
                    <a:pt x="126475" y="35423"/>
                    <a:pt x="108814" y="7049"/>
                    <a:pt x="72164" y="1621"/>
                  </a:cubicBezTo>
                  <a:cubicBezTo>
                    <a:pt x="64254" y="452"/>
                    <a:pt x="56500" y="1"/>
                    <a:pt x="4916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715;p38">
              <a:extLst>
                <a:ext uri="{FF2B5EF4-FFF2-40B4-BE49-F238E27FC236}">
                  <a16:creationId xmlns:a16="http://schemas.microsoft.com/office/drawing/2014/main" xmlns="" id="{57204372-4EC9-4693-B95D-4453AFE39B1B}"/>
                </a:ext>
              </a:extLst>
            </p:cNvPr>
            <p:cNvSpPr/>
            <p:nvPr/>
          </p:nvSpPr>
          <p:spPr>
            <a:xfrm>
              <a:off x="1219475" y="1087400"/>
              <a:ext cx="2561125" cy="2003775"/>
            </a:xfrm>
            <a:custGeom>
              <a:avLst/>
              <a:gdLst/>
              <a:ahLst/>
              <a:cxnLst/>
              <a:rect l="l" t="t" r="r" b="b"/>
              <a:pathLst>
                <a:path w="102445" h="80151" extrusionOk="0">
                  <a:moveTo>
                    <a:pt x="0" y="0"/>
                  </a:moveTo>
                  <a:lnTo>
                    <a:pt x="2004" y="8856"/>
                  </a:lnTo>
                  <a:cubicBezTo>
                    <a:pt x="2004" y="8856"/>
                    <a:pt x="40945" y="17783"/>
                    <a:pt x="64372" y="32790"/>
                  </a:cubicBezTo>
                  <a:cubicBezTo>
                    <a:pt x="82444" y="44371"/>
                    <a:pt x="93131" y="64516"/>
                    <a:pt x="98246" y="74891"/>
                  </a:cubicBezTo>
                  <a:cubicBezTo>
                    <a:pt x="100807" y="80081"/>
                    <a:pt x="102360" y="80151"/>
                    <a:pt x="102441" y="80151"/>
                  </a:cubicBezTo>
                  <a:cubicBezTo>
                    <a:pt x="102443" y="80151"/>
                    <a:pt x="102445" y="80151"/>
                    <a:pt x="102445" y="80151"/>
                  </a:cubicBezTo>
                  <a:cubicBezTo>
                    <a:pt x="102445" y="80151"/>
                    <a:pt x="98150" y="47000"/>
                    <a:pt x="67074" y="26855"/>
                  </a:cubicBezTo>
                  <a:cubicBezTo>
                    <a:pt x="38581" y="8348"/>
                    <a:pt x="7239" y="287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716;p38">
              <a:extLst>
                <a:ext uri="{FF2B5EF4-FFF2-40B4-BE49-F238E27FC236}">
                  <a16:creationId xmlns:a16="http://schemas.microsoft.com/office/drawing/2014/main" xmlns="" id="{5426F829-4456-46A7-9089-55ECA923BBAE}"/>
                </a:ext>
              </a:extLst>
            </p:cNvPr>
            <p:cNvSpPr/>
            <p:nvPr/>
          </p:nvSpPr>
          <p:spPr>
            <a:xfrm>
              <a:off x="2188800" y="238125"/>
              <a:ext cx="1814400" cy="2867525"/>
            </a:xfrm>
            <a:custGeom>
              <a:avLst/>
              <a:gdLst/>
              <a:ahLst/>
              <a:cxnLst/>
              <a:rect l="l" t="t" r="r" b="b"/>
              <a:pathLst>
                <a:path w="72576" h="114701" extrusionOk="0">
                  <a:moveTo>
                    <a:pt x="1761" y="0"/>
                  </a:moveTo>
                  <a:lnTo>
                    <a:pt x="1" y="8904"/>
                  </a:lnTo>
                  <a:cubicBezTo>
                    <a:pt x="1" y="8904"/>
                    <a:pt x="32017" y="32813"/>
                    <a:pt x="47387" y="56000"/>
                  </a:cubicBezTo>
                  <a:cubicBezTo>
                    <a:pt x="59257" y="73903"/>
                    <a:pt x="60898" y="96631"/>
                    <a:pt x="61380" y="108187"/>
                  </a:cubicBezTo>
                  <a:cubicBezTo>
                    <a:pt x="61622" y="114122"/>
                    <a:pt x="63093" y="114701"/>
                    <a:pt x="63093" y="114701"/>
                  </a:cubicBezTo>
                  <a:cubicBezTo>
                    <a:pt x="63093" y="114701"/>
                    <a:pt x="72575" y="82637"/>
                    <a:pt x="52284" y="51657"/>
                  </a:cubicBezTo>
                  <a:cubicBezTo>
                    <a:pt x="33657" y="23236"/>
                    <a:pt x="7214" y="5549"/>
                    <a:pt x="17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xmlns="" id="{A2AB4515-6241-49BD-A71B-722A975AE496}"/>
              </a:ext>
            </a:extLst>
          </p:cNvPr>
          <p:cNvSpPr/>
          <p:nvPr/>
        </p:nvSpPr>
        <p:spPr>
          <a:xfrm>
            <a:off x="2174487" y="1533263"/>
            <a:ext cx="7772399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Tarixiy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tushunish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haqida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tushuncha</a:t>
            </a:r>
            <a:endParaRPr lang="ru-RU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45" name="Схема 44">
            <a:extLst>
              <a:ext uri="{FF2B5EF4-FFF2-40B4-BE49-F238E27FC236}">
                <a16:creationId xmlns:a16="http://schemas.microsoft.com/office/drawing/2014/main" xmlns="" id="{8B51CF5E-3CFF-49FD-8BE1-C4A5D38BB8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07721587"/>
              </p:ext>
            </p:extLst>
          </p:nvPr>
        </p:nvGraphicFramePr>
        <p:xfrm>
          <a:off x="6226784" y="2852775"/>
          <a:ext cx="11211614" cy="72555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517974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5" name="Google Shape;565;p23"/>
          <p:cNvGrpSpPr/>
          <p:nvPr/>
        </p:nvGrpSpPr>
        <p:grpSpPr>
          <a:xfrm>
            <a:off x="2769890" y="7286542"/>
            <a:ext cx="4649601" cy="3241955"/>
            <a:chOff x="1407424" y="3529988"/>
            <a:chExt cx="2362536" cy="1647288"/>
          </a:xfrm>
        </p:grpSpPr>
        <p:sp>
          <p:nvSpPr>
            <p:cNvPr id="566" name="Google Shape;566;p23"/>
            <p:cNvSpPr/>
            <p:nvPr/>
          </p:nvSpPr>
          <p:spPr>
            <a:xfrm>
              <a:off x="3090688" y="3529988"/>
              <a:ext cx="679272" cy="679278"/>
            </a:xfrm>
            <a:custGeom>
              <a:avLst/>
              <a:gdLst/>
              <a:ahLst/>
              <a:cxnLst/>
              <a:rect l="l" t="t" r="r" b="b"/>
              <a:pathLst>
                <a:path w="2631" h="2631" extrusionOk="0">
                  <a:moveTo>
                    <a:pt x="1313" y="1"/>
                  </a:moveTo>
                  <a:cubicBezTo>
                    <a:pt x="588" y="1"/>
                    <a:pt x="0" y="588"/>
                    <a:pt x="0" y="1318"/>
                  </a:cubicBezTo>
                  <a:cubicBezTo>
                    <a:pt x="0" y="2043"/>
                    <a:pt x="588" y="2630"/>
                    <a:pt x="1313" y="2630"/>
                  </a:cubicBezTo>
                  <a:cubicBezTo>
                    <a:pt x="2042" y="2630"/>
                    <a:pt x="2630" y="2043"/>
                    <a:pt x="2630" y="1318"/>
                  </a:cubicBezTo>
                  <a:cubicBezTo>
                    <a:pt x="2630" y="588"/>
                    <a:pt x="2042" y="1"/>
                    <a:pt x="13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67" name="Google Shape;567;p23"/>
            <p:cNvSpPr txBox="1"/>
            <p:nvPr/>
          </p:nvSpPr>
          <p:spPr>
            <a:xfrm>
              <a:off x="1407424" y="4748876"/>
              <a:ext cx="2022900" cy="428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0" bIns="179929" anchor="ctr" anchorCtr="0">
              <a:noAutofit/>
            </a:bodyPr>
            <a:lstStyle/>
            <a:p>
              <a:pPr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Empatiya</a:t>
              </a:r>
              <a:r>
                <a:rPr lang="en-US" dirty="0"/>
                <a:t> </a:t>
              </a:r>
              <a:endParaRPr sz="2362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568" name="Google Shape;568;p23"/>
          <p:cNvGrpSpPr/>
          <p:nvPr/>
        </p:nvGrpSpPr>
        <p:grpSpPr>
          <a:xfrm>
            <a:off x="1634728" y="3398729"/>
            <a:ext cx="8011827" cy="1899475"/>
            <a:chOff x="830631" y="1543475"/>
            <a:chExt cx="4070935" cy="965153"/>
          </a:xfrm>
        </p:grpSpPr>
        <p:sp>
          <p:nvSpPr>
            <p:cNvPr id="569" name="Google Shape;569;p23"/>
            <p:cNvSpPr/>
            <p:nvPr/>
          </p:nvSpPr>
          <p:spPr>
            <a:xfrm>
              <a:off x="4223585" y="1829350"/>
              <a:ext cx="677981" cy="679278"/>
            </a:xfrm>
            <a:custGeom>
              <a:avLst/>
              <a:gdLst/>
              <a:ahLst/>
              <a:cxnLst/>
              <a:rect l="l" t="t" r="r" b="b"/>
              <a:pathLst>
                <a:path w="2626" h="2631" extrusionOk="0">
                  <a:moveTo>
                    <a:pt x="1313" y="1"/>
                  </a:moveTo>
                  <a:cubicBezTo>
                    <a:pt x="588" y="1"/>
                    <a:pt x="0" y="593"/>
                    <a:pt x="0" y="1318"/>
                  </a:cubicBezTo>
                  <a:cubicBezTo>
                    <a:pt x="0" y="2043"/>
                    <a:pt x="588" y="2630"/>
                    <a:pt x="1313" y="2630"/>
                  </a:cubicBezTo>
                  <a:cubicBezTo>
                    <a:pt x="2038" y="2630"/>
                    <a:pt x="2625" y="2043"/>
                    <a:pt x="2625" y="1318"/>
                  </a:cubicBezTo>
                  <a:cubicBezTo>
                    <a:pt x="2625" y="593"/>
                    <a:pt x="2038" y="1"/>
                    <a:pt x="1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70" name="Google Shape;570;p23"/>
            <p:cNvSpPr txBox="1"/>
            <p:nvPr/>
          </p:nvSpPr>
          <p:spPr>
            <a:xfrm>
              <a:off x="830631" y="1543475"/>
              <a:ext cx="2022900" cy="428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Tarixiy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bilim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sz="3600" b="1" dirty="0">
                <a:solidFill>
                  <a:schemeClr val="dk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grpSp>
        <p:nvGrpSpPr>
          <p:cNvPr id="571" name="Google Shape;571;p23"/>
          <p:cNvGrpSpPr/>
          <p:nvPr/>
        </p:nvGrpSpPr>
        <p:grpSpPr>
          <a:xfrm>
            <a:off x="10576407" y="4241844"/>
            <a:ext cx="5917308" cy="4381554"/>
            <a:chOff x="5374040" y="1982930"/>
            <a:chExt cx="3006678" cy="2226336"/>
          </a:xfrm>
        </p:grpSpPr>
        <p:sp>
          <p:nvSpPr>
            <p:cNvPr id="572" name="Google Shape;572;p23"/>
            <p:cNvSpPr/>
            <p:nvPr/>
          </p:nvSpPr>
          <p:spPr>
            <a:xfrm>
              <a:off x="5374040" y="3529988"/>
              <a:ext cx="679272" cy="679278"/>
            </a:xfrm>
            <a:custGeom>
              <a:avLst/>
              <a:gdLst/>
              <a:ahLst/>
              <a:cxnLst/>
              <a:rect l="l" t="t" r="r" b="b"/>
              <a:pathLst>
                <a:path w="2631" h="2631" extrusionOk="0">
                  <a:moveTo>
                    <a:pt x="1313" y="1"/>
                  </a:moveTo>
                  <a:cubicBezTo>
                    <a:pt x="589" y="1"/>
                    <a:pt x="1" y="588"/>
                    <a:pt x="1" y="1318"/>
                  </a:cubicBezTo>
                  <a:cubicBezTo>
                    <a:pt x="1" y="2043"/>
                    <a:pt x="589" y="2630"/>
                    <a:pt x="1313" y="2630"/>
                  </a:cubicBezTo>
                  <a:cubicBezTo>
                    <a:pt x="2043" y="2630"/>
                    <a:pt x="2631" y="2043"/>
                    <a:pt x="2631" y="1318"/>
                  </a:cubicBezTo>
                  <a:cubicBezTo>
                    <a:pt x="2631" y="588"/>
                    <a:pt x="2043" y="1"/>
                    <a:pt x="1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73" name="Google Shape;573;p23"/>
            <p:cNvSpPr txBox="1"/>
            <p:nvPr/>
          </p:nvSpPr>
          <p:spPr>
            <a:xfrm>
              <a:off x="6357818" y="1982930"/>
              <a:ext cx="2022900" cy="428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9929" rIns="179929" bIns="179929" anchor="ctr" anchorCtr="0">
              <a:noAutofit/>
            </a:bodyPr>
            <a:lstStyle/>
            <a:p>
              <a:pPr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Mazmunlilik</a:t>
              </a:r>
              <a:endParaRPr sz="3600" dirty="0">
                <a:solidFill>
                  <a:schemeClr val="dk1"/>
                </a:solidFill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</p:grpSp>
      <p:sp>
        <p:nvSpPr>
          <p:cNvPr id="574" name="Google Shape;574;p23"/>
          <p:cNvSpPr txBox="1">
            <a:spLocks noGrp="1"/>
          </p:cNvSpPr>
          <p:nvPr>
            <p:ph type="title"/>
          </p:nvPr>
        </p:nvSpPr>
        <p:spPr>
          <a:xfrm>
            <a:off x="3130550" y="1911736"/>
            <a:ext cx="12039600" cy="763409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tushunishning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ko‘nikmasi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5" name="Google Shape;575;p23"/>
          <p:cNvSpPr/>
          <p:nvPr/>
        </p:nvSpPr>
        <p:spPr>
          <a:xfrm>
            <a:off x="8583585" y="4242427"/>
            <a:ext cx="749465" cy="841950"/>
          </a:xfrm>
          <a:custGeom>
            <a:avLst/>
            <a:gdLst/>
            <a:ahLst/>
            <a:cxnLst/>
            <a:rect l="l" t="t" r="r" b="b"/>
            <a:pathLst>
              <a:path w="1475" h="1657" extrusionOk="0">
                <a:moveTo>
                  <a:pt x="1251" y="0"/>
                </a:moveTo>
                <a:cubicBezTo>
                  <a:pt x="1226" y="0"/>
                  <a:pt x="1200" y="6"/>
                  <a:pt x="1176" y="17"/>
                </a:cubicBezTo>
                <a:cubicBezTo>
                  <a:pt x="1078" y="61"/>
                  <a:pt x="1029" y="173"/>
                  <a:pt x="1073" y="271"/>
                </a:cubicBezTo>
                <a:cubicBezTo>
                  <a:pt x="1078" y="291"/>
                  <a:pt x="1087" y="306"/>
                  <a:pt x="1102" y="320"/>
                </a:cubicBezTo>
                <a:lnTo>
                  <a:pt x="975" y="506"/>
                </a:lnTo>
                <a:cubicBezTo>
                  <a:pt x="938" y="492"/>
                  <a:pt x="900" y="484"/>
                  <a:pt x="862" y="484"/>
                </a:cubicBezTo>
                <a:cubicBezTo>
                  <a:pt x="824" y="484"/>
                  <a:pt x="786" y="492"/>
                  <a:pt x="749" y="506"/>
                </a:cubicBezTo>
                <a:cubicBezTo>
                  <a:pt x="691" y="531"/>
                  <a:pt x="647" y="575"/>
                  <a:pt x="617" y="624"/>
                </a:cubicBezTo>
                <a:lnTo>
                  <a:pt x="412" y="536"/>
                </a:lnTo>
                <a:cubicBezTo>
                  <a:pt x="416" y="502"/>
                  <a:pt x="412" y="467"/>
                  <a:pt x="397" y="433"/>
                </a:cubicBezTo>
                <a:cubicBezTo>
                  <a:pt x="367" y="359"/>
                  <a:pt x="293" y="316"/>
                  <a:pt x="217" y="316"/>
                </a:cubicBezTo>
                <a:cubicBezTo>
                  <a:pt x="192" y="316"/>
                  <a:pt x="166" y="320"/>
                  <a:pt x="142" y="330"/>
                </a:cubicBezTo>
                <a:cubicBezTo>
                  <a:pt x="44" y="374"/>
                  <a:pt x="0" y="487"/>
                  <a:pt x="39" y="590"/>
                </a:cubicBezTo>
                <a:cubicBezTo>
                  <a:pt x="72" y="662"/>
                  <a:pt x="144" y="705"/>
                  <a:pt x="219" y="705"/>
                </a:cubicBezTo>
                <a:cubicBezTo>
                  <a:pt x="246" y="705"/>
                  <a:pt x="273" y="699"/>
                  <a:pt x="299" y="688"/>
                </a:cubicBezTo>
                <a:cubicBezTo>
                  <a:pt x="328" y="678"/>
                  <a:pt x="353" y="658"/>
                  <a:pt x="367" y="639"/>
                </a:cubicBezTo>
                <a:lnTo>
                  <a:pt x="578" y="727"/>
                </a:lnTo>
                <a:cubicBezTo>
                  <a:pt x="568" y="781"/>
                  <a:pt x="573" y="835"/>
                  <a:pt x="598" y="884"/>
                </a:cubicBezTo>
                <a:cubicBezTo>
                  <a:pt x="622" y="947"/>
                  <a:pt x="671" y="996"/>
                  <a:pt x="725" y="1026"/>
                </a:cubicBezTo>
                <a:lnTo>
                  <a:pt x="666" y="1266"/>
                </a:lnTo>
                <a:cubicBezTo>
                  <a:pt x="647" y="1270"/>
                  <a:pt x="622" y="1275"/>
                  <a:pt x="603" y="1285"/>
                </a:cubicBezTo>
                <a:cubicBezTo>
                  <a:pt x="500" y="1324"/>
                  <a:pt x="456" y="1442"/>
                  <a:pt x="500" y="1540"/>
                </a:cubicBezTo>
                <a:cubicBezTo>
                  <a:pt x="533" y="1614"/>
                  <a:pt x="605" y="1657"/>
                  <a:pt x="681" y="1657"/>
                </a:cubicBezTo>
                <a:cubicBezTo>
                  <a:pt x="705" y="1657"/>
                  <a:pt x="730" y="1652"/>
                  <a:pt x="754" y="1643"/>
                </a:cubicBezTo>
                <a:cubicBezTo>
                  <a:pt x="852" y="1599"/>
                  <a:pt x="896" y="1481"/>
                  <a:pt x="857" y="1383"/>
                </a:cubicBezTo>
                <a:cubicBezTo>
                  <a:pt x="838" y="1344"/>
                  <a:pt x="808" y="1314"/>
                  <a:pt x="774" y="1295"/>
                </a:cubicBezTo>
                <a:lnTo>
                  <a:pt x="833" y="1055"/>
                </a:lnTo>
                <a:cubicBezTo>
                  <a:pt x="844" y="1056"/>
                  <a:pt x="856" y="1057"/>
                  <a:pt x="867" y="1057"/>
                </a:cubicBezTo>
                <a:cubicBezTo>
                  <a:pt x="903" y="1057"/>
                  <a:pt x="937" y="1050"/>
                  <a:pt x="975" y="1035"/>
                </a:cubicBezTo>
                <a:cubicBezTo>
                  <a:pt x="1122" y="972"/>
                  <a:pt x="1185" y="805"/>
                  <a:pt x="1122" y="658"/>
                </a:cubicBezTo>
                <a:cubicBezTo>
                  <a:pt x="1107" y="624"/>
                  <a:pt x="1087" y="595"/>
                  <a:pt x="1063" y="570"/>
                </a:cubicBezTo>
                <a:lnTo>
                  <a:pt x="1195" y="379"/>
                </a:lnTo>
                <a:cubicBezTo>
                  <a:pt x="1213" y="386"/>
                  <a:pt x="1234" y="390"/>
                  <a:pt x="1255" y="390"/>
                </a:cubicBezTo>
                <a:cubicBezTo>
                  <a:pt x="1279" y="390"/>
                  <a:pt x="1304" y="385"/>
                  <a:pt x="1327" y="374"/>
                </a:cubicBezTo>
                <a:cubicBezTo>
                  <a:pt x="1425" y="330"/>
                  <a:pt x="1474" y="217"/>
                  <a:pt x="1430" y="120"/>
                </a:cubicBezTo>
                <a:cubicBezTo>
                  <a:pt x="1397" y="46"/>
                  <a:pt x="1326" y="0"/>
                  <a:pt x="12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6" name="Google Shape;576;p23"/>
          <p:cNvSpPr/>
          <p:nvPr/>
        </p:nvSpPr>
        <p:spPr>
          <a:xfrm>
            <a:off x="6393610" y="7597506"/>
            <a:ext cx="716947" cy="714922"/>
          </a:xfrm>
          <a:custGeom>
            <a:avLst/>
            <a:gdLst/>
            <a:ahLst/>
            <a:cxnLst/>
            <a:rect l="l" t="t" r="r" b="b"/>
            <a:pathLst>
              <a:path w="1411" h="1407" extrusionOk="0">
                <a:moveTo>
                  <a:pt x="706" y="1"/>
                </a:moveTo>
                <a:cubicBezTo>
                  <a:pt x="617" y="1"/>
                  <a:pt x="534" y="15"/>
                  <a:pt x="456" y="45"/>
                </a:cubicBezTo>
                <a:cubicBezTo>
                  <a:pt x="520" y="74"/>
                  <a:pt x="578" y="108"/>
                  <a:pt x="632" y="148"/>
                </a:cubicBezTo>
                <a:cubicBezTo>
                  <a:pt x="652" y="138"/>
                  <a:pt x="681" y="128"/>
                  <a:pt x="706" y="128"/>
                </a:cubicBezTo>
                <a:cubicBezTo>
                  <a:pt x="745" y="128"/>
                  <a:pt x="784" y="143"/>
                  <a:pt x="808" y="167"/>
                </a:cubicBezTo>
                <a:cubicBezTo>
                  <a:pt x="887" y="133"/>
                  <a:pt x="970" y="108"/>
                  <a:pt x="1053" y="94"/>
                </a:cubicBezTo>
                <a:cubicBezTo>
                  <a:pt x="950" y="35"/>
                  <a:pt x="833" y="1"/>
                  <a:pt x="706" y="1"/>
                </a:cubicBezTo>
                <a:close/>
                <a:moveTo>
                  <a:pt x="333" y="104"/>
                </a:moveTo>
                <a:cubicBezTo>
                  <a:pt x="260" y="153"/>
                  <a:pt x="191" y="216"/>
                  <a:pt x="138" y="285"/>
                </a:cubicBezTo>
                <a:cubicBezTo>
                  <a:pt x="177" y="358"/>
                  <a:pt x="226" y="422"/>
                  <a:pt x="280" y="481"/>
                </a:cubicBezTo>
                <a:cubicBezTo>
                  <a:pt x="299" y="471"/>
                  <a:pt x="319" y="466"/>
                  <a:pt x="343" y="466"/>
                </a:cubicBezTo>
                <a:cubicBezTo>
                  <a:pt x="358" y="466"/>
                  <a:pt x="373" y="471"/>
                  <a:pt x="387" y="476"/>
                </a:cubicBezTo>
                <a:cubicBezTo>
                  <a:pt x="441" y="417"/>
                  <a:pt x="500" y="363"/>
                  <a:pt x="564" y="314"/>
                </a:cubicBezTo>
                <a:cubicBezTo>
                  <a:pt x="559" y="299"/>
                  <a:pt x="559" y="290"/>
                  <a:pt x="559" y="280"/>
                </a:cubicBezTo>
                <a:cubicBezTo>
                  <a:pt x="559" y="260"/>
                  <a:pt x="559" y="246"/>
                  <a:pt x="564" y="231"/>
                </a:cubicBezTo>
                <a:cubicBezTo>
                  <a:pt x="495" y="182"/>
                  <a:pt x="417" y="138"/>
                  <a:pt x="333" y="104"/>
                </a:cubicBezTo>
                <a:close/>
                <a:moveTo>
                  <a:pt x="622" y="402"/>
                </a:moveTo>
                <a:cubicBezTo>
                  <a:pt x="564" y="441"/>
                  <a:pt x="515" y="486"/>
                  <a:pt x="471" y="539"/>
                </a:cubicBezTo>
                <a:cubicBezTo>
                  <a:pt x="485" y="559"/>
                  <a:pt x="495" y="588"/>
                  <a:pt x="495" y="618"/>
                </a:cubicBezTo>
                <a:cubicBezTo>
                  <a:pt x="495" y="632"/>
                  <a:pt x="490" y="647"/>
                  <a:pt x="485" y="662"/>
                </a:cubicBezTo>
                <a:cubicBezTo>
                  <a:pt x="617" y="750"/>
                  <a:pt x="769" y="809"/>
                  <a:pt x="931" y="833"/>
                </a:cubicBezTo>
                <a:cubicBezTo>
                  <a:pt x="941" y="814"/>
                  <a:pt x="955" y="799"/>
                  <a:pt x="970" y="784"/>
                </a:cubicBezTo>
                <a:cubicBezTo>
                  <a:pt x="926" y="647"/>
                  <a:pt x="857" y="525"/>
                  <a:pt x="764" y="417"/>
                </a:cubicBezTo>
                <a:cubicBezTo>
                  <a:pt x="750" y="422"/>
                  <a:pt x="730" y="427"/>
                  <a:pt x="706" y="427"/>
                </a:cubicBezTo>
                <a:cubicBezTo>
                  <a:pt x="676" y="427"/>
                  <a:pt x="647" y="417"/>
                  <a:pt x="622" y="402"/>
                </a:cubicBezTo>
                <a:close/>
                <a:moveTo>
                  <a:pt x="1176" y="182"/>
                </a:moveTo>
                <a:cubicBezTo>
                  <a:pt x="1063" y="192"/>
                  <a:pt x="955" y="221"/>
                  <a:pt x="857" y="265"/>
                </a:cubicBezTo>
                <a:cubicBezTo>
                  <a:pt x="857" y="270"/>
                  <a:pt x="857" y="275"/>
                  <a:pt x="857" y="280"/>
                </a:cubicBezTo>
                <a:cubicBezTo>
                  <a:pt x="857" y="304"/>
                  <a:pt x="853" y="324"/>
                  <a:pt x="843" y="344"/>
                </a:cubicBezTo>
                <a:cubicBezTo>
                  <a:pt x="941" y="461"/>
                  <a:pt x="1019" y="598"/>
                  <a:pt x="1068" y="750"/>
                </a:cubicBezTo>
                <a:cubicBezTo>
                  <a:pt x="1132" y="750"/>
                  <a:pt x="1181" y="789"/>
                  <a:pt x="1205" y="838"/>
                </a:cubicBezTo>
                <a:cubicBezTo>
                  <a:pt x="1274" y="833"/>
                  <a:pt x="1337" y="819"/>
                  <a:pt x="1401" y="804"/>
                </a:cubicBezTo>
                <a:cubicBezTo>
                  <a:pt x="1406" y="770"/>
                  <a:pt x="1411" y="735"/>
                  <a:pt x="1411" y="701"/>
                </a:cubicBezTo>
                <a:cubicBezTo>
                  <a:pt x="1411" y="495"/>
                  <a:pt x="1318" y="309"/>
                  <a:pt x="1176" y="182"/>
                </a:cubicBezTo>
                <a:close/>
                <a:moveTo>
                  <a:pt x="74" y="388"/>
                </a:moveTo>
                <a:cubicBezTo>
                  <a:pt x="30" y="481"/>
                  <a:pt x="0" y="588"/>
                  <a:pt x="0" y="701"/>
                </a:cubicBezTo>
                <a:cubicBezTo>
                  <a:pt x="0" y="833"/>
                  <a:pt x="35" y="956"/>
                  <a:pt x="98" y="1063"/>
                </a:cubicBezTo>
                <a:cubicBezTo>
                  <a:pt x="123" y="936"/>
                  <a:pt x="167" y="819"/>
                  <a:pt x="226" y="706"/>
                </a:cubicBezTo>
                <a:cubicBezTo>
                  <a:pt x="206" y="681"/>
                  <a:pt x="191" y="652"/>
                  <a:pt x="191" y="618"/>
                </a:cubicBezTo>
                <a:cubicBezTo>
                  <a:pt x="191" y="598"/>
                  <a:pt x="196" y="574"/>
                  <a:pt x="206" y="559"/>
                </a:cubicBezTo>
                <a:cubicBezTo>
                  <a:pt x="157" y="505"/>
                  <a:pt x="113" y="446"/>
                  <a:pt x="74" y="388"/>
                </a:cubicBezTo>
                <a:close/>
                <a:moveTo>
                  <a:pt x="1377" y="917"/>
                </a:moveTo>
                <a:lnTo>
                  <a:pt x="1377" y="917"/>
                </a:lnTo>
                <a:cubicBezTo>
                  <a:pt x="1323" y="931"/>
                  <a:pt x="1264" y="941"/>
                  <a:pt x="1210" y="946"/>
                </a:cubicBezTo>
                <a:cubicBezTo>
                  <a:pt x="1195" y="985"/>
                  <a:pt x="1166" y="1019"/>
                  <a:pt x="1127" y="1034"/>
                </a:cubicBezTo>
                <a:cubicBezTo>
                  <a:pt x="1127" y="1063"/>
                  <a:pt x="1127" y="1093"/>
                  <a:pt x="1127" y="1122"/>
                </a:cubicBezTo>
                <a:cubicBezTo>
                  <a:pt x="1127" y="1171"/>
                  <a:pt x="1127" y="1225"/>
                  <a:pt x="1117" y="1274"/>
                </a:cubicBezTo>
                <a:cubicBezTo>
                  <a:pt x="1239" y="1186"/>
                  <a:pt x="1328" y="1063"/>
                  <a:pt x="1377" y="917"/>
                </a:cubicBezTo>
                <a:close/>
                <a:moveTo>
                  <a:pt x="422" y="745"/>
                </a:moveTo>
                <a:cubicBezTo>
                  <a:pt x="397" y="760"/>
                  <a:pt x="373" y="765"/>
                  <a:pt x="343" y="765"/>
                </a:cubicBezTo>
                <a:lnTo>
                  <a:pt x="314" y="765"/>
                </a:lnTo>
                <a:cubicBezTo>
                  <a:pt x="245" y="892"/>
                  <a:pt x="201" y="1034"/>
                  <a:pt x="191" y="1181"/>
                </a:cubicBezTo>
                <a:cubicBezTo>
                  <a:pt x="255" y="1254"/>
                  <a:pt x="338" y="1313"/>
                  <a:pt x="431" y="1352"/>
                </a:cubicBezTo>
                <a:cubicBezTo>
                  <a:pt x="544" y="1176"/>
                  <a:pt x="706" y="1029"/>
                  <a:pt x="897" y="936"/>
                </a:cubicBezTo>
                <a:cubicBezTo>
                  <a:pt x="720" y="907"/>
                  <a:pt x="564" y="838"/>
                  <a:pt x="422" y="745"/>
                </a:cubicBezTo>
                <a:close/>
                <a:moveTo>
                  <a:pt x="970" y="1014"/>
                </a:moveTo>
                <a:cubicBezTo>
                  <a:pt x="794" y="1098"/>
                  <a:pt x="642" y="1230"/>
                  <a:pt x="534" y="1387"/>
                </a:cubicBezTo>
                <a:cubicBezTo>
                  <a:pt x="588" y="1401"/>
                  <a:pt x="647" y="1406"/>
                  <a:pt x="706" y="1406"/>
                </a:cubicBezTo>
                <a:cubicBezTo>
                  <a:pt x="808" y="1406"/>
                  <a:pt x="911" y="1382"/>
                  <a:pt x="999" y="1343"/>
                </a:cubicBezTo>
                <a:cubicBezTo>
                  <a:pt x="1014" y="1269"/>
                  <a:pt x="1024" y="1196"/>
                  <a:pt x="1024" y="1122"/>
                </a:cubicBezTo>
                <a:cubicBezTo>
                  <a:pt x="1024" y="1093"/>
                  <a:pt x="1024" y="1068"/>
                  <a:pt x="1019" y="1039"/>
                </a:cubicBezTo>
                <a:cubicBezTo>
                  <a:pt x="1004" y="1034"/>
                  <a:pt x="985" y="1024"/>
                  <a:pt x="970" y="101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577" name="Google Shape;577;p23"/>
          <p:cNvGrpSpPr/>
          <p:nvPr/>
        </p:nvGrpSpPr>
        <p:grpSpPr>
          <a:xfrm>
            <a:off x="10860446" y="7662547"/>
            <a:ext cx="771822" cy="584841"/>
            <a:chOff x="5518363" y="3721042"/>
            <a:chExt cx="392175" cy="297167"/>
          </a:xfrm>
        </p:grpSpPr>
        <p:sp>
          <p:nvSpPr>
            <p:cNvPr id="578" name="Google Shape;578;p23"/>
            <p:cNvSpPr/>
            <p:nvPr/>
          </p:nvSpPr>
          <p:spPr>
            <a:xfrm>
              <a:off x="5623184" y="3879048"/>
              <a:ext cx="182275" cy="76164"/>
            </a:xfrm>
            <a:custGeom>
              <a:avLst/>
              <a:gdLst/>
              <a:ahLst/>
              <a:cxnLst/>
              <a:rect l="l" t="t" r="r" b="b"/>
              <a:pathLst>
                <a:path w="706" h="295" extrusionOk="0">
                  <a:moveTo>
                    <a:pt x="353" y="0"/>
                  </a:moveTo>
                  <a:cubicBezTo>
                    <a:pt x="231" y="0"/>
                    <a:pt x="118" y="49"/>
                    <a:pt x="35" y="142"/>
                  </a:cubicBezTo>
                  <a:cubicBezTo>
                    <a:pt x="1" y="177"/>
                    <a:pt x="6" y="235"/>
                    <a:pt x="40" y="270"/>
                  </a:cubicBezTo>
                  <a:cubicBezTo>
                    <a:pt x="58" y="286"/>
                    <a:pt x="81" y="293"/>
                    <a:pt x="103" y="293"/>
                  </a:cubicBezTo>
                  <a:cubicBezTo>
                    <a:pt x="128" y="293"/>
                    <a:pt x="154" y="283"/>
                    <a:pt x="172" y="265"/>
                  </a:cubicBezTo>
                  <a:cubicBezTo>
                    <a:pt x="216" y="211"/>
                    <a:pt x="285" y="181"/>
                    <a:pt x="353" y="181"/>
                  </a:cubicBezTo>
                  <a:cubicBezTo>
                    <a:pt x="422" y="181"/>
                    <a:pt x="490" y="211"/>
                    <a:pt x="535" y="265"/>
                  </a:cubicBezTo>
                  <a:cubicBezTo>
                    <a:pt x="554" y="284"/>
                    <a:pt x="579" y="294"/>
                    <a:pt x="603" y="294"/>
                  </a:cubicBezTo>
                  <a:cubicBezTo>
                    <a:pt x="623" y="294"/>
                    <a:pt x="647" y="284"/>
                    <a:pt x="662" y="270"/>
                  </a:cubicBezTo>
                  <a:cubicBezTo>
                    <a:pt x="701" y="235"/>
                    <a:pt x="706" y="177"/>
                    <a:pt x="672" y="142"/>
                  </a:cubicBezTo>
                  <a:cubicBezTo>
                    <a:pt x="588" y="49"/>
                    <a:pt x="476" y="0"/>
                    <a:pt x="3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79" name="Google Shape;579;p23"/>
            <p:cNvSpPr/>
            <p:nvPr/>
          </p:nvSpPr>
          <p:spPr>
            <a:xfrm>
              <a:off x="5571290" y="3799270"/>
              <a:ext cx="286063" cy="96560"/>
            </a:xfrm>
            <a:custGeom>
              <a:avLst/>
              <a:gdLst/>
              <a:ahLst/>
              <a:cxnLst/>
              <a:rect l="l" t="t" r="r" b="b"/>
              <a:pathLst>
                <a:path w="1108" h="374" extrusionOk="0">
                  <a:moveTo>
                    <a:pt x="554" y="1"/>
                  </a:moveTo>
                  <a:cubicBezTo>
                    <a:pt x="358" y="1"/>
                    <a:pt x="172" y="79"/>
                    <a:pt x="35" y="216"/>
                  </a:cubicBezTo>
                  <a:cubicBezTo>
                    <a:pt x="1" y="250"/>
                    <a:pt x="1" y="309"/>
                    <a:pt x="35" y="344"/>
                  </a:cubicBezTo>
                  <a:cubicBezTo>
                    <a:pt x="53" y="364"/>
                    <a:pt x="77" y="374"/>
                    <a:pt x="102" y="374"/>
                  </a:cubicBezTo>
                  <a:cubicBezTo>
                    <a:pt x="125" y="374"/>
                    <a:pt x="149" y="365"/>
                    <a:pt x="167" y="348"/>
                  </a:cubicBezTo>
                  <a:cubicBezTo>
                    <a:pt x="270" y="241"/>
                    <a:pt x="407" y="187"/>
                    <a:pt x="554" y="187"/>
                  </a:cubicBezTo>
                  <a:cubicBezTo>
                    <a:pt x="701" y="187"/>
                    <a:pt x="838" y="246"/>
                    <a:pt x="941" y="348"/>
                  </a:cubicBezTo>
                  <a:cubicBezTo>
                    <a:pt x="961" y="363"/>
                    <a:pt x="985" y="373"/>
                    <a:pt x="1005" y="373"/>
                  </a:cubicBezTo>
                  <a:cubicBezTo>
                    <a:pt x="1029" y="373"/>
                    <a:pt x="1054" y="363"/>
                    <a:pt x="1073" y="348"/>
                  </a:cubicBezTo>
                  <a:cubicBezTo>
                    <a:pt x="1108" y="309"/>
                    <a:pt x="1108" y="250"/>
                    <a:pt x="1073" y="216"/>
                  </a:cubicBezTo>
                  <a:cubicBezTo>
                    <a:pt x="931" y="79"/>
                    <a:pt x="750" y="1"/>
                    <a:pt x="5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0" name="Google Shape;580;p23"/>
            <p:cNvSpPr/>
            <p:nvPr/>
          </p:nvSpPr>
          <p:spPr>
            <a:xfrm>
              <a:off x="5518363" y="3721042"/>
              <a:ext cx="392175" cy="115408"/>
            </a:xfrm>
            <a:custGeom>
              <a:avLst/>
              <a:gdLst/>
              <a:ahLst/>
              <a:cxnLst/>
              <a:rect l="l" t="t" r="r" b="b"/>
              <a:pathLst>
                <a:path w="1519" h="447" extrusionOk="0">
                  <a:moveTo>
                    <a:pt x="759" y="0"/>
                  </a:moveTo>
                  <a:cubicBezTo>
                    <a:pt x="490" y="0"/>
                    <a:pt x="230" y="103"/>
                    <a:pt x="39" y="289"/>
                  </a:cubicBezTo>
                  <a:cubicBezTo>
                    <a:pt x="0" y="323"/>
                    <a:pt x="0" y="382"/>
                    <a:pt x="35" y="416"/>
                  </a:cubicBezTo>
                  <a:cubicBezTo>
                    <a:pt x="52" y="437"/>
                    <a:pt x="77" y="446"/>
                    <a:pt x="101" y="446"/>
                  </a:cubicBezTo>
                  <a:cubicBezTo>
                    <a:pt x="124" y="446"/>
                    <a:pt x="148" y="438"/>
                    <a:pt x="167" y="421"/>
                  </a:cubicBezTo>
                  <a:cubicBezTo>
                    <a:pt x="323" y="269"/>
                    <a:pt x="534" y="181"/>
                    <a:pt x="759" y="181"/>
                  </a:cubicBezTo>
                  <a:cubicBezTo>
                    <a:pt x="980" y="181"/>
                    <a:pt x="1190" y="269"/>
                    <a:pt x="1352" y="421"/>
                  </a:cubicBezTo>
                  <a:cubicBezTo>
                    <a:pt x="1372" y="441"/>
                    <a:pt x="1391" y="446"/>
                    <a:pt x="1416" y="446"/>
                  </a:cubicBezTo>
                  <a:cubicBezTo>
                    <a:pt x="1440" y="446"/>
                    <a:pt x="1465" y="436"/>
                    <a:pt x="1484" y="416"/>
                  </a:cubicBezTo>
                  <a:cubicBezTo>
                    <a:pt x="1518" y="382"/>
                    <a:pt x="1514" y="323"/>
                    <a:pt x="1479" y="289"/>
                  </a:cubicBezTo>
                  <a:cubicBezTo>
                    <a:pt x="1283" y="103"/>
                    <a:pt x="1029" y="0"/>
                    <a:pt x="7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1" name="Google Shape;581;p23"/>
            <p:cNvSpPr/>
            <p:nvPr/>
          </p:nvSpPr>
          <p:spPr>
            <a:xfrm>
              <a:off x="5685148" y="3961150"/>
              <a:ext cx="58349" cy="57058"/>
            </a:xfrm>
            <a:custGeom>
              <a:avLst/>
              <a:gdLst/>
              <a:ahLst/>
              <a:cxnLst/>
              <a:rect l="l" t="t" r="r" b="b"/>
              <a:pathLst>
                <a:path w="226" h="221" extrusionOk="0">
                  <a:moveTo>
                    <a:pt x="113" y="1"/>
                  </a:moveTo>
                  <a:cubicBezTo>
                    <a:pt x="50" y="1"/>
                    <a:pt x="1" y="50"/>
                    <a:pt x="1" y="108"/>
                  </a:cubicBezTo>
                  <a:cubicBezTo>
                    <a:pt x="1" y="172"/>
                    <a:pt x="50" y="221"/>
                    <a:pt x="113" y="221"/>
                  </a:cubicBezTo>
                  <a:cubicBezTo>
                    <a:pt x="172" y="221"/>
                    <a:pt x="226" y="172"/>
                    <a:pt x="226" y="108"/>
                  </a:cubicBezTo>
                  <a:cubicBezTo>
                    <a:pt x="226" y="50"/>
                    <a:pt x="172" y="1"/>
                    <a:pt x="1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582" name="Google Shape;582;p23"/>
          <p:cNvGrpSpPr/>
          <p:nvPr/>
        </p:nvGrpSpPr>
        <p:grpSpPr>
          <a:xfrm>
            <a:off x="6326539" y="4587437"/>
            <a:ext cx="5390071" cy="5115701"/>
            <a:chOff x="3214614" y="2158531"/>
            <a:chExt cx="2738780" cy="2599368"/>
          </a:xfrm>
        </p:grpSpPr>
        <p:sp>
          <p:nvSpPr>
            <p:cNvPr id="583" name="Google Shape;583;p23"/>
            <p:cNvSpPr/>
            <p:nvPr/>
          </p:nvSpPr>
          <p:spPr>
            <a:xfrm>
              <a:off x="3955594" y="2749765"/>
              <a:ext cx="1213962" cy="1212941"/>
            </a:xfrm>
            <a:custGeom>
              <a:avLst/>
              <a:gdLst/>
              <a:ahLst/>
              <a:cxnLst/>
              <a:rect l="l" t="t" r="r" b="b"/>
              <a:pathLst>
                <a:path w="4702" h="4698" extrusionOk="0">
                  <a:moveTo>
                    <a:pt x="2351" y="1"/>
                  </a:moveTo>
                  <a:cubicBezTo>
                    <a:pt x="1053" y="1"/>
                    <a:pt x="0" y="1054"/>
                    <a:pt x="0" y="2347"/>
                  </a:cubicBezTo>
                  <a:cubicBezTo>
                    <a:pt x="0" y="3645"/>
                    <a:pt x="1053" y="4697"/>
                    <a:pt x="2351" y="4697"/>
                  </a:cubicBezTo>
                  <a:cubicBezTo>
                    <a:pt x="3649" y="4697"/>
                    <a:pt x="4702" y="3645"/>
                    <a:pt x="4702" y="2347"/>
                  </a:cubicBezTo>
                  <a:cubicBezTo>
                    <a:pt x="4702" y="1054"/>
                    <a:pt x="3649" y="1"/>
                    <a:pt x="235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4" name="Google Shape;584;p23"/>
            <p:cNvSpPr/>
            <p:nvPr/>
          </p:nvSpPr>
          <p:spPr>
            <a:xfrm>
              <a:off x="3214614" y="2158531"/>
              <a:ext cx="900532" cy="1197192"/>
            </a:xfrm>
            <a:custGeom>
              <a:avLst/>
              <a:gdLst/>
              <a:ahLst/>
              <a:cxnLst/>
              <a:rect l="l" t="t" r="r" b="b"/>
              <a:pathLst>
                <a:path w="3488" h="4637" extrusionOk="0">
                  <a:moveTo>
                    <a:pt x="3064" y="1"/>
                  </a:moveTo>
                  <a:cubicBezTo>
                    <a:pt x="2320" y="1"/>
                    <a:pt x="1552" y="207"/>
                    <a:pt x="852" y="631"/>
                  </a:cubicBezTo>
                  <a:cubicBezTo>
                    <a:pt x="1102" y="670"/>
                    <a:pt x="1347" y="719"/>
                    <a:pt x="1577" y="792"/>
                  </a:cubicBezTo>
                  <a:cubicBezTo>
                    <a:pt x="539" y="1718"/>
                    <a:pt x="0" y="3163"/>
                    <a:pt x="299" y="4637"/>
                  </a:cubicBezTo>
                  <a:cubicBezTo>
                    <a:pt x="416" y="4617"/>
                    <a:pt x="524" y="4598"/>
                    <a:pt x="642" y="4573"/>
                  </a:cubicBezTo>
                  <a:cubicBezTo>
                    <a:pt x="363" y="3221"/>
                    <a:pt x="857" y="1899"/>
                    <a:pt x="1807" y="1052"/>
                  </a:cubicBezTo>
                  <a:cubicBezTo>
                    <a:pt x="1856" y="1287"/>
                    <a:pt x="1920" y="1512"/>
                    <a:pt x="2008" y="1728"/>
                  </a:cubicBezTo>
                  <a:cubicBezTo>
                    <a:pt x="2238" y="1091"/>
                    <a:pt x="2718" y="454"/>
                    <a:pt x="3487" y="23"/>
                  </a:cubicBezTo>
                  <a:cubicBezTo>
                    <a:pt x="3348" y="8"/>
                    <a:pt x="3206" y="1"/>
                    <a:pt x="30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5" name="Google Shape;585;p23"/>
            <p:cNvSpPr/>
            <p:nvPr/>
          </p:nvSpPr>
          <p:spPr>
            <a:xfrm>
              <a:off x="3840445" y="4248247"/>
              <a:ext cx="1444259" cy="509652"/>
            </a:xfrm>
            <a:custGeom>
              <a:avLst/>
              <a:gdLst/>
              <a:ahLst/>
              <a:cxnLst/>
              <a:rect l="l" t="t" r="r" b="b"/>
              <a:pathLst>
                <a:path w="5594" h="1974" extrusionOk="0">
                  <a:moveTo>
                    <a:pt x="5593" y="0"/>
                  </a:moveTo>
                  <a:lnTo>
                    <a:pt x="5593" y="0"/>
                  </a:lnTo>
                  <a:cubicBezTo>
                    <a:pt x="5030" y="335"/>
                    <a:pt x="4448" y="475"/>
                    <a:pt x="3913" y="475"/>
                  </a:cubicBezTo>
                  <a:cubicBezTo>
                    <a:pt x="3727" y="475"/>
                    <a:pt x="3546" y="458"/>
                    <a:pt x="3375" y="426"/>
                  </a:cubicBezTo>
                  <a:lnTo>
                    <a:pt x="3375" y="426"/>
                  </a:lnTo>
                  <a:cubicBezTo>
                    <a:pt x="3517" y="608"/>
                    <a:pt x="3678" y="779"/>
                    <a:pt x="3860" y="936"/>
                  </a:cubicBezTo>
                  <a:cubicBezTo>
                    <a:pt x="3485" y="1059"/>
                    <a:pt x="3093" y="1121"/>
                    <a:pt x="2699" y="1121"/>
                  </a:cubicBezTo>
                  <a:cubicBezTo>
                    <a:pt x="1823" y="1121"/>
                    <a:pt x="940" y="812"/>
                    <a:pt x="231" y="177"/>
                  </a:cubicBezTo>
                  <a:cubicBezTo>
                    <a:pt x="152" y="265"/>
                    <a:pt x="74" y="353"/>
                    <a:pt x="0" y="436"/>
                  </a:cubicBezTo>
                  <a:cubicBezTo>
                    <a:pt x="778" y="1129"/>
                    <a:pt x="1741" y="1467"/>
                    <a:pt x="2700" y="1467"/>
                  </a:cubicBezTo>
                  <a:cubicBezTo>
                    <a:pt x="3131" y="1467"/>
                    <a:pt x="3561" y="1399"/>
                    <a:pt x="3972" y="1264"/>
                  </a:cubicBezTo>
                  <a:lnTo>
                    <a:pt x="3972" y="1264"/>
                  </a:lnTo>
                  <a:cubicBezTo>
                    <a:pt x="3913" y="1504"/>
                    <a:pt x="3840" y="1739"/>
                    <a:pt x="3742" y="1974"/>
                  </a:cubicBezTo>
                  <a:cubicBezTo>
                    <a:pt x="4599" y="1509"/>
                    <a:pt x="5236" y="799"/>
                    <a:pt x="559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6" name="Google Shape;586;p23"/>
            <p:cNvSpPr/>
            <p:nvPr/>
          </p:nvSpPr>
          <p:spPr>
            <a:xfrm>
              <a:off x="5051830" y="2158531"/>
              <a:ext cx="901565" cy="1197192"/>
            </a:xfrm>
            <a:custGeom>
              <a:avLst/>
              <a:gdLst/>
              <a:ahLst/>
              <a:cxnLst/>
              <a:rect l="l" t="t" r="r" b="b"/>
              <a:pathLst>
                <a:path w="3492" h="4637" extrusionOk="0">
                  <a:moveTo>
                    <a:pt x="423" y="1"/>
                  </a:moveTo>
                  <a:cubicBezTo>
                    <a:pt x="281" y="1"/>
                    <a:pt x="140" y="8"/>
                    <a:pt x="0" y="23"/>
                  </a:cubicBezTo>
                  <a:cubicBezTo>
                    <a:pt x="774" y="454"/>
                    <a:pt x="1254" y="1091"/>
                    <a:pt x="1484" y="1728"/>
                  </a:cubicBezTo>
                  <a:cubicBezTo>
                    <a:pt x="1567" y="1512"/>
                    <a:pt x="1636" y="1287"/>
                    <a:pt x="1685" y="1052"/>
                  </a:cubicBezTo>
                  <a:cubicBezTo>
                    <a:pt x="2635" y="1899"/>
                    <a:pt x="3125" y="3221"/>
                    <a:pt x="2850" y="4573"/>
                  </a:cubicBezTo>
                  <a:cubicBezTo>
                    <a:pt x="2963" y="4598"/>
                    <a:pt x="3076" y="4617"/>
                    <a:pt x="3188" y="4637"/>
                  </a:cubicBezTo>
                  <a:cubicBezTo>
                    <a:pt x="3492" y="3163"/>
                    <a:pt x="2948" y="1718"/>
                    <a:pt x="1910" y="792"/>
                  </a:cubicBezTo>
                  <a:cubicBezTo>
                    <a:pt x="2145" y="719"/>
                    <a:pt x="2390" y="670"/>
                    <a:pt x="2640" y="631"/>
                  </a:cubicBezTo>
                  <a:cubicBezTo>
                    <a:pt x="1941" y="207"/>
                    <a:pt x="1169" y="1"/>
                    <a:pt x="4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7" name="Google Shape;587;p23"/>
            <p:cNvSpPr/>
            <p:nvPr/>
          </p:nvSpPr>
          <p:spPr>
            <a:xfrm>
              <a:off x="4370232" y="3021630"/>
              <a:ext cx="384688" cy="669209"/>
            </a:xfrm>
            <a:custGeom>
              <a:avLst/>
              <a:gdLst/>
              <a:ahLst/>
              <a:cxnLst/>
              <a:rect l="l" t="t" r="r" b="b"/>
              <a:pathLst>
                <a:path w="1490" h="2592" extrusionOk="0">
                  <a:moveTo>
                    <a:pt x="1391" y="427"/>
                  </a:moveTo>
                  <a:lnTo>
                    <a:pt x="1391" y="2161"/>
                  </a:lnTo>
                  <a:lnTo>
                    <a:pt x="93" y="2161"/>
                  </a:lnTo>
                  <a:lnTo>
                    <a:pt x="93" y="427"/>
                  </a:lnTo>
                  <a:close/>
                  <a:moveTo>
                    <a:pt x="231" y="1"/>
                  </a:moveTo>
                  <a:cubicBezTo>
                    <a:pt x="103" y="1"/>
                    <a:pt x="0" y="99"/>
                    <a:pt x="0" y="226"/>
                  </a:cubicBezTo>
                  <a:lnTo>
                    <a:pt x="0" y="2366"/>
                  </a:lnTo>
                  <a:cubicBezTo>
                    <a:pt x="0" y="2489"/>
                    <a:pt x="103" y="2592"/>
                    <a:pt x="231" y="2592"/>
                  </a:cubicBezTo>
                  <a:lnTo>
                    <a:pt x="1264" y="2592"/>
                  </a:lnTo>
                  <a:cubicBezTo>
                    <a:pt x="1386" y="2592"/>
                    <a:pt x="1489" y="2489"/>
                    <a:pt x="1489" y="2366"/>
                  </a:cubicBezTo>
                  <a:lnTo>
                    <a:pt x="1489" y="226"/>
                  </a:lnTo>
                  <a:cubicBezTo>
                    <a:pt x="1489" y="99"/>
                    <a:pt x="1386" y="1"/>
                    <a:pt x="126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25" name="Graphic 2">
            <a:extLst>
              <a:ext uri="{FF2B5EF4-FFF2-40B4-BE49-F238E27FC236}">
                <a16:creationId xmlns:a16="http://schemas.microsoft.com/office/drawing/2014/main" xmlns="" id="{475E055F-AB5F-49DF-9EDC-52B863CD1A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4C5E7DD3-62A5-4067-80C0-8393401981F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F652847D-9BB6-4BFF-B5FD-ED14B689D69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B5651896-2CF0-49BC-BDFF-6B0798B9DEC1}"/>
              </a:ext>
            </a:extLst>
          </p:cNvPr>
          <p:cNvSpPr/>
          <p:nvPr/>
        </p:nvSpPr>
        <p:spPr>
          <a:xfrm>
            <a:off x="1396695" y="4088467"/>
            <a:ext cx="4457247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o‘tmishdagi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faktlar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hodisalar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haqidagi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to‘liq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aniqlik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shakllangan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bilim</a:t>
            </a:r>
            <a:endParaRPr lang="ru-RU" sz="26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4D973FAF-5582-4CAC-AA89-7B8711AC49FF}"/>
              </a:ext>
            </a:extLst>
          </p:cNvPr>
          <p:cNvSpPr/>
          <p:nvPr/>
        </p:nvSpPr>
        <p:spPr>
          <a:xfrm>
            <a:off x="12300948" y="5004586"/>
            <a:ext cx="492660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tarixiy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voqealarning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oqibatlarini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tushunish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kengroq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ijtimoiy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siyosiy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madaniy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kontekstdan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kelib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chiqib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tahlil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endParaRPr lang="ru-RU" sz="26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AC8D814-21A1-4E05-B1D0-93A67B4BCDFA}"/>
              </a:ext>
            </a:extLst>
          </p:cNvPr>
          <p:cNvSpPr/>
          <p:nvPr/>
        </p:nvSpPr>
        <p:spPr>
          <a:xfrm>
            <a:off x="6326539" y="9667875"/>
            <a:ext cx="8843611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o‘tmishdagi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shaxslarning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hissiyotlarini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dunyoqarashini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motivatsiyasini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tushunishga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harakat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endParaRPr lang="ru-RU" sz="2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0" y="0"/>
            <a:ext cx="17995900" cy="1080135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8210" tIns="69104" rIns="138210" bIns="69104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747" y="2663188"/>
            <a:ext cx="7833613" cy="6267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Скругленная прямоугольная выноска 10"/>
          <p:cNvSpPr/>
          <p:nvPr/>
        </p:nvSpPr>
        <p:spPr>
          <a:xfrm>
            <a:off x="322835" y="1856128"/>
            <a:ext cx="6629400" cy="2438400"/>
          </a:xfrm>
          <a:prstGeom prst="wedgeRoundRectCallout">
            <a:avLst>
              <a:gd name="adj1" fmla="val 43817"/>
              <a:gd name="adj2" fmla="val 120395"/>
              <a:gd name="adj3" fmla="val 16667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138210" tIns="69104" rIns="138210" bIns="69104" anchor="ctr"/>
          <a:lstStyle/>
          <a:p>
            <a:pPr algn="ctr" defTabSz="138220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2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Qiziqarli</a:t>
            </a:r>
            <a:r>
              <a:rPr lang="en-US" sz="3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amaliy</a:t>
            </a:r>
            <a:r>
              <a:rPr lang="en-US" sz="3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dars</a:t>
            </a:r>
            <a:r>
              <a:rPr lang="en-US" sz="3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metodlarini</a:t>
            </a:r>
            <a:r>
              <a:rPr lang="en-US" sz="3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qo‘llash</a:t>
            </a:r>
            <a:endParaRPr lang="ru-RU" sz="32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Скругленная прямоугольная выноска 34"/>
          <p:cNvSpPr/>
          <p:nvPr/>
        </p:nvSpPr>
        <p:spPr>
          <a:xfrm>
            <a:off x="10979150" y="1856128"/>
            <a:ext cx="6633644" cy="2059066"/>
          </a:xfrm>
          <a:prstGeom prst="wedgeRoundRectCallout">
            <a:avLst>
              <a:gd name="adj1" fmla="val -41047"/>
              <a:gd name="adj2" fmla="val 179330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138210" tIns="69104" rIns="138210" bIns="69104" anchor="ctr"/>
          <a:lstStyle/>
          <a:p>
            <a:pPr algn="ctr" defTabSz="138220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37" name="Скругленная прямоугольная выноска 36"/>
          <p:cNvSpPr/>
          <p:nvPr/>
        </p:nvSpPr>
        <p:spPr>
          <a:xfrm>
            <a:off x="10518811" y="8140767"/>
            <a:ext cx="6668793" cy="1374708"/>
          </a:xfrm>
          <a:prstGeom prst="wedgeRoundRectCallout">
            <a:avLst>
              <a:gd name="adj1" fmla="val -34421"/>
              <a:gd name="adj2" fmla="val -158768"/>
              <a:gd name="adj3" fmla="val 16667"/>
            </a:avLst>
          </a:prstGeom>
          <a:solidFill>
            <a:srgbClr val="FF6C9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138210" tIns="69104" rIns="138210" bIns="69104" anchor="ctr"/>
          <a:lstStyle/>
          <a:p>
            <a:pPr algn="ctr" defTabSz="138220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3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Amaliy mashg‘ulotlar va tadbirlar tashkil qilish</a:t>
            </a:r>
          </a:p>
        </p:txBody>
      </p:sp>
      <p:sp>
        <p:nvSpPr>
          <p:cNvPr id="38" name="Скругленная прямоугольная выноска 37"/>
          <p:cNvSpPr/>
          <p:nvPr/>
        </p:nvSpPr>
        <p:spPr>
          <a:xfrm>
            <a:off x="349142" y="7328417"/>
            <a:ext cx="6668793" cy="1987748"/>
          </a:xfrm>
          <a:prstGeom prst="wedgeRoundRectCallout">
            <a:avLst>
              <a:gd name="adj1" fmla="val 42660"/>
              <a:gd name="adj2" fmla="val -116347"/>
              <a:gd name="adj3" fmla="val 16667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38210" tIns="69104" rIns="138210" bIns="69104" anchor="ctr"/>
          <a:lstStyle/>
          <a:p>
            <a:pPr algn="ctr" defTabSz="1382207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0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Tarixni</a:t>
            </a:r>
            <a:r>
              <a:rPr lang="en-US" sz="3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hozirgi</a:t>
            </a:r>
            <a:r>
              <a:rPr lang="en-US" sz="3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davr</a:t>
            </a:r>
            <a:r>
              <a:rPr lang="en-US" sz="3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3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bog‘lash</a:t>
            </a:r>
            <a:endParaRPr lang="ru-RU" sz="30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704" name="Прямоугольник 39"/>
          <p:cNvSpPr>
            <a:spLocks noChangeArrowheads="1"/>
          </p:cNvSpPr>
          <p:nvPr/>
        </p:nvSpPr>
        <p:spPr bwMode="auto">
          <a:xfrm>
            <a:off x="10983945" y="2021310"/>
            <a:ext cx="6511798" cy="6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8210" tIns="69104" rIns="138210" bIns="69104">
            <a:spAutoFit/>
          </a:bodyPr>
          <a:lstStyle/>
          <a:p>
            <a:pPr algn="ctr" defTabSz="138220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sv-SE" altLang="ru-RU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2. Tarixiy manbalar bilan ishlash</a:t>
            </a:r>
            <a:endParaRPr lang="ru-RU" altLang="ru-RU" dirty="0">
              <a:solidFill>
                <a:schemeClr val="bg1"/>
              </a:solidFill>
            </a:endParaRPr>
          </a:p>
        </p:txBody>
      </p:sp>
      <p:pic>
        <p:nvPicPr>
          <p:cNvPr id="29705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962" y="2680101"/>
            <a:ext cx="4208416" cy="5893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3" y="-85711"/>
            <a:ext cx="17995899" cy="144780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317"/>
            <a:ext cx="2362200" cy="92308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95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214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050" name="Picture 2" descr="Ta'rifi: xronologiya nima. Bu kronolojisini o'rganadi?">
            <a:extLst>
              <a:ext uri="{FF2B5EF4-FFF2-40B4-BE49-F238E27FC236}">
                <a16:creationId xmlns:a16="http://schemas.microsoft.com/office/drawing/2014/main" xmlns="" id="{2ED8F839-10EE-4524-8D3D-C5C672406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948" y="2962275"/>
            <a:ext cx="4040272" cy="2396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a'rifi: xronologiya nima. Bu kronolojisini o'rganadi?">
            <a:extLst>
              <a:ext uri="{FF2B5EF4-FFF2-40B4-BE49-F238E27FC236}">
                <a16:creationId xmlns:a16="http://schemas.microsoft.com/office/drawing/2014/main" xmlns="" id="{28F01EE0-C84B-4F3E-AAEA-7234273AA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2950" y="2504305"/>
            <a:ext cx="6667500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580EBA8A-00E4-47E1-A849-89D95F500465}"/>
              </a:ext>
            </a:extLst>
          </p:cNvPr>
          <p:cNvSpPr/>
          <p:nvPr/>
        </p:nvSpPr>
        <p:spPr>
          <a:xfrm>
            <a:off x="6726760" y="3054924"/>
            <a:ext cx="426617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/>
              <a:t>Tarixiy</a:t>
            </a:r>
            <a:r>
              <a:rPr lang="en-US" sz="4000" b="1" dirty="0"/>
              <a:t> </a:t>
            </a:r>
            <a:r>
              <a:rPr lang="en-US" sz="4000" b="1" dirty="0" err="1"/>
              <a:t>savodxonlik</a:t>
            </a:r>
            <a:r>
              <a:rPr lang="en-US" sz="4000" b="1" dirty="0"/>
              <a:t> </a:t>
            </a:r>
            <a:r>
              <a:rPr lang="en-US" sz="4000" b="1" dirty="0" err="1"/>
              <a:t>deganda</a:t>
            </a:r>
            <a:r>
              <a:rPr lang="en-US" sz="4000" b="1" dirty="0"/>
              <a:t> </a:t>
            </a:r>
            <a:r>
              <a:rPr lang="en-US" sz="4000" b="1" dirty="0" err="1"/>
              <a:t>nimani</a:t>
            </a:r>
            <a:r>
              <a:rPr lang="en-US" sz="4000" b="1" dirty="0"/>
              <a:t> </a:t>
            </a:r>
            <a:r>
              <a:rPr lang="en-US" sz="4000" b="1" dirty="0" err="1"/>
              <a:t>tushundingiz</a:t>
            </a:r>
            <a:r>
              <a:rPr lang="en-US" sz="4000" b="1" dirty="0"/>
              <a:t>?</a:t>
            </a:r>
            <a:endParaRPr lang="uz-Latn-UZ" sz="40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D46C27A7-D481-4CD6-95A6-CBC9EDD8BD35}"/>
              </a:ext>
            </a:extLst>
          </p:cNvPr>
          <p:cNvSpPr/>
          <p:nvPr/>
        </p:nvSpPr>
        <p:spPr>
          <a:xfrm>
            <a:off x="6851090" y="6358053"/>
            <a:ext cx="4495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/>
              <a:t>Tarixiy</a:t>
            </a:r>
            <a:r>
              <a:rPr lang="en-US" sz="4000" b="1" dirty="0"/>
              <a:t> </a:t>
            </a:r>
            <a:r>
              <a:rPr lang="en-US" sz="4000" b="1" dirty="0" err="1"/>
              <a:t>empatiyaga</a:t>
            </a:r>
            <a:r>
              <a:rPr lang="en-US" sz="4000" b="1" dirty="0"/>
              <a:t> </a:t>
            </a:r>
            <a:r>
              <a:rPr lang="en-US" sz="4000" b="1" dirty="0" err="1"/>
              <a:t>misollar</a:t>
            </a:r>
            <a:r>
              <a:rPr lang="en-US" sz="4000" b="1" dirty="0"/>
              <a:t> </a:t>
            </a:r>
            <a:r>
              <a:rPr lang="en-US" sz="4000" b="1" dirty="0" err="1"/>
              <a:t>keltirib</a:t>
            </a:r>
            <a:r>
              <a:rPr lang="en-US" sz="4000" b="1" dirty="0"/>
              <a:t> </a:t>
            </a:r>
            <a:r>
              <a:rPr lang="en-US" sz="4000" b="1" dirty="0" err="1"/>
              <a:t>bering</a:t>
            </a:r>
            <a:r>
              <a:rPr lang="en-US" sz="4000" b="1" dirty="0"/>
              <a:t>.</a:t>
            </a:r>
            <a:endParaRPr lang="uz-Latn-UZ" sz="4000" dirty="0"/>
          </a:p>
        </p:txBody>
      </p:sp>
      <p:pic>
        <p:nvPicPr>
          <p:cNvPr id="1026" name="Picture 2" descr="Oyina">
            <a:extLst>
              <a:ext uri="{FF2B5EF4-FFF2-40B4-BE49-F238E27FC236}">
                <a16:creationId xmlns:a16="http://schemas.microsoft.com/office/drawing/2014/main" xmlns="" id="{E07B833A-0E87-4CA9-847F-A1DA57EB2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49" y="6315075"/>
            <a:ext cx="3876371" cy="2396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21035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1345006" y="510384"/>
            <a:ext cx="9140887" cy="13824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sz="2657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0349" y="3571875"/>
            <a:ext cx="5638801" cy="487130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rot="10800000" flipV="1">
            <a:off x="8159750" y="3883139"/>
            <a:ext cx="6934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savodxonlikni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o‘tmishdan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saboq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madaniyatni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qadrlashlari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voqealarini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anglashlariga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To`g`rimi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43" y="-85711"/>
            <a:ext cx="17995899" cy="144780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317"/>
            <a:ext cx="2362200" cy="92308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95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3800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02845286"/>
              </p:ext>
            </p:extLst>
          </p:nvPr>
        </p:nvGraphicFramePr>
        <p:xfrm>
          <a:off x="3426006" y="2357277"/>
          <a:ext cx="11585262" cy="2048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Что нельзя делать в IELTS Reading? - Главные ошибки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485" y="5668592"/>
            <a:ext cx="4500677" cy="2549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43" y="-85711"/>
            <a:ext cx="17995899" cy="144780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317"/>
            <a:ext cx="2362200" cy="92308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95"/>
            <a:ext cx="3325188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8553DFF-D910-49F2-97FA-1CA0BE6C89EE}"/>
              </a:ext>
            </a:extLst>
          </p:cNvPr>
          <p:cNvSpPr/>
          <p:nvPr/>
        </p:nvSpPr>
        <p:spPr>
          <a:xfrm>
            <a:off x="1375576" y="5880203"/>
            <a:ext cx="495537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Interaktiv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metodlar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voqealarni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2BB9DC0-B53B-45DA-A6BF-C39E1B1DDAA4}"/>
              </a:ext>
            </a:extLst>
          </p:cNvPr>
          <p:cNvSpPr/>
          <p:nvPr/>
        </p:nvSpPr>
        <p:spPr>
          <a:xfrm>
            <a:off x="4340378" y="2830635"/>
            <a:ext cx="97629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metodlarini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18402914-B7AA-40D0-8E42-A9FD2F185741}"/>
              </a:ext>
            </a:extLst>
          </p:cNvPr>
          <p:cNvSpPr/>
          <p:nvPr/>
        </p:nvSpPr>
        <p:spPr>
          <a:xfrm>
            <a:off x="12339093" y="6204922"/>
            <a:ext cx="5344349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Multimedialardan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filmlar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filmlar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FE6D16EB-9A79-4C27-81CF-8FA6C4F2846C}"/>
              </a:ext>
            </a:extLst>
          </p:cNvPr>
          <p:cNvSpPr/>
          <p:nvPr/>
        </p:nvSpPr>
        <p:spPr>
          <a:xfrm>
            <a:off x="6290765" y="8444073"/>
            <a:ext cx="5855744" cy="1794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Jadval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xaritalar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xarita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osonlashtiradi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7749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83807" y="2156581"/>
            <a:ext cx="110173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542" b="1" dirty="0">
                <a:solidFill>
                  <a:srgbClr val="FF0000"/>
                </a:solidFill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Tarixiy</a:t>
            </a:r>
            <a:r>
              <a:rPr 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manbalar</a:t>
            </a:r>
            <a:r>
              <a:rPr 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endParaRPr lang="en-US" sz="4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2599268" y="3517975"/>
            <a:ext cx="5218497" cy="7102186"/>
            <a:chOff x="193932" y="2454206"/>
            <a:chExt cx="2743548" cy="4419600"/>
          </a:xfrm>
        </p:grpSpPr>
        <p:pic>
          <p:nvPicPr>
            <p:cNvPr id="12" name="Picture 5" descr="C:\Users\pmarkasian\Desktop\Other\Шаблоны\заготовки1\9\1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132" y="3063806"/>
              <a:ext cx="2667348" cy="381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Rectangle 19"/>
            <p:cNvSpPr/>
            <p:nvPr/>
          </p:nvSpPr>
          <p:spPr>
            <a:xfrm>
              <a:off x="346331" y="4004281"/>
              <a:ext cx="2304589" cy="20926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3542" b="1" dirty="0" err="1"/>
                <a:t>O‘quvchilarga</a:t>
              </a:r>
              <a:r>
                <a:rPr lang="en-US" sz="3542" b="1" dirty="0"/>
                <a:t> </a:t>
              </a:r>
              <a:r>
                <a:rPr lang="en-US" sz="3542" b="1" dirty="0" err="1"/>
                <a:t>haqiqiy</a:t>
              </a:r>
              <a:r>
                <a:rPr lang="en-US" sz="3542" b="1" dirty="0"/>
                <a:t> </a:t>
              </a:r>
              <a:r>
                <a:rPr lang="en-US" sz="3542" b="1" dirty="0" err="1"/>
                <a:t>tarixiy</a:t>
              </a:r>
              <a:r>
                <a:rPr lang="en-US" sz="3542" b="1" dirty="0"/>
                <a:t> </a:t>
              </a:r>
              <a:r>
                <a:rPr lang="en-US" sz="3542" b="1" dirty="0" err="1"/>
                <a:t>hujjatlar</a:t>
              </a:r>
              <a:r>
                <a:rPr lang="en-US" sz="3542" b="1" dirty="0"/>
                <a:t>, </a:t>
              </a:r>
              <a:r>
                <a:rPr lang="en-US" sz="3542" b="1" dirty="0" err="1"/>
                <a:t>suratlar</a:t>
              </a:r>
              <a:r>
                <a:rPr lang="en-US" sz="3542" b="1" dirty="0"/>
                <a:t>, </a:t>
              </a:r>
              <a:r>
                <a:rPr lang="en-US" sz="3542" b="1" dirty="0" err="1"/>
                <a:t>xatlar</a:t>
              </a:r>
              <a:r>
                <a:rPr lang="en-US" sz="3542" b="1" dirty="0"/>
                <a:t> </a:t>
              </a:r>
              <a:r>
                <a:rPr lang="en-US" sz="3542" b="1" dirty="0" err="1"/>
                <a:t>yoki</a:t>
              </a:r>
              <a:r>
                <a:rPr lang="en-US" sz="3542" b="1" dirty="0"/>
                <a:t> </a:t>
              </a:r>
              <a:r>
                <a:rPr lang="en-US" sz="3542" b="1" dirty="0" err="1"/>
                <a:t>hronikalardan</a:t>
              </a:r>
              <a:r>
                <a:rPr lang="en-US" sz="3542" b="1" dirty="0"/>
                <a:t> </a:t>
              </a:r>
              <a:r>
                <a:rPr lang="en-US" sz="3542" b="1" dirty="0" err="1"/>
                <a:t>foydalanish</a:t>
              </a:r>
              <a:r>
                <a:rPr lang="en-US" sz="3542" b="1" dirty="0"/>
                <a:t> </a:t>
              </a:r>
              <a:r>
                <a:rPr lang="en-US" sz="3542" b="1" dirty="0" err="1"/>
                <a:t>imkoniyatini</a:t>
              </a:r>
              <a:r>
                <a:rPr lang="en-US" sz="3542" b="1" dirty="0"/>
                <a:t> </a:t>
              </a:r>
              <a:r>
                <a:rPr lang="en-US" sz="3542" b="1" dirty="0" err="1"/>
                <a:t>berish</a:t>
              </a:r>
              <a:r>
                <a:rPr lang="en-US" sz="3542" b="1" dirty="0"/>
                <a:t>.</a:t>
              </a:r>
            </a:p>
          </p:txBody>
        </p:sp>
        <p:pic>
          <p:nvPicPr>
            <p:cNvPr id="15" name="Picture 8" descr="C:\Users\pmarkasian\Desktop\Other\Шаблоны\заготовки1\9\5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040"/>
            <a:stretch/>
          </p:blipFill>
          <p:spPr bwMode="auto">
            <a:xfrm>
              <a:off x="193932" y="2454206"/>
              <a:ext cx="2537865" cy="1493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Группа 15"/>
          <p:cNvGrpSpPr/>
          <p:nvPr/>
        </p:nvGrpSpPr>
        <p:grpSpPr>
          <a:xfrm>
            <a:off x="10485893" y="3383167"/>
            <a:ext cx="5799192" cy="7225562"/>
            <a:chOff x="2805077" y="2446586"/>
            <a:chExt cx="2772733" cy="4427220"/>
          </a:xfrm>
        </p:grpSpPr>
        <p:pic>
          <p:nvPicPr>
            <p:cNvPr id="17" name="Picture 6" descr="C:\Users\pmarkasian\Desktop\Other\Шаблоны\заготовки1\9\1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0462" y="3063806"/>
              <a:ext cx="2667348" cy="381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Rectangle 17"/>
            <p:cNvSpPr/>
            <p:nvPr/>
          </p:nvSpPr>
          <p:spPr>
            <a:xfrm>
              <a:off x="3013331" y="4008746"/>
              <a:ext cx="2304589" cy="13925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3542" b="1" dirty="0" err="1"/>
                <a:t>Ularga</a:t>
              </a:r>
              <a:r>
                <a:rPr lang="en-US" sz="3542" b="1" dirty="0"/>
                <a:t> </a:t>
              </a:r>
              <a:r>
                <a:rPr lang="en-US" sz="3542" b="1" dirty="0" err="1"/>
                <a:t>o‘tmishdagi</a:t>
              </a:r>
              <a:r>
                <a:rPr lang="en-US" sz="3542" b="1" dirty="0"/>
                <a:t> </a:t>
              </a:r>
              <a:r>
                <a:rPr lang="en-US" sz="3542" b="1" dirty="0" err="1"/>
                <a:t>voqealar</a:t>
              </a:r>
              <a:r>
                <a:rPr lang="en-US" sz="3542" b="1" dirty="0"/>
                <a:t> </a:t>
              </a:r>
              <a:r>
                <a:rPr lang="en-US" sz="3542" b="1" dirty="0" err="1"/>
                <a:t>bo‘yicha</a:t>
              </a:r>
              <a:r>
                <a:rPr lang="en-US" sz="3542" b="1" dirty="0"/>
                <a:t> </a:t>
              </a:r>
              <a:r>
                <a:rPr lang="en-US" sz="3542" b="1" dirty="0" err="1"/>
                <a:t>o‘z</a:t>
              </a:r>
              <a:r>
                <a:rPr lang="en-US" sz="3542" b="1" dirty="0"/>
                <a:t> </a:t>
              </a:r>
              <a:r>
                <a:rPr lang="en-US" sz="3542" b="1" dirty="0" err="1"/>
                <a:t>fikrlarini</a:t>
              </a:r>
              <a:r>
                <a:rPr lang="en-US" sz="3542" b="1" dirty="0"/>
                <a:t> </a:t>
              </a:r>
              <a:r>
                <a:rPr lang="en-US" sz="3542" b="1" dirty="0" err="1"/>
                <a:t>shakllantirishga</a:t>
              </a:r>
              <a:r>
                <a:rPr lang="en-US" sz="3542" b="1" dirty="0"/>
                <a:t> </a:t>
              </a:r>
              <a:r>
                <a:rPr lang="en-US" sz="3542" b="1" dirty="0" err="1"/>
                <a:t>o‘rgatish</a:t>
              </a:r>
              <a:r>
                <a:rPr lang="en-US" sz="3542" b="1" dirty="0"/>
                <a:t>.</a:t>
              </a:r>
            </a:p>
          </p:txBody>
        </p:sp>
        <p:pic>
          <p:nvPicPr>
            <p:cNvPr id="19" name="Picture 8" descr="C:\Users\pmarkasian\Desktop\Other\Шаблоны\заготовки1\9\5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1102" b="35938"/>
            <a:stretch/>
          </p:blipFill>
          <p:spPr bwMode="auto">
            <a:xfrm>
              <a:off x="2805077" y="2446586"/>
              <a:ext cx="2537865" cy="14935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3" y="-85711"/>
            <a:ext cx="17995899" cy="1447801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317"/>
            <a:ext cx="2362200" cy="923081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95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47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" name="Google Shape;852;p25"/>
          <p:cNvSpPr txBox="1">
            <a:spLocks noGrp="1"/>
          </p:cNvSpPr>
          <p:nvPr>
            <p:ph type="title"/>
          </p:nvPr>
        </p:nvSpPr>
        <p:spPr>
          <a:xfrm>
            <a:off x="1263828" y="1730347"/>
            <a:ext cx="7497633" cy="995412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Tarixni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bog‘lash</a:t>
            </a:r>
            <a:endParaRPr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53" name="Google Shape;853;p25"/>
          <p:cNvGrpSpPr/>
          <p:nvPr/>
        </p:nvGrpSpPr>
        <p:grpSpPr>
          <a:xfrm>
            <a:off x="768350" y="3064624"/>
            <a:ext cx="7993111" cy="2214309"/>
            <a:chOff x="459575" y="1014800"/>
            <a:chExt cx="3788475" cy="1125125"/>
          </a:xfrm>
        </p:grpSpPr>
        <p:sp>
          <p:nvSpPr>
            <p:cNvPr id="854" name="Google Shape;854;p25"/>
            <p:cNvSpPr/>
            <p:nvPr/>
          </p:nvSpPr>
          <p:spPr>
            <a:xfrm>
              <a:off x="833450" y="11652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55" name="Google Shape;855;p25"/>
            <p:cNvSpPr/>
            <p:nvPr/>
          </p:nvSpPr>
          <p:spPr>
            <a:xfrm>
              <a:off x="459575" y="1014800"/>
              <a:ext cx="751200" cy="751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01</a:t>
              </a:r>
              <a:endParaRPr sz="492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56" name="Google Shape;856;p25"/>
            <p:cNvSpPr/>
            <p:nvPr/>
          </p:nvSpPr>
          <p:spPr>
            <a:xfrm rot="10800000">
              <a:off x="459650" y="1766075"/>
              <a:ext cx="373800" cy="373800"/>
            </a:xfrm>
            <a:prstGeom prst="rtTriangle">
              <a:avLst/>
            </a:prstGeom>
            <a:solidFill>
              <a:srgbClr val="81995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58" name="Google Shape;858;p25"/>
            <p:cNvSpPr txBox="1"/>
            <p:nvPr/>
          </p:nvSpPr>
          <p:spPr>
            <a:xfrm>
              <a:off x="1380478" y="1352350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Tarixiy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voqealarning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bugungi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kundagi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ta’sirini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tushuntirish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59" name="Google Shape;859;p25"/>
          <p:cNvGrpSpPr/>
          <p:nvPr/>
        </p:nvGrpSpPr>
        <p:grpSpPr>
          <a:xfrm>
            <a:off x="768350" y="6128619"/>
            <a:ext cx="7993111" cy="2214309"/>
            <a:chOff x="459575" y="2310200"/>
            <a:chExt cx="3788475" cy="1125125"/>
          </a:xfrm>
        </p:grpSpPr>
        <p:sp>
          <p:nvSpPr>
            <p:cNvPr id="860" name="Google Shape;860;p25"/>
            <p:cNvSpPr/>
            <p:nvPr/>
          </p:nvSpPr>
          <p:spPr>
            <a:xfrm>
              <a:off x="833450" y="24606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61" name="Google Shape;861;p25"/>
            <p:cNvSpPr/>
            <p:nvPr/>
          </p:nvSpPr>
          <p:spPr>
            <a:xfrm>
              <a:off x="459575" y="2310200"/>
              <a:ext cx="751200" cy="751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02</a:t>
              </a:r>
              <a:endParaRPr sz="492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62" name="Google Shape;862;p25"/>
            <p:cNvSpPr/>
            <p:nvPr/>
          </p:nvSpPr>
          <p:spPr>
            <a:xfrm rot="10800000">
              <a:off x="459650" y="3061475"/>
              <a:ext cx="373800" cy="373800"/>
            </a:xfrm>
            <a:prstGeom prst="rtTriangle">
              <a:avLst/>
            </a:prstGeom>
            <a:solidFill>
              <a:srgbClr val="112B4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64" name="Google Shape;864;p25"/>
            <p:cNvSpPr txBox="1"/>
            <p:nvPr/>
          </p:nvSpPr>
          <p:spPr>
            <a:xfrm>
              <a:off x="1380478" y="2647750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lvl="0"/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Mahalliy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tarix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o‘z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mamlakati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tarixi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bilan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bog‘liq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misollarni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ko‘proq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ishlatish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77" name="Google Shape;877;p25"/>
          <p:cNvGrpSpPr/>
          <p:nvPr/>
        </p:nvGrpSpPr>
        <p:grpSpPr>
          <a:xfrm>
            <a:off x="9836150" y="3164239"/>
            <a:ext cx="7455929" cy="2214309"/>
            <a:chOff x="4898325" y="2310200"/>
            <a:chExt cx="3788475" cy="1125125"/>
          </a:xfrm>
        </p:grpSpPr>
        <p:sp>
          <p:nvSpPr>
            <p:cNvPr id="878" name="Google Shape;878;p25"/>
            <p:cNvSpPr/>
            <p:nvPr/>
          </p:nvSpPr>
          <p:spPr>
            <a:xfrm>
              <a:off x="5272200" y="24606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79" name="Google Shape;879;p25"/>
            <p:cNvSpPr/>
            <p:nvPr/>
          </p:nvSpPr>
          <p:spPr>
            <a:xfrm>
              <a:off x="4898325" y="2310200"/>
              <a:ext cx="751200" cy="7512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 dirty="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01</a:t>
              </a:r>
              <a:endParaRPr sz="4920" dirty="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80" name="Google Shape;880;p25"/>
            <p:cNvSpPr/>
            <p:nvPr/>
          </p:nvSpPr>
          <p:spPr>
            <a:xfrm rot="10800000">
              <a:off x="4898400" y="3061475"/>
              <a:ext cx="373800" cy="373800"/>
            </a:xfrm>
            <a:prstGeom prst="rtTriangle">
              <a:avLst/>
            </a:prstGeom>
            <a:solidFill>
              <a:srgbClr val="B98A5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2" name="Google Shape;882;p25"/>
            <p:cNvSpPr txBox="1"/>
            <p:nvPr/>
          </p:nvSpPr>
          <p:spPr>
            <a:xfrm>
              <a:off x="5819228" y="2647750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Tarixiy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mavzularda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insholar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yozdirish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yoki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bahs-munozaralar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tashkil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qilish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883" name="Google Shape;883;p25"/>
          <p:cNvGrpSpPr/>
          <p:nvPr/>
        </p:nvGrpSpPr>
        <p:grpSpPr>
          <a:xfrm>
            <a:off x="9747334" y="6128619"/>
            <a:ext cx="7455929" cy="2214309"/>
            <a:chOff x="4898325" y="3605600"/>
            <a:chExt cx="3788475" cy="1125125"/>
          </a:xfrm>
        </p:grpSpPr>
        <p:sp>
          <p:nvSpPr>
            <p:cNvPr id="884" name="Google Shape;884;p25"/>
            <p:cNvSpPr/>
            <p:nvPr/>
          </p:nvSpPr>
          <p:spPr>
            <a:xfrm>
              <a:off x="5272200" y="3756025"/>
              <a:ext cx="3414600" cy="974700"/>
            </a:xfrm>
            <a:prstGeom prst="rect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5" name="Google Shape;885;p25"/>
            <p:cNvSpPr/>
            <p:nvPr/>
          </p:nvSpPr>
          <p:spPr>
            <a:xfrm>
              <a:off x="4898325" y="3605600"/>
              <a:ext cx="751200" cy="751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4920" dirty="0">
                  <a:solidFill>
                    <a:schemeClr val="lt1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02</a:t>
              </a:r>
              <a:endParaRPr sz="4920" dirty="0">
                <a:solidFill>
                  <a:schemeClr val="lt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886" name="Google Shape;886;p25"/>
            <p:cNvSpPr/>
            <p:nvPr/>
          </p:nvSpPr>
          <p:spPr>
            <a:xfrm rot="10800000">
              <a:off x="4898400" y="4356875"/>
              <a:ext cx="373800" cy="373800"/>
            </a:xfrm>
            <a:prstGeom prst="rtTriangl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8" name="Google Shape;888;p25"/>
            <p:cNvSpPr txBox="1"/>
            <p:nvPr/>
          </p:nvSpPr>
          <p:spPr>
            <a:xfrm>
              <a:off x="5819228" y="3943150"/>
              <a:ext cx="2682600" cy="31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Tarixiy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shaxslar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yoki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voqealar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bo‘yicha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sahna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ko‘rinishlari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tayyorlash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</p:grpSp>
      <p:pic>
        <p:nvPicPr>
          <p:cNvPr id="39" name="Graphic 2">
            <a:extLst>
              <a:ext uri="{FF2B5EF4-FFF2-40B4-BE49-F238E27FC236}">
                <a16:creationId xmlns:a16="http://schemas.microsoft.com/office/drawing/2014/main" xmlns="" id="{62D763D6-F04F-4FA3-AFC7-F12370D842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E0A6CFD3-A6F1-45F2-8555-F3F7D087E8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50A9E24B-9050-4DC1-ADE6-84DF380FAF2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6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3" y="-85711"/>
            <a:ext cx="17995899" cy="1447801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317"/>
            <a:ext cx="2362200" cy="923081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95"/>
            <a:ext cx="3325188" cy="92308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571956" y="1617290"/>
            <a:ext cx="61601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Amaliy mashg‘ulotlar va tadbirlar  tashkil qilish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6" name="Google Shape;1686;p50"/>
          <p:cNvSpPr txBox="1">
            <a:spLocks noGrp="1"/>
          </p:cNvSpPr>
          <p:nvPr>
            <p:ph type="ctrTitle"/>
          </p:nvPr>
        </p:nvSpPr>
        <p:spPr>
          <a:xfrm>
            <a:off x="6040641" y="1486996"/>
            <a:ext cx="5257801" cy="990936"/>
          </a:xfrm>
          <a:prstGeom prst="rect">
            <a:avLst/>
          </a:prstGeom>
        </p:spPr>
        <p:txBody>
          <a:bodyPr spcFirstLastPara="1" vert="horz" wrap="square" lIns="179925" tIns="179925" rIns="179925" bIns="179925" rtlCol="0" anchor="ctr" anchorCtr="0">
            <a:noAutofit/>
          </a:bodyPr>
          <a:lstStyle/>
          <a:p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0" name="Google Shape;1700;p50"/>
          <p:cNvSpPr/>
          <p:nvPr/>
        </p:nvSpPr>
        <p:spPr>
          <a:xfrm>
            <a:off x="7716099" y="4549831"/>
            <a:ext cx="1307401" cy="1307240"/>
          </a:xfrm>
          <a:custGeom>
            <a:avLst/>
            <a:gdLst/>
            <a:ahLst/>
            <a:cxnLst/>
            <a:rect l="l" t="t" r="r" b="b"/>
            <a:pathLst>
              <a:path w="8111" h="8110" extrusionOk="0">
                <a:moveTo>
                  <a:pt x="6983" y="1140"/>
                </a:moveTo>
                <a:cubicBezTo>
                  <a:pt x="8110" y="2267"/>
                  <a:pt x="7722" y="4498"/>
                  <a:pt x="6110" y="6110"/>
                </a:cubicBezTo>
                <a:cubicBezTo>
                  <a:pt x="4498" y="7722"/>
                  <a:pt x="2280" y="8110"/>
                  <a:pt x="1140" y="6970"/>
                </a:cubicBezTo>
                <a:cubicBezTo>
                  <a:pt x="1" y="5843"/>
                  <a:pt x="389" y="3613"/>
                  <a:pt x="2001" y="2001"/>
                </a:cubicBezTo>
                <a:cubicBezTo>
                  <a:pt x="3613" y="388"/>
                  <a:pt x="5844" y="1"/>
                  <a:pt x="6983" y="1140"/>
                </a:cubicBezTo>
                <a:close/>
              </a:path>
            </a:pathLst>
          </a:custGeom>
          <a:solidFill>
            <a:srgbClr val="FFFFFF">
              <a:alpha val="43750"/>
            </a:srgbClr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1717" name="Google Shape;1717;p50"/>
          <p:cNvSpPr txBox="1"/>
          <p:nvPr/>
        </p:nvSpPr>
        <p:spPr>
          <a:xfrm flipH="1">
            <a:off x="12066958" y="2575141"/>
            <a:ext cx="5541592" cy="328193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1" wrap="square" lIns="134947" tIns="134947" rIns="134947" bIns="134947" anchor="ctr" anchorCtr="0">
            <a:no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qarashlarini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sz="2800" b="1" dirty="0">
              <a:latin typeface="Times New Roman" panose="02020603050405020304" pitchFamily="18" charset="0"/>
              <a:ea typeface="Fira Sans"/>
              <a:cs typeface="Times New Roman" panose="02020603050405020304" pitchFamily="18" charset="0"/>
              <a:sym typeface="Fira Sans"/>
            </a:endParaRPr>
          </a:p>
        </p:txBody>
      </p:sp>
      <p:sp>
        <p:nvSpPr>
          <p:cNvPr id="1723" name="Google Shape;1723;p50"/>
          <p:cNvSpPr txBox="1"/>
          <p:nvPr/>
        </p:nvSpPr>
        <p:spPr>
          <a:xfrm flipH="1">
            <a:off x="539750" y="2576027"/>
            <a:ext cx="5671154" cy="3281044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1" wrap="square" lIns="134947" tIns="134947" rIns="134947" bIns="134947" anchor="ctr" anchorCtr="0">
            <a:no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hamdardlik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o'tmishda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xususiyatidir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sz="2800" b="1" dirty="0">
              <a:latin typeface="Times New Roman" panose="02020603050405020304" pitchFamily="18" charset="0"/>
              <a:ea typeface="Fira Sans"/>
              <a:cs typeface="Times New Roman" panose="02020603050405020304" pitchFamily="18" charset="0"/>
              <a:sym typeface="Fira Sans"/>
            </a:endParaRPr>
          </a:p>
        </p:txBody>
      </p:sp>
      <p:pic>
        <p:nvPicPr>
          <p:cNvPr id="40" name="Graphic 2">
            <a:extLst>
              <a:ext uri="{FF2B5EF4-FFF2-40B4-BE49-F238E27FC236}">
                <a16:creationId xmlns:a16="http://schemas.microsoft.com/office/drawing/2014/main" xmlns="" id="{9B98EC3E-EE00-4AFB-9E7D-A4745628DC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78191C61-DAA7-4966-8E04-5257F68EF4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2FC5BB99-1FCE-4D36-9494-529677979A7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312A7460-9795-43BE-AB4C-4B01456F6AF0}"/>
              </a:ext>
            </a:extLst>
          </p:cNvPr>
          <p:cNvSpPr/>
          <p:nvPr/>
        </p:nvSpPr>
        <p:spPr>
          <a:xfrm>
            <a:off x="819866" y="7040291"/>
            <a:ext cx="511092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kontekstlar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cheklovlar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qadriyatlar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g'oyalar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qarashlar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e'tiqodlar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o'tmishda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yashaganlarning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o'ylashlari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his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tutishlariga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ta'sir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qilganligini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endParaRPr lang="en-US" sz="2800" b="1" dirty="0">
              <a:latin typeface="Times New Roman" panose="02020603050405020304" pitchFamily="18" charset="0"/>
              <a:ea typeface="Fira Sans"/>
              <a:cs typeface="Times New Roman" panose="02020603050405020304" pitchFamily="18" charset="0"/>
              <a:sym typeface="Fira Sans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FA15548B-BF20-4B30-A86C-71F7E007CAEC}"/>
              </a:ext>
            </a:extLst>
          </p:cNvPr>
          <p:cNvSpPr/>
          <p:nvPr/>
        </p:nvSpPr>
        <p:spPr>
          <a:xfrm>
            <a:off x="11899200" y="7040291"/>
            <a:ext cx="55415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Tarixchilar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o'tmishdagi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kontekstlari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cheklovlari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qadriyatlari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g'oyalari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qarashlari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e'tiqodlari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tanishish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o'rganadigan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odamlar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2" name="Picture 6" descr="Sohibqiron Amir Temur faoliyatidagi eng yorqin g'alaba. Ikki buyuk  turkiylar davlati to'qnashgan Anqara jangi — Uzbekistan News | DARYO.UZ">
            <a:extLst>
              <a:ext uri="{FF2B5EF4-FFF2-40B4-BE49-F238E27FC236}">
                <a16:creationId xmlns:a16="http://schemas.microsoft.com/office/drawing/2014/main" xmlns="" id="{A8C2B954-1020-4946-9E63-A8DB97915F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099" y="6657451"/>
            <a:ext cx="4114800" cy="3429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098" y="2837667"/>
            <a:ext cx="4114801" cy="306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0990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35950" y="3700087"/>
            <a:ext cx="8305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savodxonlikni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tarix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fanini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hayotda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ongli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endParaRPr lang="en-US" sz="2800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faktlarni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o‘tmishdan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saboq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yondashuvlar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tarixni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darslikdagi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hayotning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ko‘rib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undan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zavq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olishni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28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150" y="3408049"/>
            <a:ext cx="6576743" cy="4554394"/>
          </a:xfrm>
          <a:prstGeom prst="rect">
            <a:avLst/>
          </a:prstGeom>
        </p:spPr>
      </p:pic>
      <p:pic>
        <p:nvPicPr>
          <p:cNvPr id="8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3" y="-85711"/>
            <a:ext cx="17995899" cy="144780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2" y="186317"/>
            <a:ext cx="2362200" cy="92308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8" y="217095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7091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545A96D-469B-406F-8858-3733EF660293}"/>
              </a:ext>
            </a:extLst>
          </p:cNvPr>
          <p:cNvSpPr/>
          <p:nvPr/>
        </p:nvSpPr>
        <p:spPr>
          <a:xfrm>
            <a:off x="541184" y="4029075"/>
            <a:ext cx="17024525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13800" b="1" dirty="0" err="1">
                <a:solidFill>
                  <a:srgbClr val="1F295C"/>
                </a:solidFill>
                <a:latin typeface="Bradley Hand ITC" panose="03070402050302030203" pitchFamily="66" charset="0"/>
                <a:cs typeface="Times New Roman" panose="02020603050405020304" pitchFamily="18" charset="0"/>
              </a:rPr>
              <a:t>E’tiboringiz</a:t>
            </a:r>
            <a:r>
              <a:rPr lang="en-US" altLang="ru-RU" sz="13800" b="1" dirty="0">
                <a:solidFill>
                  <a:srgbClr val="1F295C"/>
                </a:solidFill>
                <a:latin typeface="Bradley Hand ITC" panose="03070402050302030203" pitchFamily="66" charset="0"/>
                <a:cs typeface="Times New Roman" panose="02020603050405020304" pitchFamily="18" charset="0"/>
              </a:rPr>
              <a:t> </a:t>
            </a:r>
            <a:r>
              <a:rPr lang="en-US" altLang="ru-RU" sz="13800" b="1" dirty="0" err="1">
                <a:solidFill>
                  <a:srgbClr val="1F295C"/>
                </a:solidFill>
                <a:latin typeface="Bradley Hand ITC" panose="03070402050302030203" pitchFamily="66" charset="0"/>
                <a:cs typeface="Times New Roman" panose="02020603050405020304" pitchFamily="18" charset="0"/>
              </a:rPr>
              <a:t>uchun</a:t>
            </a:r>
            <a:r>
              <a:rPr lang="en-US" altLang="ru-RU" sz="13800" b="1" dirty="0">
                <a:solidFill>
                  <a:srgbClr val="1F295C"/>
                </a:solidFill>
                <a:latin typeface="Bradley Hand ITC" panose="03070402050302030203" pitchFamily="66" charset="0"/>
                <a:cs typeface="Times New Roman" panose="02020603050405020304" pitchFamily="18" charset="0"/>
              </a:rPr>
              <a:t> </a:t>
            </a:r>
            <a:r>
              <a:rPr lang="en-US" altLang="ru-RU" sz="13800" b="1" dirty="0" err="1">
                <a:solidFill>
                  <a:srgbClr val="1F295C"/>
                </a:solidFill>
                <a:latin typeface="Bradley Hand ITC" panose="03070402050302030203" pitchFamily="66" charset="0"/>
                <a:cs typeface="Times New Roman" panose="02020603050405020304" pitchFamily="18" charset="0"/>
              </a:rPr>
              <a:t>rahmat</a:t>
            </a:r>
            <a:r>
              <a:rPr lang="en-US" altLang="ru-RU" sz="13800" b="1" dirty="0">
                <a:solidFill>
                  <a:srgbClr val="1F295C"/>
                </a:solidFill>
                <a:latin typeface="Bradley Hand ITC" panose="03070402050302030203" pitchFamily="66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70077006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6916</TotalTime>
  <Words>801</Words>
  <Application>Microsoft Office PowerPoint</Application>
  <PresentationFormat>Произвольный</PresentationFormat>
  <Paragraphs>112</Paragraphs>
  <Slides>20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31" baseType="lpstr">
      <vt:lpstr>Arial</vt:lpstr>
      <vt:lpstr>Bradley Hand ITC</vt:lpstr>
      <vt:lpstr>Calibri</vt:lpstr>
      <vt:lpstr>Calibri Light</vt:lpstr>
      <vt:lpstr>Fira Sans</vt:lpstr>
      <vt:lpstr>Fira Sans Extra Condensed Medium</vt:lpstr>
      <vt:lpstr>Fira Sans Extra Condensed SemiBold</vt:lpstr>
      <vt:lpstr>Fira Sans Medium</vt:lpstr>
      <vt:lpstr>Roboto</vt:lpstr>
      <vt:lpstr>Times New Roman</vt:lpstr>
      <vt:lpstr>Тема Office</vt:lpstr>
      <vt:lpstr>Презентация PowerPoint</vt:lpstr>
      <vt:lpstr>Презентация PowerPoint</vt:lpstr>
      <vt:lpstr>Tarixiy savodxonlik nima?</vt:lpstr>
      <vt:lpstr>Презентация PowerPoint</vt:lpstr>
      <vt:lpstr>Презентация PowerPoint</vt:lpstr>
      <vt:lpstr>Презентация PowerPoint</vt:lpstr>
      <vt:lpstr>O‘quvchilarda tarixiy savodxonlikni rivojlantirish usullari</vt:lpstr>
      <vt:lpstr>Презентация PowerPoint</vt:lpstr>
      <vt:lpstr>Презентация PowerPoint</vt:lpstr>
      <vt:lpstr>Презентация PowerPoint</vt:lpstr>
      <vt:lpstr>Tarixiy tushunishning uch asosiy ko‘nikmasi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Tarixni hozirgi davr bilan bog‘lash</vt:lpstr>
      <vt:lpstr>Tarixiy empatiya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Avloniy</cp:lastModifiedBy>
  <cp:revision>907</cp:revision>
  <cp:lastPrinted>2020-12-11T16:07:03Z</cp:lastPrinted>
  <dcterms:created xsi:type="dcterms:W3CDTF">2020-11-12T01:04:50Z</dcterms:created>
  <dcterms:modified xsi:type="dcterms:W3CDTF">2025-01-24T14:35:29Z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