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54" r:id="rId2"/>
    <p:sldMasterId id="2147484028" r:id="rId3"/>
    <p:sldMasterId id="2147484040" r:id="rId4"/>
    <p:sldMasterId id="2147484052" r:id="rId5"/>
  </p:sldMasterIdLst>
  <p:notesMasterIdLst>
    <p:notesMasterId r:id="rId17"/>
  </p:notesMasterIdLst>
  <p:sldIdLst>
    <p:sldId id="585" r:id="rId6"/>
    <p:sldId id="284" r:id="rId7"/>
    <p:sldId id="3291" r:id="rId8"/>
    <p:sldId id="364" r:id="rId9"/>
    <p:sldId id="365" r:id="rId10"/>
    <p:sldId id="268" r:id="rId11"/>
    <p:sldId id="257" r:id="rId12"/>
    <p:sldId id="3289" r:id="rId13"/>
    <p:sldId id="3293" r:id="rId14"/>
    <p:sldId id="3294" r:id="rId15"/>
    <p:sldId id="583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90E5"/>
    <a:srgbClr val="00FF00"/>
    <a:srgbClr val="6BF1EE"/>
    <a:srgbClr val="AB25A1"/>
    <a:srgbClr val="2CC8A1"/>
    <a:srgbClr val="29BD96"/>
    <a:srgbClr val="D7710B"/>
    <a:srgbClr val="E53935"/>
    <a:srgbClr val="002060"/>
    <a:srgbClr val="ED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" name="Google Shape;1669;g9e46a8c7fd_0_54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0" name="Google Shape;1670;g9e46a8c7fd_0_54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g97c0c60065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5" name="Google Shape;735;g97c0c60065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962c8e87b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962c8e87b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641a476e9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641a476e9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61156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641a476e9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641a476e9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2997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13505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83619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09970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10832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39290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567309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4081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978940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043408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747843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9128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945314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327978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613263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856699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109213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248363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042955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55831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943110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200773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819403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274010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573265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40120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83446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713526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613411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08409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718915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873856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3948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569886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8064797" y="3609297"/>
            <a:ext cx="7008836" cy="32016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52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9473531" y="7273167"/>
            <a:ext cx="5600102" cy="21949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spcBef>
                <a:spcPts val="3149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3149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3149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3149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3149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3149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3149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3149"/>
              </a:spcBef>
              <a:spcAft>
                <a:spcPts val="3149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1195318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3915769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050638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6903283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10111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Fira Sans Extra Condensed"/>
              <a:buNone/>
              <a:defRPr sz="5904">
                <a:solidFill>
                  <a:srgbClr val="00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686085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0004695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3801804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191198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420102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5" name="Google Shape;45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601978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37545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595730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4742242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1711758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41" r:id="rId1"/>
    <p:sldLayoutId id="2147484042" r:id="rId2"/>
    <p:sldLayoutId id="2147484043" r:id="rId3"/>
    <p:sldLayoutId id="2147484044" r:id="rId4"/>
    <p:sldLayoutId id="2147484045" r:id="rId5"/>
    <p:sldLayoutId id="2147484046" r:id="rId6"/>
    <p:sldLayoutId id="2147484047" r:id="rId7"/>
    <p:sldLayoutId id="2147484048" r:id="rId8"/>
    <p:sldLayoutId id="2147484049" r:id="rId9"/>
    <p:sldLayoutId id="2147484050" r:id="rId10"/>
    <p:sldLayoutId id="214748405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Fira Sans"/>
              <a:buChar char="●"/>
              <a:defRPr sz="1800">
                <a:latin typeface="Fira Sans"/>
                <a:ea typeface="Fira Sans"/>
                <a:cs typeface="Fira Sans"/>
                <a:sym typeface="Fira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Fira Sans"/>
              <a:buChar char="○"/>
              <a:defRPr>
                <a:latin typeface="Fira Sans"/>
                <a:ea typeface="Fira Sans"/>
                <a:cs typeface="Fira Sans"/>
                <a:sym typeface="Fira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Fira Sans"/>
              <a:buChar char="■"/>
              <a:defRPr>
                <a:latin typeface="Fira Sans"/>
                <a:ea typeface="Fira Sans"/>
                <a:cs typeface="Fira Sans"/>
                <a:sym typeface="Fira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Fira Sans"/>
              <a:buChar char="●"/>
              <a:defRPr>
                <a:latin typeface="Fira Sans"/>
                <a:ea typeface="Fira Sans"/>
                <a:cs typeface="Fira Sans"/>
                <a:sym typeface="Fira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Fira Sans"/>
              <a:buChar char="○"/>
              <a:defRPr>
                <a:latin typeface="Fira Sans"/>
                <a:ea typeface="Fira Sans"/>
                <a:cs typeface="Fira Sans"/>
                <a:sym typeface="Fira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Fira Sans"/>
              <a:buChar char="■"/>
              <a:defRPr>
                <a:latin typeface="Fira Sans"/>
                <a:ea typeface="Fira Sans"/>
                <a:cs typeface="Fira Sans"/>
                <a:sym typeface="Fira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Fira Sans"/>
              <a:buChar char="●"/>
              <a:defRPr>
                <a:latin typeface="Fira Sans"/>
                <a:ea typeface="Fira Sans"/>
                <a:cs typeface="Fira Sans"/>
                <a:sym typeface="Fira Sa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Fira Sans"/>
              <a:buChar char="○"/>
              <a:defRPr>
                <a:latin typeface="Fira Sans"/>
                <a:ea typeface="Fira Sans"/>
                <a:cs typeface="Fira Sans"/>
                <a:sym typeface="Fira Sa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Fira Sans"/>
              <a:buChar char="■"/>
              <a:defRPr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9646511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pos="5472">
          <p15:clr>
            <a:srgbClr val="EA4335"/>
          </p15:clr>
        </p15:guide>
        <p15:guide id="3" orient="horz" pos="259">
          <p15:clr>
            <a:srgbClr val="EA4335"/>
          </p15:clr>
        </p15:guide>
        <p15:guide id="4" orient="horz" pos="298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920750" y="7125595"/>
            <a:ext cx="15201901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uz-Latn-UZ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600" b="1" kern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Badiiy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tasvir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vositalarini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tahlil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metodikasi</a:t>
            </a:r>
            <a:endParaRPr lang="uz-Latn-UZ" sz="3600" b="1" kern="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FANNI O‘QITISHDA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987550" y="5033516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3.6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O‘quvchilarda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adabiyot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nazariyasiga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oid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ko‘nikmalarni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rivojlantirish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9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2" name="Google Shape;1672;p43"/>
          <p:cNvGrpSpPr/>
          <p:nvPr/>
        </p:nvGrpSpPr>
        <p:grpSpPr>
          <a:xfrm>
            <a:off x="1749684" y="2840850"/>
            <a:ext cx="14496540" cy="6337716"/>
            <a:chOff x="889042" y="1271062"/>
            <a:chExt cx="7365920" cy="3220293"/>
          </a:xfrm>
        </p:grpSpPr>
        <p:sp>
          <p:nvSpPr>
            <p:cNvPr id="1673" name="Google Shape;1673;p43"/>
            <p:cNvSpPr/>
            <p:nvPr/>
          </p:nvSpPr>
          <p:spPr>
            <a:xfrm>
              <a:off x="974788" y="1271062"/>
              <a:ext cx="1906852" cy="1217793"/>
            </a:xfrm>
            <a:custGeom>
              <a:avLst/>
              <a:gdLst/>
              <a:ahLst/>
              <a:cxnLst/>
              <a:rect l="l" t="t" r="r" b="b"/>
              <a:pathLst>
                <a:path w="37696" h="24412" extrusionOk="0">
                  <a:moveTo>
                    <a:pt x="8639" y="590"/>
                  </a:moveTo>
                  <a:lnTo>
                    <a:pt x="13155" y="786"/>
                  </a:lnTo>
                  <a:lnTo>
                    <a:pt x="17736" y="983"/>
                  </a:lnTo>
                  <a:lnTo>
                    <a:pt x="22513" y="1113"/>
                  </a:lnTo>
                  <a:lnTo>
                    <a:pt x="27290" y="1048"/>
                  </a:lnTo>
                  <a:lnTo>
                    <a:pt x="31937" y="983"/>
                  </a:lnTo>
                  <a:lnTo>
                    <a:pt x="32657" y="917"/>
                  </a:lnTo>
                  <a:lnTo>
                    <a:pt x="33377" y="983"/>
                  </a:lnTo>
                  <a:lnTo>
                    <a:pt x="34031" y="1048"/>
                  </a:lnTo>
                  <a:lnTo>
                    <a:pt x="34685" y="1179"/>
                  </a:lnTo>
                  <a:lnTo>
                    <a:pt x="35209" y="1441"/>
                  </a:lnTo>
                  <a:lnTo>
                    <a:pt x="35536" y="1571"/>
                  </a:lnTo>
                  <a:lnTo>
                    <a:pt x="35732" y="1768"/>
                  </a:lnTo>
                  <a:lnTo>
                    <a:pt x="35994" y="2030"/>
                  </a:lnTo>
                  <a:lnTo>
                    <a:pt x="36191" y="2291"/>
                  </a:lnTo>
                  <a:lnTo>
                    <a:pt x="36321" y="2619"/>
                  </a:lnTo>
                  <a:lnTo>
                    <a:pt x="36518" y="3011"/>
                  </a:lnTo>
                  <a:lnTo>
                    <a:pt x="36714" y="3927"/>
                  </a:lnTo>
                  <a:lnTo>
                    <a:pt x="36845" y="4844"/>
                  </a:lnTo>
                  <a:lnTo>
                    <a:pt x="36910" y="6742"/>
                  </a:lnTo>
                  <a:lnTo>
                    <a:pt x="37041" y="11192"/>
                  </a:lnTo>
                  <a:lnTo>
                    <a:pt x="37041" y="12370"/>
                  </a:lnTo>
                  <a:lnTo>
                    <a:pt x="37041" y="12959"/>
                  </a:lnTo>
                  <a:lnTo>
                    <a:pt x="36976" y="13548"/>
                  </a:lnTo>
                  <a:lnTo>
                    <a:pt x="36910" y="14137"/>
                  </a:lnTo>
                  <a:lnTo>
                    <a:pt x="36714" y="14660"/>
                  </a:lnTo>
                  <a:lnTo>
                    <a:pt x="36452" y="15184"/>
                  </a:lnTo>
                  <a:lnTo>
                    <a:pt x="36125" y="15707"/>
                  </a:lnTo>
                  <a:lnTo>
                    <a:pt x="35732" y="16035"/>
                  </a:lnTo>
                  <a:lnTo>
                    <a:pt x="35209" y="16362"/>
                  </a:lnTo>
                  <a:lnTo>
                    <a:pt x="34685" y="16558"/>
                  </a:lnTo>
                  <a:lnTo>
                    <a:pt x="34162" y="16754"/>
                  </a:lnTo>
                  <a:lnTo>
                    <a:pt x="33638" y="16885"/>
                  </a:lnTo>
                  <a:lnTo>
                    <a:pt x="33049" y="16951"/>
                  </a:lnTo>
                  <a:lnTo>
                    <a:pt x="26570" y="16951"/>
                  </a:lnTo>
                  <a:lnTo>
                    <a:pt x="21204" y="16885"/>
                  </a:lnTo>
                  <a:lnTo>
                    <a:pt x="15903" y="16754"/>
                  </a:lnTo>
                  <a:lnTo>
                    <a:pt x="10537" y="16623"/>
                  </a:lnTo>
                  <a:lnTo>
                    <a:pt x="10406" y="16689"/>
                  </a:lnTo>
                  <a:lnTo>
                    <a:pt x="10275" y="16558"/>
                  </a:lnTo>
                  <a:lnTo>
                    <a:pt x="10079" y="16558"/>
                  </a:lnTo>
                  <a:lnTo>
                    <a:pt x="9948" y="16623"/>
                  </a:lnTo>
                  <a:lnTo>
                    <a:pt x="9817" y="16754"/>
                  </a:lnTo>
                  <a:lnTo>
                    <a:pt x="9686" y="17605"/>
                  </a:lnTo>
                  <a:lnTo>
                    <a:pt x="9621" y="18456"/>
                  </a:lnTo>
                  <a:lnTo>
                    <a:pt x="9621" y="19372"/>
                  </a:lnTo>
                  <a:lnTo>
                    <a:pt x="9686" y="20223"/>
                  </a:lnTo>
                  <a:lnTo>
                    <a:pt x="9882" y="21074"/>
                  </a:lnTo>
                  <a:lnTo>
                    <a:pt x="10079" y="21859"/>
                  </a:lnTo>
                  <a:lnTo>
                    <a:pt x="10537" y="23561"/>
                  </a:lnTo>
                  <a:lnTo>
                    <a:pt x="9686" y="23102"/>
                  </a:lnTo>
                  <a:lnTo>
                    <a:pt x="8835" y="22448"/>
                  </a:lnTo>
                  <a:lnTo>
                    <a:pt x="8181" y="21794"/>
                  </a:lnTo>
                  <a:lnTo>
                    <a:pt x="7592" y="21008"/>
                  </a:lnTo>
                  <a:lnTo>
                    <a:pt x="7068" y="20157"/>
                  </a:lnTo>
                  <a:lnTo>
                    <a:pt x="6676" y="19241"/>
                  </a:lnTo>
                  <a:lnTo>
                    <a:pt x="6414" y="18260"/>
                  </a:lnTo>
                  <a:lnTo>
                    <a:pt x="6348" y="17212"/>
                  </a:lnTo>
                  <a:lnTo>
                    <a:pt x="6283" y="17082"/>
                  </a:lnTo>
                  <a:lnTo>
                    <a:pt x="6152" y="17016"/>
                  </a:lnTo>
                  <a:lnTo>
                    <a:pt x="6021" y="17016"/>
                  </a:lnTo>
                  <a:lnTo>
                    <a:pt x="5890" y="17147"/>
                  </a:lnTo>
                  <a:lnTo>
                    <a:pt x="5170" y="17016"/>
                  </a:lnTo>
                  <a:lnTo>
                    <a:pt x="4451" y="16951"/>
                  </a:lnTo>
                  <a:lnTo>
                    <a:pt x="3731" y="17016"/>
                  </a:lnTo>
                  <a:lnTo>
                    <a:pt x="3011" y="16951"/>
                  </a:lnTo>
                  <a:lnTo>
                    <a:pt x="2618" y="16885"/>
                  </a:lnTo>
                  <a:lnTo>
                    <a:pt x="2291" y="16820"/>
                  </a:lnTo>
                  <a:lnTo>
                    <a:pt x="1964" y="16623"/>
                  </a:lnTo>
                  <a:lnTo>
                    <a:pt x="1702" y="16427"/>
                  </a:lnTo>
                  <a:lnTo>
                    <a:pt x="1506" y="16231"/>
                  </a:lnTo>
                  <a:lnTo>
                    <a:pt x="1309" y="15969"/>
                  </a:lnTo>
                  <a:lnTo>
                    <a:pt x="1048" y="15380"/>
                  </a:lnTo>
                  <a:lnTo>
                    <a:pt x="851" y="14660"/>
                  </a:lnTo>
                  <a:lnTo>
                    <a:pt x="786" y="14006"/>
                  </a:lnTo>
                  <a:lnTo>
                    <a:pt x="655" y="12631"/>
                  </a:lnTo>
                  <a:lnTo>
                    <a:pt x="524" y="10341"/>
                  </a:lnTo>
                  <a:lnTo>
                    <a:pt x="459" y="9097"/>
                  </a:lnTo>
                  <a:lnTo>
                    <a:pt x="459" y="7920"/>
                  </a:lnTo>
                  <a:lnTo>
                    <a:pt x="524" y="6676"/>
                  </a:lnTo>
                  <a:lnTo>
                    <a:pt x="720" y="5498"/>
                  </a:lnTo>
                  <a:lnTo>
                    <a:pt x="982" y="4386"/>
                  </a:lnTo>
                  <a:lnTo>
                    <a:pt x="1178" y="3862"/>
                  </a:lnTo>
                  <a:lnTo>
                    <a:pt x="1440" y="3338"/>
                  </a:lnTo>
                  <a:lnTo>
                    <a:pt x="1702" y="2880"/>
                  </a:lnTo>
                  <a:lnTo>
                    <a:pt x="2029" y="2488"/>
                  </a:lnTo>
                  <a:lnTo>
                    <a:pt x="2356" y="2095"/>
                  </a:lnTo>
                  <a:lnTo>
                    <a:pt x="2749" y="1768"/>
                  </a:lnTo>
                  <a:lnTo>
                    <a:pt x="3142" y="1506"/>
                  </a:lnTo>
                  <a:lnTo>
                    <a:pt x="3600" y="1310"/>
                  </a:lnTo>
                  <a:lnTo>
                    <a:pt x="4058" y="1113"/>
                  </a:lnTo>
                  <a:lnTo>
                    <a:pt x="4581" y="917"/>
                  </a:lnTo>
                  <a:lnTo>
                    <a:pt x="5563" y="721"/>
                  </a:lnTo>
                  <a:lnTo>
                    <a:pt x="6545" y="590"/>
                  </a:lnTo>
                  <a:close/>
                  <a:moveTo>
                    <a:pt x="7461" y="1"/>
                  </a:moveTo>
                  <a:lnTo>
                    <a:pt x="6545" y="66"/>
                  </a:lnTo>
                  <a:lnTo>
                    <a:pt x="5629" y="132"/>
                  </a:lnTo>
                  <a:lnTo>
                    <a:pt x="4712" y="328"/>
                  </a:lnTo>
                  <a:lnTo>
                    <a:pt x="3796" y="590"/>
                  </a:lnTo>
                  <a:lnTo>
                    <a:pt x="3011" y="983"/>
                  </a:lnTo>
                  <a:lnTo>
                    <a:pt x="2226" y="1441"/>
                  </a:lnTo>
                  <a:lnTo>
                    <a:pt x="1898" y="1768"/>
                  </a:lnTo>
                  <a:lnTo>
                    <a:pt x="1571" y="2095"/>
                  </a:lnTo>
                  <a:lnTo>
                    <a:pt x="1309" y="2488"/>
                  </a:lnTo>
                  <a:lnTo>
                    <a:pt x="1048" y="2880"/>
                  </a:lnTo>
                  <a:lnTo>
                    <a:pt x="786" y="3404"/>
                  </a:lnTo>
                  <a:lnTo>
                    <a:pt x="524" y="3927"/>
                  </a:lnTo>
                  <a:lnTo>
                    <a:pt x="393" y="4516"/>
                  </a:lnTo>
                  <a:lnTo>
                    <a:pt x="262" y="5105"/>
                  </a:lnTo>
                  <a:lnTo>
                    <a:pt x="131" y="6283"/>
                  </a:lnTo>
                  <a:lnTo>
                    <a:pt x="66" y="7461"/>
                  </a:lnTo>
                  <a:lnTo>
                    <a:pt x="0" y="9097"/>
                  </a:lnTo>
                  <a:lnTo>
                    <a:pt x="0" y="10734"/>
                  </a:lnTo>
                  <a:lnTo>
                    <a:pt x="66" y="12370"/>
                  </a:lnTo>
                  <a:lnTo>
                    <a:pt x="197" y="14006"/>
                  </a:lnTo>
                  <a:lnTo>
                    <a:pt x="328" y="14857"/>
                  </a:lnTo>
                  <a:lnTo>
                    <a:pt x="524" y="15707"/>
                  </a:lnTo>
                  <a:lnTo>
                    <a:pt x="720" y="16100"/>
                  </a:lnTo>
                  <a:lnTo>
                    <a:pt x="917" y="16427"/>
                  </a:lnTo>
                  <a:lnTo>
                    <a:pt x="1178" y="16754"/>
                  </a:lnTo>
                  <a:lnTo>
                    <a:pt x="1506" y="17082"/>
                  </a:lnTo>
                  <a:lnTo>
                    <a:pt x="2029" y="17343"/>
                  </a:lnTo>
                  <a:lnTo>
                    <a:pt x="2553" y="17474"/>
                  </a:lnTo>
                  <a:lnTo>
                    <a:pt x="3076" y="17540"/>
                  </a:lnTo>
                  <a:lnTo>
                    <a:pt x="3665" y="17540"/>
                  </a:lnTo>
                  <a:lnTo>
                    <a:pt x="4778" y="17474"/>
                  </a:lnTo>
                  <a:lnTo>
                    <a:pt x="5367" y="17474"/>
                  </a:lnTo>
                  <a:lnTo>
                    <a:pt x="5890" y="17540"/>
                  </a:lnTo>
                  <a:lnTo>
                    <a:pt x="5890" y="18129"/>
                  </a:lnTo>
                  <a:lnTo>
                    <a:pt x="6021" y="18718"/>
                  </a:lnTo>
                  <a:lnTo>
                    <a:pt x="6152" y="19241"/>
                  </a:lnTo>
                  <a:lnTo>
                    <a:pt x="6283" y="19765"/>
                  </a:lnTo>
                  <a:lnTo>
                    <a:pt x="6545" y="20288"/>
                  </a:lnTo>
                  <a:lnTo>
                    <a:pt x="6741" y="20812"/>
                  </a:lnTo>
                  <a:lnTo>
                    <a:pt x="7068" y="21270"/>
                  </a:lnTo>
                  <a:lnTo>
                    <a:pt x="7396" y="21728"/>
                  </a:lnTo>
                  <a:lnTo>
                    <a:pt x="7723" y="22186"/>
                  </a:lnTo>
                  <a:lnTo>
                    <a:pt x="8115" y="22579"/>
                  </a:lnTo>
                  <a:lnTo>
                    <a:pt x="8508" y="22972"/>
                  </a:lnTo>
                  <a:lnTo>
                    <a:pt x="8966" y="23299"/>
                  </a:lnTo>
                  <a:lnTo>
                    <a:pt x="9424" y="23626"/>
                  </a:lnTo>
                  <a:lnTo>
                    <a:pt x="9948" y="23953"/>
                  </a:lnTo>
                  <a:lnTo>
                    <a:pt x="10471" y="24149"/>
                  </a:lnTo>
                  <a:lnTo>
                    <a:pt x="10995" y="24411"/>
                  </a:lnTo>
                  <a:lnTo>
                    <a:pt x="11126" y="24411"/>
                  </a:lnTo>
                  <a:lnTo>
                    <a:pt x="11257" y="24280"/>
                  </a:lnTo>
                  <a:lnTo>
                    <a:pt x="11388" y="24149"/>
                  </a:lnTo>
                  <a:lnTo>
                    <a:pt x="11388" y="24019"/>
                  </a:lnTo>
                  <a:lnTo>
                    <a:pt x="10799" y="22317"/>
                  </a:lnTo>
                  <a:lnTo>
                    <a:pt x="10602" y="21466"/>
                  </a:lnTo>
                  <a:lnTo>
                    <a:pt x="10406" y="20616"/>
                  </a:lnTo>
                  <a:lnTo>
                    <a:pt x="10275" y="19765"/>
                  </a:lnTo>
                  <a:lnTo>
                    <a:pt x="10210" y="18914"/>
                  </a:lnTo>
                  <a:lnTo>
                    <a:pt x="10275" y="18063"/>
                  </a:lnTo>
                  <a:lnTo>
                    <a:pt x="10406" y="17147"/>
                  </a:lnTo>
                  <a:lnTo>
                    <a:pt x="10537" y="17212"/>
                  </a:lnTo>
                  <a:lnTo>
                    <a:pt x="22644" y="17409"/>
                  </a:lnTo>
                  <a:lnTo>
                    <a:pt x="28599" y="17540"/>
                  </a:lnTo>
                  <a:lnTo>
                    <a:pt x="31021" y="17605"/>
                  </a:lnTo>
                  <a:lnTo>
                    <a:pt x="32264" y="17605"/>
                  </a:lnTo>
                  <a:lnTo>
                    <a:pt x="33507" y="17474"/>
                  </a:lnTo>
                  <a:lnTo>
                    <a:pt x="33966" y="17409"/>
                  </a:lnTo>
                  <a:lnTo>
                    <a:pt x="34489" y="17278"/>
                  </a:lnTo>
                  <a:lnTo>
                    <a:pt x="34947" y="17082"/>
                  </a:lnTo>
                  <a:lnTo>
                    <a:pt x="35340" y="16951"/>
                  </a:lnTo>
                  <a:lnTo>
                    <a:pt x="35732" y="16689"/>
                  </a:lnTo>
                  <a:lnTo>
                    <a:pt x="36060" y="16493"/>
                  </a:lnTo>
                  <a:lnTo>
                    <a:pt x="36321" y="16165"/>
                  </a:lnTo>
                  <a:lnTo>
                    <a:pt x="36649" y="15904"/>
                  </a:lnTo>
                  <a:lnTo>
                    <a:pt x="36845" y="15576"/>
                  </a:lnTo>
                  <a:lnTo>
                    <a:pt x="37107" y="15184"/>
                  </a:lnTo>
                  <a:lnTo>
                    <a:pt x="37238" y="14791"/>
                  </a:lnTo>
                  <a:lnTo>
                    <a:pt x="37369" y="14398"/>
                  </a:lnTo>
                  <a:lnTo>
                    <a:pt x="37565" y="13482"/>
                  </a:lnTo>
                  <a:lnTo>
                    <a:pt x="37696" y="12501"/>
                  </a:lnTo>
                  <a:lnTo>
                    <a:pt x="37630" y="9883"/>
                  </a:lnTo>
                  <a:lnTo>
                    <a:pt x="37565" y="7265"/>
                  </a:lnTo>
                  <a:lnTo>
                    <a:pt x="37499" y="6153"/>
                  </a:lnTo>
                  <a:lnTo>
                    <a:pt x="37499" y="5040"/>
                  </a:lnTo>
                  <a:lnTo>
                    <a:pt x="37369" y="3927"/>
                  </a:lnTo>
                  <a:lnTo>
                    <a:pt x="37238" y="3338"/>
                  </a:lnTo>
                  <a:lnTo>
                    <a:pt x="37107" y="2815"/>
                  </a:lnTo>
                  <a:lnTo>
                    <a:pt x="36910" y="2291"/>
                  </a:lnTo>
                  <a:lnTo>
                    <a:pt x="36649" y="1833"/>
                  </a:lnTo>
                  <a:lnTo>
                    <a:pt x="36321" y="1441"/>
                  </a:lnTo>
                  <a:lnTo>
                    <a:pt x="35994" y="1179"/>
                  </a:lnTo>
                  <a:lnTo>
                    <a:pt x="35602" y="917"/>
                  </a:lnTo>
                  <a:lnTo>
                    <a:pt x="35209" y="721"/>
                  </a:lnTo>
                  <a:lnTo>
                    <a:pt x="34816" y="524"/>
                  </a:lnTo>
                  <a:lnTo>
                    <a:pt x="34358" y="459"/>
                  </a:lnTo>
                  <a:lnTo>
                    <a:pt x="33377" y="328"/>
                  </a:lnTo>
                  <a:lnTo>
                    <a:pt x="32395" y="328"/>
                  </a:lnTo>
                  <a:lnTo>
                    <a:pt x="30432" y="394"/>
                  </a:lnTo>
                  <a:lnTo>
                    <a:pt x="24476" y="459"/>
                  </a:lnTo>
                  <a:lnTo>
                    <a:pt x="18521" y="459"/>
                  </a:lnTo>
                  <a:lnTo>
                    <a:pt x="15772" y="328"/>
                  </a:lnTo>
                  <a:lnTo>
                    <a:pt x="12958" y="197"/>
                  </a:lnTo>
                  <a:lnTo>
                    <a:pt x="10210" y="66"/>
                  </a:lnTo>
                  <a:lnTo>
                    <a:pt x="746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74" name="Google Shape;1674;p43"/>
            <p:cNvSpPr/>
            <p:nvPr/>
          </p:nvSpPr>
          <p:spPr>
            <a:xfrm>
              <a:off x="1531733" y="2488841"/>
              <a:ext cx="812509" cy="784703"/>
            </a:xfrm>
            <a:custGeom>
              <a:avLst/>
              <a:gdLst/>
              <a:ahLst/>
              <a:cxnLst/>
              <a:rect l="l" t="t" r="r" b="b"/>
              <a:pathLst>
                <a:path w="19110" h="18456" extrusionOk="0">
                  <a:moveTo>
                    <a:pt x="8442" y="590"/>
                  </a:moveTo>
                  <a:lnTo>
                    <a:pt x="8573" y="786"/>
                  </a:lnTo>
                  <a:lnTo>
                    <a:pt x="8769" y="786"/>
                  </a:lnTo>
                  <a:lnTo>
                    <a:pt x="9489" y="655"/>
                  </a:lnTo>
                  <a:lnTo>
                    <a:pt x="10929" y="655"/>
                  </a:lnTo>
                  <a:lnTo>
                    <a:pt x="11584" y="786"/>
                  </a:lnTo>
                  <a:lnTo>
                    <a:pt x="12303" y="917"/>
                  </a:lnTo>
                  <a:lnTo>
                    <a:pt x="12958" y="1113"/>
                  </a:lnTo>
                  <a:lnTo>
                    <a:pt x="13612" y="1310"/>
                  </a:lnTo>
                  <a:lnTo>
                    <a:pt x="14201" y="1637"/>
                  </a:lnTo>
                  <a:lnTo>
                    <a:pt x="14856" y="1964"/>
                  </a:lnTo>
                  <a:lnTo>
                    <a:pt x="15379" y="2422"/>
                  </a:lnTo>
                  <a:lnTo>
                    <a:pt x="15903" y="2815"/>
                  </a:lnTo>
                  <a:lnTo>
                    <a:pt x="16426" y="3339"/>
                  </a:lnTo>
                  <a:lnTo>
                    <a:pt x="16884" y="3862"/>
                  </a:lnTo>
                  <a:lnTo>
                    <a:pt x="17277" y="4451"/>
                  </a:lnTo>
                  <a:lnTo>
                    <a:pt x="17604" y="5105"/>
                  </a:lnTo>
                  <a:lnTo>
                    <a:pt x="17932" y="5760"/>
                  </a:lnTo>
                  <a:lnTo>
                    <a:pt x="18128" y="6414"/>
                  </a:lnTo>
                  <a:lnTo>
                    <a:pt x="18324" y="7069"/>
                  </a:lnTo>
                  <a:lnTo>
                    <a:pt x="18455" y="7789"/>
                  </a:lnTo>
                  <a:lnTo>
                    <a:pt x="18521" y="8443"/>
                  </a:lnTo>
                  <a:lnTo>
                    <a:pt x="18521" y="9163"/>
                  </a:lnTo>
                  <a:lnTo>
                    <a:pt x="18455" y="9817"/>
                  </a:lnTo>
                  <a:lnTo>
                    <a:pt x="18324" y="10537"/>
                  </a:lnTo>
                  <a:lnTo>
                    <a:pt x="18193" y="11192"/>
                  </a:lnTo>
                  <a:lnTo>
                    <a:pt x="17997" y="11846"/>
                  </a:lnTo>
                  <a:lnTo>
                    <a:pt x="17735" y="12435"/>
                  </a:lnTo>
                  <a:lnTo>
                    <a:pt x="17473" y="13090"/>
                  </a:lnTo>
                  <a:lnTo>
                    <a:pt x="17081" y="13679"/>
                  </a:lnTo>
                  <a:lnTo>
                    <a:pt x="16688" y="14268"/>
                  </a:lnTo>
                  <a:lnTo>
                    <a:pt x="16295" y="14791"/>
                  </a:lnTo>
                  <a:lnTo>
                    <a:pt x="15772" y="15249"/>
                  </a:lnTo>
                  <a:lnTo>
                    <a:pt x="15248" y="15707"/>
                  </a:lnTo>
                  <a:lnTo>
                    <a:pt x="14659" y="16165"/>
                  </a:lnTo>
                  <a:lnTo>
                    <a:pt x="14005" y="16558"/>
                  </a:lnTo>
                  <a:lnTo>
                    <a:pt x="13351" y="16951"/>
                  </a:lnTo>
                  <a:lnTo>
                    <a:pt x="12696" y="17213"/>
                  </a:lnTo>
                  <a:lnTo>
                    <a:pt x="11976" y="17474"/>
                  </a:lnTo>
                  <a:lnTo>
                    <a:pt x="11256" y="17605"/>
                  </a:lnTo>
                  <a:lnTo>
                    <a:pt x="10536" y="17736"/>
                  </a:lnTo>
                  <a:lnTo>
                    <a:pt x="9817" y="17802"/>
                  </a:lnTo>
                  <a:lnTo>
                    <a:pt x="9031" y="17867"/>
                  </a:lnTo>
                  <a:lnTo>
                    <a:pt x="8311" y="17802"/>
                  </a:lnTo>
                  <a:lnTo>
                    <a:pt x="7591" y="17671"/>
                  </a:lnTo>
                  <a:lnTo>
                    <a:pt x="6872" y="17474"/>
                  </a:lnTo>
                  <a:lnTo>
                    <a:pt x="6152" y="17278"/>
                  </a:lnTo>
                  <a:lnTo>
                    <a:pt x="5497" y="16951"/>
                  </a:lnTo>
                  <a:lnTo>
                    <a:pt x="4843" y="16624"/>
                  </a:lnTo>
                  <a:lnTo>
                    <a:pt x="4188" y="16165"/>
                  </a:lnTo>
                  <a:lnTo>
                    <a:pt x="3730" y="15773"/>
                  </a:lnTo>
                  <a:lnTo>
                    <a:pt x="3272" y="15315"/>
                  </a:lnTo>
                  <a:lnTo>
                    <a:pt x="2814" y="14857"/>
                  </a:lnTo>
                  <a:lnTo>
                    <a:pt x="2421" y="14333"/>
                  </a:lnTo>
                  <a:lnTo>
                    <a:pt x="2029" y="13809"/>
                  </a:lnTo>
                  <a:lnTo>
                    <a:pt x="1702" y="13220"/>
                  </a:lnTo>
                  <a:lnTo>
                    <a:pt x="1440" y="12697"/>
                  </a:lnTo>
                  <a:lnTo>
                    <a:pt x="1178" y="12042"/>
                  </a:lnTo>
                  <a:lnTo>
                    <a:pt x="982" y="11454"/>
                  </a:lnTo>
                  <a:lnTo>
                    <a:pt x="785" y="10799"/>
                  </a:lnTo>
                  <a:lnTo>
                    <a:pt x="720" y="10210"/>
                  </a:lnTo>
                  <a:lnTo>
                    <a:pt x="655" y="9556"/>
                  </a:lnTo>
                  <a:lnTo>
                    <a:pt x="655" y="8901"/>
                  </a:lnTo>
                  <a:lnTo>
                    <a:pt x="655" y="8247"/>
                  </a:lnTo>
                  <a:lnTo>
                    <a:pt x="785" y="7592"/>
                  </a:lnTo>
                  <a:lnTo>
                    <a:pt x="916" y="7003"/>
                  </a:lnTo>
                  <a:lnTo>
                    <a:pt x="1113" y="6283"/>
                  </a:lnTo>
                  <a:lnTo>
                    <a:pt x="1374" y="5694"/>
                  </a:lnTo>
                  <a:lnTo>
                    <a:pt x="1702" y="5105"/>
                  </a:lnTo>
                  <a:lnTo>
                    <a:pt x="2029" y="4582"/>
                  </a:lnTo>
                  <a:lnTo>
                    <a:pt x="2421" y="4058"/>
                  </a:lnTo>
                  <a:lnTo>
                    <a:pt x="2814" y="3600"/>
                  </a:lnTo>
                  <a:lnTo>
                    <a:pt x="3272" y="3142"/>
                  </a:lnTo>
                  <a:lnTo>
                    <a:pt x="3796" y="2750"/>
                  </a:lnTo>
                  <a:lnTo>
                    <a:pt x="4254" y="2357"/>
                  </a:lnTo>
                  <a:lnTo>
                    <a:pt x="4843" y="2030"/>
                  </a:lnTo>
                  <a:lnTo>
                    <a:pt x="5955" y="1441"/>
                  </a:lnTo>
                  <a:lnTo>
                    <a:pt x="7133" y="983"/>
                  </a:lnTo>
                  <a:lnTo>
                    <a:pt x="8442" y="590"/>
                  </a:lnTo>
                  <a:close/>
                  <a:moveTo>
                    <a:pt x="10536" y="1"/>
                  </a:moveTo>
                  <a:lnTo>
                    <a:pt x="9751" y="66"/>
                  </a:lnTo>
                  <a:lnTo>
                    <a:pt x="8900" y="132"/>
                  </a:lnTo>
                  <a:lnTo>
                    <a:pt x="8246" y="132"/>
                  </a:lnTo>
                  <a:lnTo>
                    <a:pt x="7591" y="197"/>
                  </a:lnTo>
                  <a:lnTo>
                    <a:pt x="6937" y="328"/>
                  </a:lnTo>
                  <a:lnTo>
                    <a:pt x="6348" y="524"/>
                  </a:lnTo>
                  <a:lnTo>
                    <a:pt x="5694" y="721"/>
                  </a:lnTo>
                  <a:lnTo>
                    <a:pt x="5105" y="1048"/>
                  </a:lnTo>
                  <a:lnTo>
                    <a:pt x="4516" y="1375"/>
                  </a:lnTo>
                  <a:lnTo>
                    <a:pt x="3927" y="1768"/>
                  </a:lnTo>
                  <a:lnTo>
                    <a:pt x="3403" y="2161"/>
                  </a:lnTo>
                  <a:lnTo>
                    <a:pt x="2880" y="2619"/>
                  </a:lnTo>
                  <a:lnTo>
                    <a:pt x="2421" y="3142"/>
                  </a:lnTo>
                  <a:lnTo>
                    <a:pt x="1963" y="3600"/>
                  </a:lnTo>
                  <a:lnTo>
                    <a:pt x="1571" y="4189"/>
                  </a:lnTo>
                  <a:lnTo>
                    <a:pt x="1243" y="4713"/>
                  </a:lnTo>
                  <a:lnTo>
                    <a:pt x="916" y="5302"/>
                  </a:lnTo>
                  <a:lnTo>
                    <a:pt x="655" y="5891"/>
                  </a:lnTo>
                  <a:lnTo>
                    <a:pt x="393" y="6545"/>
                  </a:lnTo>
                  <a:lnTo>
                    <a:pt x="196" y="7265"/>
                  </a:lnTo>
                  <a:lnTo>
                    <a:pt x="66" y="7920"/>
                  </a:lnTo>
                  <a:lnTo>
                    <a:pt x="0" y="8639"/>
                  </a:lnTo>
                  <a:lnTo>
                    <a:pt x="0" y="9359"/>
                  </a:lnTo>
                  <a:lnTo>
                    <a:pt x="66" y="10014"/>
                  </a:lnTo>
                  <a:lnTo>
                    <a:pt x="196" y="10734"/>
                  </a:lnTo>
                  <a:lnTo>
                    <a:pt x="327" y="11454"/>
                  </a:lnTo>
                  <a:lnTo>
                    <a:pt x="524" y="12108"/>
                  </a:lnTo>
                  <a:lnTo>
                    <a:pt x="785" y="12762"/>
                  </a:lnTo>
                  <a:lnTo>
                    <a:pt x="1113" y="13417"/>
                  </a:lnTo>
                  <a:lnTo>
                    <a:pt x="1440" y="14006"/>
                  </a:lnTo>
                  <a:lnTo>
                    <a:pt x="1832" y="14595"/>
                  </a:lnTo>
                  <a:lnTo>
                    <a:pt x="2225" y="15184"/>
                  </a:lnTo>
                  <a:lnTo>
                    <a:pt x="2749" y="15707"/>
                  </a:lnTo>
                  <a:lnTo>
                    <a:pt x="3272" y="16165"/>
                  </a:lnTo>
                  <a:lnTo>
                    <a:pt x="3861" y="16689"/>
                  </a:lnTo>
                  <a:lnTo>
                    <a:pt x="4516" y="17147"/>
                  </a:lnTo>
                  <a:lnTo>
                    <a:pt x="5170" y="17474"/>
                  </a:lnTo>
                  <a:lnTo>
                    <a:pt x="5890" y="17802"/>
                  </a:lnTo>
                  <a:lnTo>
                    <a:pt x="6610" y="18063"/>
                  </a:lnTo>
                  <a:lnTo>
                    <a:pt x="7330" y="18260"/>
                  </a:lnTo>
                  <a:lnTo>
                    <a:pt x="8050" y="18391"/>
                  </a:lnTo>
                  <a:lnTo>
                    <a:pt x="8835" y="18456"/>
                  </a:lnTo>
                  <a:lnTo>
                    <a:pt x="9555" y="18456"/>
                  </a:lnTo>
                  <a:lnTo>
                    <a:pt x="10340" y="18391"/>
                  </a:lnTo>
                  <a:lnTo>
                    <a:pt x="11125" y="18325"/>
                  </a:lnTo>
                  <a:lnTo>
                    <a:pt x="11845" y="18129"/>
                  </a:lnTo>
                  <a:lnTo>
                    <a:pt x="12565" y="17932"/>
                  </a:lnTo>
                  <a:lnTo>
                    <a:pt x="13285" y="17605"/>
                  </a:lnTo>
                  <a:lnTo>
                    <a:pt x="14005" y="17278"/>
                  </a:lnTo>
                  <a:lnTo>
                    <a:pt x="14659" y="16885"/>
                  </a:lnTo>
                  <a:lnTo>
                    <a:pt x="15314" y="16493"/>
                  </a:lnTo>
                  <a:lnTo>
                    <a:pt x="15903" y="15969"/>
                  </a:lnTo>
                  <a:lnTo>
                    <a:pt x="16426" y="15511"/>
                  </a:lnTo>
                  <a:lnTo>
                    <a:pt x="16950" y="14922"/>
                  </a:lnTo>
                  <a:lnTo>
                    <a:pt x="17408" y="14333"/>
                  </a:lnTo>
                  <a:lnTo>
                    <a:pt x="17801" y="13744"/>
                  </a:lnTo>
                  <a:lnTo>
                    <a:pt x="18128" y="13090"/>
                  </a:lnTo>
                  <a:lnTo>
                    <a:pt x="18455" y="12370"/>
                  </a:lnTo>
                  <a:lnTo>
                    <a:pt x="18717" y="11715"/>
                  </a:lnTo>
                  <a:lnTo>
                    <a:pt x="18913" y="10995"/>
                  </a:lnTo>
                  <a:lnTo>
                    <a:pt x="19044" y="10276"/>
                  </a:lnTo>
                  <a:lnTo>
                    <a:pt x="19110" y="9490"/>
                  </a:lnTo>
                  <a:lnTo>
                    <a:pt x="19110" y="8770"/>
                  </a:lnTo>
                  <a:lnTo>
                    <a:pt x="19110" y="8050"/>
                  </a:lnTo>
                  <a:lnTo>
                    <a:pt x="18979" y="7265"/>
                  </a:lnTo>
                  <a:lnTo>
                    <a:pt x="18848" y="6545"/>
                  </a:lnTo>
                  <a:lnTo>
                    <a:pt x="18586" y="5694"/>
                  </a:lnTo>
                  <a:lnTo>
                    <a:pt x="18259" y="4975"/>
                  </a:lnTo>
                  <a:lnTo>
                    <a:pt x="17866" y="4255"/>
                  </a:lnTo>
                  <a:lnTo>
                    <a:pt x="17408" y="3600"/>
                  </a:lnTo>
                  <a:lnTo>
                    <a:pt x="16884" y="2946"/>
                  </a:lnTo>
                  <a:lnTo>
                    <a:pt x="16361" y="2422"/>
                  </a:lnTo>
                  <a:lnTo>
                    <a:pt x="15706" y="1899"/>
                  </a:lnTo>
                  <a:lnTo>
                    <a:pt x="15052" y="1441"/>
                  </a:lnTo>
                  <a:lnTo>
                    <a:pt x="14398" y="1048"/>
                  </a:lnTo>
                  <a:lnTo>
                    <a:pt x="13678" y="721"/>
                  </a:lnTo>
                  <a:lnTo>
                    <a:pt x="12958" y="459"/>
                  </a:lnTo>
                  <a:lnTo>
                    <a:pt x="12173" y="197"/>
                  </a:lnTo>
                  <a:lnTo>
                    <a:pt x="11387" y="66"/>
                  </a:lnTo>
                  <a:lnTo>
                    <a:pt x="105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75" name="Google Shape;1675;p43"/>
            <p:cNvSpPr/>
            <p:nvPr/>
          </p:nvSpPr>
          <p:spPr>
            <a:xfrm>
              <a:off x="3276945" y="2488841"/>
              <a:ext cx="812509" cy="784703"/>
            </a:xfrm>
            <a:custGeom>
              <a:avLst/>
              <a:gdLst/>
              <a:ahLst/>
              <a:cxnLst/>
              <a:rect l="l" t="t" r="r" b="b"/>
              <a:pathLst>
                <a:path w="19110" h="18456" extrusionOk="0">
                  <a:moveTo>
                    <a:pt x="8442" y="590"/>
                  </a:moveTo>
                  <a:lnTo>
                    <a:pt x="8573" y="786"/>
                  </a:lnTo>
                  <a:lnTo>
                    <a:pt x="8769" y="786"/>
                  </a:lnTo>
                  <a:lnTo>
                    <a:pt x="9489" y="655"/>
                  </a:lnTo>
                  <a:lnTo>
                    <a:pt x="10929" y="655"/>
                  </a:lnTo>
                  <a:lnTo>
                    <a:pt x="11584" y="786"/>
                  </a:lnTo>
                  <a:lnTo>
                    <a:pt x="12303" y="917"/>
                  </a:lnTo>
                  <a:lnTo>
                    <a:pt x="12958" y="1113"/>
                  </a:lnTo>
                  <a:lnTo>
                    <a:pt x="13612" y="1310"/>
                  </a:lnTo>
                  <a:lnTo>
                    <a:pt x="14201" y="1637"/>
                  </a:lnTo>
                  <a:lnTo>
                    <a:pt x="14856" y="1964"/>
                  </a:lnTo>
                  <a:lnTo>
                    <a:pt x="15379" y="2422"/>
                  </a:lnTo>
                  <a:lnTo>
                    <a:pt x="15903" y="2815"/>
                  </a:lnTo>
                  <a:lnTo>
                    <a:pt x="16426" y="3339"/>
                  </a:lnTo>
                  <a:lnTo>
                    <a:pt x="16884" y="3862"/>
                  </a:lnTo>
                  <a:lnTo>
                    <a:pt x="17277" y="4451"/>
                  </a:lnTo>
                  <a:lnTo>
                    <a:pt x="17604" y="5105"/>
                  </a:lnTo>
                  <a:lnTo>
                    <a:pt x="17932" y="5760"/>
                  </a:lnTo>
                  <a:lnTo>
                    <a:pt x="18128" y="6414"/>
                  </a:lnTo>
                  <a:lnTo>
                    <a:pt x="18324" y="7069"/>
                  </a:lnTo>
                  <a:lnTo>
                    <a:pt x="18455" y="7789"/>
                  </a:lnTo>
                  <a:lnTo>
                    <a:pt x="18521" y="8443"/>
                  </a:lnTo>
                  <a:lnTo>
                    <a:pt x="18521" y="9163"/>
                  </a:lnTo>
                  <a:lnTo>
                    <a:pt x="18455" y="9817"/>
                  </a:lnTo>
                  <a:lnTo>
                    <a:pt x="18324" y="10537"/>
                  </a:lnTo>
                  <a:lnTo>
                    <a:pt x="18193" y="11192"/>
                  </a:lnTo>
                  <a:lnTo>
                    <a:pt x="17997" y="11846"/>
                  </a:lnTo>
                  <a:lnTo>
                    <a:pt x="17735" y="12435"/>
                  </a:lnTo>
                  <a:lnTo>
                    <a:pt x="17473" y="13090"/>
                  </a:lnTo>
                  <a:lnTo>
                    <a:pt x="17081" y="13679"/>
                  </a:lnTo>
                  <a:lnTo>
                    <a:pt x="16688" y="14268"/>
                  </a:lnTo>
                  <a:lnTo>
                    <a:pt x="16295" y="14791"/>
                  </a:lnTo>
                  <a:lnTo>
                    <a:pt x="15772" y="15249"/>
                  </a:lnTo>
                  <a:lnTo>
                    <a:pt x="15248" y="15707"/>
                  </a:lnTo>
                  <a:lnTo>
                    <a:pt x="14659" y="16165"/>
                  </a:lnTo>
                  <a:lnTo>
                    <a:pt x="14005" y="16558"/>
                  </a:lnTo>
                  <a:lnTo>
                    <a:pt x="13351" y="16951"/>
                  </a:lnTo>
                  <a:lnTo>
                    <a:pt x="12696" y="17213"/>
                  </a:lnTo>
                  <a:lnTo>
                    <a:pt x="11976" y="17474"/>
                  </a:lnTo>
                  <a:lnTo>
                    <a:pt x="11256" y="17605"/>
                  </a:lnTo>
                  <a:lnTo>
                    <a:pt x="10536" y="17736"/>
                  </a:lnTo>
                  <a:lnTo>
                    <a:pt x="9817" y="17802"/>
                  </a:lnTo>
                  <a:lnTo>
                    <a:pt x="9031" y="17867"/>
                  </a:lnTo>
                  <a:lnTo>
                    <a:pt x="8311" y="17802"/>
                  </a:lnTo>
                  <a:lnTo>
                    <a:pt x="7591" y="17671"/>
                  </a:lnTo>
                  <a:lnTo>
                    <a:pt x="6872" y="17474"/>
                  </a:lnTo>
                  <a:lnTo>
                    <a:pt x="6152" y="17278"/>
                  </a:lnTo>
                  <a:lnTo>
                    <a:pt x="5497" y="16951"/>
                  </a:lnTo>
                  <a:lnTo>
                    <a:pt x="4843" y="16624"/>
                  </a:lnTo>
                  <a:lnTo>
                    <a:pt x="4188" y="16165"/>
                  </a:lnTo>
                  <a:lnTo>
                    <a:pt x="3730" y="15773"/>
                  </a:lnTo>
                  <a:lnTo>
                    <a:pt x="3272" y="15315"/>
                  </a:lnTo>
                  <a:lnTo>
                    <a:pt x="2814" y="14857"/>
                  </a:lnTo>
                  <a:lnTo>
                    <a:pt x="2421" y="14333"/>
                  </a:lnTo>
                  <a:lnTo>
                    <a:pt x="2029" y="13809"/>
                  </a:lnTo>
                  <a:lnTo>
                    <a:pt x="1702" y="13220"/>
                  </a:lnTo>
                  <a:lnTo>
                    <a:pt x="1440" y="12697"/>
                  </a:lnTo>
                  <a:lnTo>
                    <a:pt x="1178" y="12042"/>
                  </a:lnTo>
                  <a:lnTo>
                    <a:pt x="982" y="11454"/>
                  </a:lnTo>
                  <a:lnTo>
                    <a:pt x="785" y="10799"/>
                  </a:lnTo>
                  <a:lnTo>
                    <a:pt x="720" y="10210"/>
                  </a:lnTo>
                  <a:lnTo>
                    <a:pt x="655" y="9556"/>
                  </a:lnTo>
                  <a:lnTo>
                    <a:pt x="655" y="8901"/>
                  </a:lnTo>
                  <a:lnTo>
                    <a:pt x="655" y="8247"/>
                  </a:lnTo>
                  <a:lnTo>
                    <a:pt x="785" y="7592"/>
                  </a:lnTo>
                  <a:lnTo>
                    <a:pt x="916" y="7003"/>
                  </a:lnTo>
                  <a:lnTo>
                    <a:pt x="1113" y="6283"/>
                  </a:lnTo>
                  <a:lnTo>
                    <a:pt x="1374" y="5694"/>
                  </a:lnTo>
                  <a:lnTo>
                    <a:pt x="1702" y="5105"/>
                  </a:lnTo>
                  <a:lnTo>
                    <a:pt x="2029" y="4582"/>
                  </a:lnTo>
                  <a:lnTo>
                    <a:pt x="2421" y="4058"/>
                  </a:lnTo>
                  <a:lnTo>
                    <a:pt x="2814" y="3600"/>
                  </a:lnTo>
                  <a:lnTo>
                    <a:pt x="3272" y="3142"/>
                  </a:lnTo>
                  <a:lnTo>
                    <a:pt x="3796" y="2750"/>
                  </a:lnTo>
                  <a:lnTo>
                    <a:pt x="4254" y="2357"/>
                  </a:lnTo>
                  <a:lnTo>
                    <a:pt x="4843" y="2030"/>
                  </a:lnTo>
                  <a:lnTo>
                    <a:pt x="5955" y="1441"/>
                  </a:lnTo>
                  <a:lnTo>
                    <a:pt x="7133" y="983"/>
                  </a:lnTo>
                  <a:lnTo>
                    <a:pt x="8442" y="590"/>
                  </a:lnTo>
                  <a:close/>
                  <a:moveTo>
                    <a:pt x="10536" y="1"/>
                  </a:moveTo>
                  <a:lnTo>
                    <a:pt x="9751" y="66"/>
                  </a:lnTo>
                  <a:lnTo>
                    <a:pt x="8900" y="132"/>
                  </a:lnTo>
                  <a:lnTo>
                    <a:pt x="8246" y="132"/>
                  </a:lnTo>
                  <a:lnTo>
                    <a:pt x="7591" y="197"/>
                  </a:lnTo>
                  <a:lnTo>
                    <a:pt x="6937" y="328"/>
                  </a:lnTo>
                  <a:lnTo>
                    <a:pt x="6348" y="524"/>
                  </a:lnTo>
                  <a:lnTo>
                    <a:pt x="5694" y="721"/>
                  </a:lnTo>
                  <a:lnTo>
                    <a:pt x="5105" y="1048"/>
                  </a:lnTo>
                  <a:lnTo>
                    <a:pt x="4516" y="1375"/>
                  </a:lnTo>
                  <a:lnTo>
                    <a:pt x="3927" y="1768"/>
                  </a:lnTo>
                  <a:lnTo>
                    <a:pt x="3403" y="2161"/>
                  </a:lnTo>
                  <a:lnTo>
                    <a:pt x="2880" y="2619"/>
                  </a:lnTo>
                  <a:lnTo>
                    <a:pt x="2421" y="3142"/>
                  </a:lnTo>
                  <a:lnTo>
                    <a:pt x="1963" y="3600"/>
                  </a:lnTo>
                  <a:lnTo>
                    <a:pt x="1571" y="4189"/>
                  </a:lnTo>
                  <a:lnTo>
                    <a:pt x="1243" y="4713"/>
                  </a:lnTo>
                  <a:lnTo>
                    <a:pt x="916" y="5302"/>
                  </a:lnTo>
                  <a:lnTo>
                    <a:pt x="655" y="5891"/>
                  </a:lnTo>
                  <a:lnTo>
                    <a:pt x="393" y="6545"/>
                  </a:lnTo>
                  <a:lnTo>
                    <a:pt x="196" y="7265"/>
                  </a:lnTo>
                  <a:lnTo>
                    <a:pt x="66" y="7920"/>
                  </a:lnTo>
                  <a:lnTo>
                    <a:pt x="0" y="8639"/>
                  </a:lnTo>
                  <a:lnTo>
                    <a:pt x="0" y="9359"/>
                  </a:lnTo>
                  <a:lnTo>
                    <a:pt x="66" y="10014"/>
                  </a:lnTo>
                  <a:lnTo>
                    <a:pt x="196" y="10734"/>
                  </a:lnTo>
                  <a:lnTo>
                    <a:pt x="327" y="11454"/>
                  </a:lnTo>
                  <a:lnTo>
                    <a:pt x="524" y="12108"/>
                  </a:lnTo>
                  <a:lnTo>
                    <a:pt x="785" y="12762"/>
                  </a:lnTo>
                  <a:lnTo>
                    <a:pt x="1113" y="13417"/>
                  </a:lnTo>
                  <a:lnTo>
                    <a:pt x="1440" y="14006"/>
                  </a:lnTo>
                  <a:lnTo>
                    <a:pt x="1832" y="14595"/>
                  </a:lnTo>
                  <a:lnTo>
                    <a:pt x="2225" y="15184"/>
                  </a:lnTo>
                  <a:lnTo>
                    <a:pt x="2749" y="15707"/>
                  </a:lnTo>
                  <a:lnTo>
                    <a:pt x="3272" y="16165"/>
                  </a:lnTo>
                  <a:lnTo>
                    <a:pt x="3861" y="16689"/>
                  </a:lnTo>
                  <a:lnTo>
                    <a:pt x="4516" y="17147"/>
                  </a:lnTo>
                  <a:lnTo>
                    <a:pt x="5170" y="17474"/>
                  </a:lnTo>
                  <a:lnTo>
                    <a:pt x="5890" y="17802"/>
                  </a:lnTo>
                  <a:lnTo>
                    <a:pt x="6610" y="18063"/>
                  </a:lnTo>
                  <a:lnTo>
                    <a:pt x="7330" y="18260"/>
                  </a:lnTo>
                  <a:lnTo>
                    <a:pt x="8050" y="18391"/>
                  </a:lnTo>
                  <a:lnTo>
                    <a:pt x="8835" y="18456"/>
                  </a:lnTo>
                  <a:lnTo>
                    <a:pt x="9555" y="18456"/>
                  </a:lnTo>
                  <a:lnTo>
                    <a:pt x="10340" y="18391"/>
                  </a:lnTo>
                  <a:lnTo>
                    <a:pt x="11125" y="18325"/>
                  </a:lnTo>
                  <a:lnTo>
                    <a:pt x="11845" y="18129"/>
                  </a:lnTo>
                  <a:lnTo>
                    <a:pt x="12565" y="17932"/>
                  </a:lnTo>
                  <a:lnTo>
                    <a:pt x="13285" y="17605"/>
                  </a:lnTo>
                  <a:lnTo>
                    <a:pt x="14005" y="17278"/>
                  </a:lnTo>
                  <a:lnTo>
                    <a:pt x="14659" y="16885"/>
                  </a:lnTo>
                  <a:lnTo>
                    <a:pt x="15314" y="16493"/>
                  </a:lnTo>
                  <a:lnTo>
                    <a:pt x="15903" y="15969"/>
                  </a:lnTo>
                  <a:lnTo>
                    <a:pt x="16426" y="15511"/>
                  </a:lnTo>
                  <a:lnTo>
                    <a:pt x="16950" y="14922"/>
                  </a:lnTo>
                  <a:lnTo>
                    <a:pt x="17408" y="14333"/>
                  </a:lnTo>
                  <a:lnTo>
                    <a:pt x="17801" y="13744"/>
                  </a:lnTo>
                  <a:lnTo>
                    <a:pt x="18128" y="13090"/>
                  </a:lnTo>
                  <a:lnTo>
                    <a:pt x="18455" y="12370"/>
                  </a:lnTo>
                  <a:lnTo>
                    <a:pt x="18717" y="11715"/>
                  </a:lnTo>
                  <a:lnTo>
                    <a:pt x="18913" y="10995"/>
                  </a:lnTo>
                  <a:lnTo>
                    <a:pt x="19044" y="10276"/>
                  </a:lnTo>
                  <a:lnTo>
                    <a:pt x="19110" y="9490"/>
                  </a:lnTo>
                  <a:lnTo>
                    <a:pt x="19110" y="8770"/>
                  </a:lnTo>
                  <a:lnTo>
                    <a:pt x="19110" y="8050"/>
                  </a:lnTo>
                  <a:lnTo>
                    <a:pt x="18979" y="7265"/>
                  </a:lnTo>
                  <a:lnTo>
                    <a:pt x="18848" y="6545"/>
                  </a:lnTo>
                  <a:lnTo>
                    <a:pt x="18586" y="5694"/>
                  </a:lnTo>
                  <a:lnTo>
                    <a:pt x="18259" y="4975"/>
                  </a:lnTo>
                  <a:lnTo>
                    <a:pt x="17866" y="4255"/>
                  </a:lnTo>
                  <a:lnTo>
                    <a:pt x="17408" y="3600"/>
                  </a:lnTo>
                  <a:lnTo>
                    <a:pt x="16884" y="2946"/>
                  </a:lnTo>
                  <a:lnTo>
                    <a:pt x="16361" y="2422"/>
                  </a:lnTo>
                  <a:lnTo>
                    <a:pt x="15706" y="1899"/>
                  </a:lnTo>
                  <a:lnTo>
                    <a:pt x="15052" y="1441"/>
                  </a:lnTo>
                  <a:lnTo>
                    <a:pt x="14398" y="1048"/>
                  </a:lnTo>
                  <a:lnTo>
                    <a:pt x="13678" y="721"/>
                  </a:lnTo>
                  <a:lnTo>
                    <a:pt x="12958" y="459"/>
                  </a:lnTo>
                  <a:lnTo>
                    <a:pt x="12173" y="197"/>
                  </a:lnTo>
                  <a:lnTo>
                    <a:pt x="11387" y="66"/>
                  </a:lnTo>
                  <a:lnTo>
                    <a:pt x="1053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76" name="Google Shape;1676;p43"/>
            <p:cNvSpPr/>
            <p:nvPr/>
          </p:nvSpPr>
          <p:spPr>
            <a:xfrm>
              <a:off x="5044770" y="2488841"/>
              <a:ext cx="812509" cy="784703"/>
            </a:xfrm>
            <a:custGeom>
              <a:avLst/>
              <a:gdLst/>
              <a:ahLst/>
              <a:cxnLst/>
              <a:rect l="l" t="t" r="r" b="b"/>
              <a:pathLst>
                <a:path w="19110" h="18456" extrusionOk="0">
                  <a:moveTo>
                    <a:pt x="8442" y="590"/>
                  </a:moveTo>
                  <a:lnTo>
                    <a:pt x="8573" y="786"/>
                  </a:lnTo>
                  <a:lnTo>
                    <a:pt x="8769" y="786"/>
                  </a:lnTo>
                  <a:lnTo>
                    <a:pt x="9489" y="655"/>
                  </a:lnTo>
                  <a:lnTo>
                    <a:pt x="10929" y="655"/>
                  </a:lnTo>
                  <a:lnTo>
                    <a:pt x="11584" y="786"/>
                  </a:lnTo>
                  <a:lnTo>
                    <a:pt x="12303" y="917"/>
                  </a:lnTo>
                  <a:lnTo>
                    <a:pt x="12958" y="1113"/>
                  </a:lnTo>
                  <a:lnTo>
                    <a:pt x="13612" y="1310"/>
                  </a:lnTo>
                  <a:lnTo>
                    <a:pt x="14201" y="1637"/>
                  </a:lnTo>
                  <a:lnTo>
                    <a:pt x="14856" y="1964"/>
                  </a:lnTo>
                  <a:lnTo>
                    <a:pt x="15379" y="2422"/>
                  </a:lnTo>
                  <a:lnTo>
                    <a:pt x="15903" y="2815"/>
                  </a:lnTo>
                  <a:lnTo>
                    <a:pt x="16426" y="3339"/>
                  </a:lnTo>
                  <a:lnTo>
                    <a:pt x="16884" y="3862"/>
                  </a:lnTo>
                  <a:lnTo>
                    <a:pt x="17277" y="4451"/>
                  </a:lnTo>
                  <a:lnTo>
                    <a:pt x="17604" y="5105"/>
                  </a:lnTo>
                  <a:lnTo>
                    <a:pt x="17932" y="5760"/>
                  </a:lnTo>
                  <a:lnTo>
                    <a:pt x="18128" y="6414"/>
                  </a:lnTo>
                  <a:lnTo>
                    <a:pt x="18324" y="7069"/>
                  </a:lnTo>
                  <a:lnTo>
                    <a:pt x="18455" y="7789"/>
                  </a:lnTo>
                  <a:lnTo>
                    <a:pt x="18521" y="8443"/>
                  </a:lnTo>
                  <a:lnTo>
                    <a:pt x="18521" y="9163"/>
                  </a:lnTo>
                  <a:lnTo>
                    <a:pt x="18455" y="9817"/>
                  </a:lnTo>
                  <a:lnTo>
                    <a:pt x="18324" y="10537"/>
                  </a:lnTo>
                  <a:lnTo>
                    <a:pt x="18193" y="11192"/>
                  </a:lnTo>
                  <a:lnTo>
                    <a:pt x="17997" y="11846"/>
                  </a:lnTo>
                  <a:lnTo>
                    <a:pt x="17735" y="12435"/>
                  </a:lnTo>
                  <a:lnTo>
                    <a:pt x="17473" y="13090"/>
                  </a:lnTo>
                  <a:lnTo>
                    <a:pt x="17081" y="13679"/>
                  </a:lnTo>
                  <a:lnTo>
                    <a:pt x="16688" y="14268"/>
                  </a:lnTo>
                  <a:lnTo>
                    <a:pt x="16295" y="14791"/>
                  </a:lnTo>
                  <a:lnTo>
                    <a:pt x="15772" y="15249"/>
                  </a:lnTo>
                  <a:lnTo>
                    <a:pt x="15248" y="15707"/>
                  </a:lnTo>
                  <a:lnTo>
                    <a:pt x="14659" y="16165"/>
                  </a:lnTo>
                  <a:lnTo>
                    <a:pt x="14005" y="16558"/>
                  </a:lnTo>
                  <a:lnTo>
                    <a:pt x="13351" y="16951"/>
                  </a:lnTo>
                  <a:lnTo>
                    <a:pt x="12696" y="17213"/>
                  </a:lnTo>
                  <a:lnTo>
                    <a:pt x="11976" y="17474"/>
                  </a:lnTo>
                  <a:lnTo>
                    <a:pt x="11256" y="17605"/>
                  </a:lnTo>
                  <a:lnTo>
                    <a:pt x="10536" y="17736"/>
                  </a:lnTo>
                  <a:lnTo>
                    <a:pt x="9817" y="17802"/>
                  </a:lnTo>
                  <a:lnTo>
                    <a:pt x="9031" y="17867"/>
                  </a:lnTo>
                  <a:lnTo>
                    <a:pt x="8311" y="17802"/>
                  </a:lnTo>
                  <a:lnTo>
                    <a:pt x="7591" y="17671"/>
                  </a:lnTo>
                  <a:lnTo>
                    <a:pt x="6872" y="17474"/>
                  </a:lnTo>
                  <a:lnTo>
                    <a:pt x="6152" y="17278"/>
                  </a:lnTo>
                  <a:lnTo>
                    <a:pt x="5497" y="16951"/>
                  </a:lnTo>
                  <a:lnTo>
                    <a:pt x="4843" y="16624"/>
                  </a:lnTo>
                  <a:lnTo>
                    <a:pt x="4188" y="16165"/>
                  </a:lnTo>
                  <a:lnTo>
                    <a:pt x="3730" y="15773"/>
                  </a:lnTo>
                  <a:lnTo>
                    <a:pt x="3272" y="15315"/>
                  </a:lnTo>
                  <a:lnTo>
                    <a:pt x="2814" y="14857"/>
                  </a:lnTo>
                  <a:lnTo>
                    <a:pt x="2421" y="14333"/>
                  </a:lnTo>
                  <a:lnTo>
                    <a:pt x="2029" y="13809"/>
                  </a:lnTo>
                  <a:lnTo>
                    <a:pt x="1702" y="13220"/>
                  </a:lnTo>
                  <a:lnTo>
                    <a:pt x="1440" y="12697"/>
                  </a:lnTo>
                  <a:lnTo>
                    <a:pt x="1178" y="12042"/>
                  </a:lnTo>
                  <a:lnTo>
                    <a:pt x="982" y="11454"/>
                  </a:lnTo>
                  <a:lnTo>
                    <a:pt x="785" y="10799"/>
                  </a:lnTo>
                  <a:lnTo>
                    <a:pt x="720" y="10210"/>
                  </a:lnTo>
                  <a:lnTo>
                    <a:pt x="655" y="9556"/>
                  </a:lnTo>
                  <a:lnTo>
                    <a:pt x="655" y="8901"/>
                  </a:lnTo>
                  <a:lnTo>
                    <a:pt x="655" y="8247"/>
                  </a:lnTo>
                  <a:lnTo>
                    <a:pt x="785" y="7592"/>
                  </a:lnTo>
                  <a:lnTo>
                    <a:pt x="916" y="7003"/>
                  </a:lnTo>
                  <a:lnTo>
                    <a:pt x="1113" y="6283"/>
                  </a:lnTo>
                  <a:lnTo>
                    <a:pt x="1374" y="5694"/>
                  </a:lnTo>
                  <a:lnTo>
                    <a:pt x="1702" y="5105"/>
                  </a:lnTo>
                  <a:lnTo>
                    <a:pt x="2029" y="4582"/>
                  </a:lnTo>
                  <a:lnTo>
                    <a:pt x="2421" y="4058"/>
                  </a:lnTo>
                  <a:lnTo>
                    <a:pt x="2814" y="3600"/>
                  </a:lnTo>
                  <a:lnTo>
                    <a:pt x="3272" y="3142"/>
                  </a:lnTo>
                  <a:lnTo>
                    <a:pt x="3796" y="2750"/>
                  </a:lnTo>
                  <a:lnTo>
                    <a:pt x="4254" y="2357"/>
                  </a:lnTo>
                  <a:lnTo>
                    <a:pt x="4843" y="2030"/>
                  </a:lnTo>
                  <a:lnTo>
                    <a:pt x="5955" y="1441"/>
                  </a:lnTo>
                  <a:lnTo>
                    <a:pt x="7133" y="983"/>
                  </a:lnTo>
                  <a:lnTo>
                    <a:pt x="8442" y="590"/>
                  </a:lnTo>
                  <a:close/>
                  <a:moveTo>
                    <a:pt x="10536" y="1"/>
                  </a:moveTo>
                  <a:lnTo>
                    <a:pt x="9751" y="66"/>
                  </a:lnTo>
                  <a:lnTo>
                    <a:pt x="8900" y="132"/>
                  </a:lnTo>
                  <a:lnTo>
                    <a:pt x="8246" y="132"/>
                  </a:lnTo>
                  <a:lnTo>
                    <a:pt x="7591" y="197"/>
                  </a:lnTo>
                  <a:lnTo>
                    <a:pt x="6937" y="328"/>
                  </a:lnTo>
                  <a:lnTo>
                    <a:pt x="6348" y="524"/>
                  </a:lnTo>
                  <a:lnTo>
                    <a:pt x="5694" y="721"/>
                  </a:lnTo>
                  <a:lnTo>
                    <a:pt x="5105" y="1048"/>
                  </a:lnTo>
                  <a:lnTo>
                    <a:pt x="4516" y="1375"/>
                  </a:lnTo>
                  <a:lnTo>
                    <a:pt x="3927" y="1768"/>
                  </a:lnTo>
                  <a:lnTo>
                    <a:pt x="3403" y="2161"/>
                  </a:lnTo>
                  <a:lnTo>
                    <a:pt x="2880" y="2619"/>
                  </a:lnTo>
                  <a:lnTo>
                    <a:pt x="2421" y="3142"/>
                  </a:lnTo>
                  <a:lnTo>
                    <a:pt x="1963" y="3600"/>
                  </a:lnTo>
                  <a:lnTo>
                    <a:pt x="1571" y="4189"/>
                  </a:lnTo>
                  <a:lnTo>
                    <a:pt x="1243" y="4713"/>
                  </a:lnTo>
                  <a:lnTo>
                    <a:pt x="916" y="5302"/>
                  </a:lnTo>
                  <a:lnTo>
                    <a:pt x="655" y="5891"/>
                  </a:lnTo>
                  <a:lnTo>
                    <a:pt x="393" y="6545"/>
                  </a:lnTo>
                  <a:lnTo>
                    <a:pt x="196" y="7265"/>
                  </a:lnTo>
                  <a:lnTo>
                    <a:pt x="66" y="7920"/>
                  </a:lnTo>
                  <a:lnTo>
                    <a:pt x="0" y="8639"/>
                  </a:lnTo>
                  <a:lnTo>
                    <a:pt x="0" y="9359"/>
                  </a:lnTo>
                  <a:lnTo>
                    <a:pt x="66" y="10014"/>
                  </a:lnTo>
                  <a:lnTo>
                    <a:pt x="196" y="10734"/>
                  </a:lnTo>
                  <a:lnTo>
                    <a:pt x="327" y="11454"/>
                  </a:lnTo>
                  <a:lnTo>
                    <a:pt x="524" y="12108"/>
                  </a:lnTo>
                  <a:lnTo>
                    <a:pt x="785" y="12762"/>
                  </a:lnTo>
                  <a:lnTo>
                    <a:pt x="1113" y="13417"/>
                  </a:lnTo>
                  <a:lnTo>
                    <a:pt x="1440" y="14006"/>
                  </a:lnTo>
                  <a:lnTo>
                    <a:pt x="1832" y="14595"/>
                  </a:lnTo>
                  <a:lnTo>
                    <a:pt x="2225" y="15184"/>
                  </a:lnTo>
                  <a:lnTo>
                    <a:pt x="2749" y="15707"/>
                  </a:lnTo>
                  <a:lnTo>
                    <a:pt x="3272" y="16165"/>
                  </a:lnTo>
                  <a:lnTo>
                    <a:pt x="3861" y="16689"/>
                  </a:lnTo>
                  <a:lnTo>
                    <a:pt x="4516" y="17147"/>
                  </a:lnTo>
                  <a:lnTo>
                    <a:pt x="5170" y="17474"/>
                  </a:lnTo>
                  <a:lnTo>
                    <a:pt x="5890" y="17802"/>
                  </a:lnTo>
                  <a:lnTo>
                    <a:pt x="6610" y="18063"/>
                  </a:lnTo>
                  <a:lnTo>
                    <a:pt x="7330" y="18260"/>
                  </a:lnTo>
                  <a:lnTo>
                    <a:pt x="8050" y="18391"/>
                  </a:lnTo>
                  <a:lnTo>
                    <a:pt x="8835" y="18456"/>
                  </a:lnTo>
                  <a:lnTo>
                    <a:pt x="9555" y="18456"/>
                  </a:lnTo>
                  <a:lnTo>
                    <a:pt x="10340" y="18391"/>
                  </a:lnTo>
                  <a:lnTo>
                    <a:pt x="11125" y="18325"/>
                  </a:lnTo>
                  <a:lnTo>
                    <a:pt x="11845" y="18129"/>
                  </a:lnTo>
                  <a:lnTo>
                    <a:pt x="12565" y="17932"/>
                  </a:lnTo>
                  <a:lnTo>
                    <a:pt x="13285" y="17605"/>
                  </a:lnTo>
                  <a:lnTo>
                    <a:pt x="14005" y="17278"/>
                  </a:lnTo>
                  <a:lnTo>
                    <a:pt x="14659" y="16885"/>
                  </a:lnTo>
                  <a:lnTo>
                    <a:pt x="15314" y="16493"/>
                  </a:lnTo>
                  <a:lnTo>
                    <a:pt x="15903" y="15969"/>
                  </a:lnTo>
                  <a:lnTo>
                    <a:pt x="16426" y="15511"/>
                  </a:lnTo>
                  <a:lnTo>
                    <a:pt x="16950" y="14922"/>
                  </a:lnTo>
                  <a:lnTo>
                    <a:pt x="17408" y="14333"/>
                  </a:lnTo>
                  <a:lnTo>
                    <a:pt x="17801" y="13744"/>
                  </a:lnTo>
                  <a:lnTo>
                    <a:pt x="18128" y="13090"/>
                  </a:lnTo>
                  <a:lnTo>
                    <a:pt x="18455" y="12370"/>
                  </a:lnTo>
                  <a:lnTo>
                    <a:pt x="18717" y="11715"/>
                  </a:lnTo>
                  <a:lnTo>
                    <a:pt x="18913" y="10995"/>
                  </a:lnTo>
                  <a:lnTo>
                    <a:pt x="19044" y="10276"/>
                  </a:lnTo>
                  <a:lnTo>
                    <a:pt x="19110" y="9490"/>
                  </a:lnTo>
                  <a:lnTo>
                    <a:pt x="19110" y="8770"/>
                  </a:lnTo>
                  <a:lnTo>
                    <a:pt x="19110" y="8050"/>
                  </a:lnTo>
                  <a:lnTo>
                    <a:pt x="18979" y="7265"/>
                  </a:lnTo>
                  <a:lnTo>
                    <a:pt x="18848" y="6545"/>
                  </a:lnTo>
                  <a:lnTo>
                    <a:pt x="18586" y="5694"/>
                  </a:lnTo>
                  <a:lnTo>
                    <a:pt x="18259" y="4975"/>
                  </a:lnTo>
                  <a:lnTo>
                    <a:pt x="17866" y="4255"/>
                  </a:lnTo>
                  <a:lnTo>
                    <a:pt x="17408" y="3600"/>
                  </a:lnTo>
                  <a:lnTo>
                    <a:pt x="16884" y="2946"/>
                  </a:lnTo>
                  <a:lnTo>
                    <a:pt x="16361" y="2422"/>
                  </a:lnTo>
                  <a:lnTo>
                    <a:pt x="15706" y="1899"/>
                  </a:lnTo>
                  <a:lnTo>
                    <a:pt x="15052" y="1441"/>
                  </a:lnTo>
                  <a:lnTo>
                    <a:pt x="14398" y="1048"/>
                  </a:lnTo>
                  <a:lnTo>
                    <a:pt x="13678" y="721"/>
                  </a:lnTo>
                  <a:lnTo>
                    <a:pt x="12958" y="459"/>
                  </a:lnTo>
                  <a:lnTo>
                    <a:pt x="12173" y="197"/>
                  </a:lnTo>
                  <a:lnTo>
                    <a:pt x="11387" y="66"/>
                  </a:lnTo>
                  <a:lnTo>
                    <a:pt x="1053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77" name="Google Shape;1677;p43"/>
            <p:cNvSpPr/>
            <p:nvPr/>
          </p:nvSpPr>
          <p:spPr>
            <a:xfrm>
              <a:off x="6806195" y="2488841"/>
              <a:ext cx="812509" cy="784703"/>
            </a:xfrm>
            <a:custGeom>
              <a:avLst/>
              <a:gdLst/>
              <a:ahLst/>
              <a:cxnLst/>
              <a:rect l="l" t="t" r="r" b="b"/>
              <a:pathLst>
                <a:path w="19110" h="18456" extrusionOk="0">
                  <a:moveTo>
                    <a:pt x="8442" y="590"/>
                  </a:moveTo>
                  <a:lnTo>
                    <a:pt x="8573" y="786"/>
                  </a:lnTo>
                  <a:lnTo>
                    <a:pt x="8769" y="786"/>
                  </a:lnTo>
                  <a:lnTo>
                    <a:pt x="9489" y="655"/>
                  </a:lnTo>
                  <a:lnTo>
                    <a:pt x="10929" y="655"/>
                  </a:lnTo>
                  <a:lnTo>
                    <a:pt x="11584" y="786"/>
                  </a:lnTo>
                  <a:lnTo>
                    <a:pt x="12303" y="917"/>
                  </a:lnTo>
                  <a:lnTo>
                    <a:pt x="12958" y="1113"/>
                  </a:lnTo>
                  <a:lnTo>
                    <a:pt x="13612" y="1310"/>
                  </a:lnTo>
                  <a:lnTo>
                    <a:pt x="14201" y="1637"/>
                  </a:lnTo>
                  <a:lnTo>
                    <a:pt x="14856" y="1964"/>
                  </a:lnTo>
                  <a:lnTo>
                    <a:pt x="15379" y="2422"/>
                  </a:lnTo>
                  <a:lnTo>
                    <a:pt x="15903" y="2815"/>
                  </a:lnTo>
                  <a:lnTo>
                    <a:pt x="16426" y="3339"/>
                  </a:lnTo>
                  <a:lnTo>
                    <a:pt x="16884" y="3862"/>
                  </a:lnTo>
                  <a:lnTo>
                    <a:pt x="17277" y="4451"/>
                  </a:lnTo>
                  <a:lnTo>
                    <a:pt x="17604" y="5105"/>
                  </a:lnTo>
                  <a:lnTo>
                    <a:pt x="17932" y="5760"/>
                  </a:lnTo>
                  <a:lnTo>
                    <a:pt x="18128" y="6414"/>
                  </a:lnTo>
                  <a:lnTo>
                    <a:pt x="18324" y="7069"/>
                  </a:lnTo>
                  <a:lnTo>
                    <a:pt x="18455" y="7789"/>
                  </a:lnTo>
                  <a:lnTo>
                    <a:pt x="18521" y="8443"/>
                  </a:lnTo>
                  <a:lnTo>
                    <a:pt x="18521" y="9163"/>
                  </a:lnTo>
                  <a:lnTo>
                    <a:pt x="18455" y="9817"/>
                  </a:lnTo>
                  <a:lnTo>
                    <a:pt x="18324" y="10537"/>
                  </a:lnTo>
                  <a:lnTo>
                    <a:pt x="18193" y="11192"/>
                  </a:lnTo>
                  <a:lnTo>
                    <a:pt x="17997" y="11846"/>
                  </a:lnTo>
                  <a:lnTo>
                    <a:pt x="17735" y="12435"/>
                  </a:lnTo>
                  <a:lnTo>
                    <a:pt x="17473" y="13090"/>
                  </a:lnTo>
                  <a:lnTo>
                    <a:pt x="17081" y="13679"/>
                  </a:lnTo>
                  <a:lnTo>
                    <a:pt x="16688" y="14268"/>
                  </a:lnTo>
                  <a:lnTo>
                    <a:pt x="16295" y="14791"/>
                  </a:lnTo>
                  <a:lnTo>
                    <a:pt x="15772" y="15249"/>
                  </a:lnTo>
                  <a:lnTo>
                    <a:pt x="15248" y="15707"/>
                  </a:lnTo>
                  <a:lnTo>
                    <a:pt x="14659" y="16165"/>
                  </a:lnTo>
                  <a:lnTo>
                    <a:pt x="14005" y="16558"/>
                  </a:lnTo>
                  <a:lnTo>
                    <a:pt x="13351" y="16951"/>
                  </a:lnTo>
                  <a:lnTo>
                    <a:pt x="12696" y="17213"/>
                  </a:lnTo>
                  <a:lnTo>
                    <a:pt x="11976" y="17474"/>
                  </a:lnTo>
                  <a:lnTo>
                    <a:pt x="11256" y="17605"/>
                  </a:lnTo>
                  <a:lnTo>
                    <a:pt x="10536" y="17736"/>
                  </a:lnTo>
                  <a:lnTo>
                    <a:pt x="9817" y="17802"/>
                  </a:lnTo>
                  <a:lnTo>
                    <a:pt x="9031" y="17867"/>
                  </a:lnTo>
                  <a:lnTo>
                    <a:pt x="8311" y="17802"/>
                  </a:lnTo>
                  <a:lnTo>
                    <a:pt x="7591" y="17671"/>
                  </a:lnTo>
                  <a:lnTo>
                    <a:pt x="6872" y="17474"/>
                  </a:lnTo>
                  <a:lnTo>
                    <a:pt x="6152" y="17278"/>
                  </a:lnTo>
                  <a:lnTo>
                    <a:pt x="5497" y="16951"/>
                  </a:lnTo>
                  <a:lnTo>
                    <a:pt x="4843" y="16624"/>
                  </a:lnTo>
                  <a:lnTo>
                    <a:pt x="4188" y="16165"/>
                  </a:lnTo>
                  <a:lnTo>
                    <a:pt x="3730" y="15773"/>
                  </a:lnTo>
                  <a:lnTo>
                    <a:pt x="3272" y="15315"/>
                  </a:lnTo>
                  <a:lnTo>
                    <a:pt x="2814" y="14857"/>
                  </a:lnTo>
                  <a:lnTo>
                    <a:pt x="2421" y="14333"/>
                  </a:lnTo>
                  <a:lnTo>
                    <a:pt x="2029" y="13809"/>
                  </a:lnTo>
                  <a:lnTo>
                    <a:pt x="1702" y="13220"/>
                  </a:lnTo>
                  <a:lnTo>
                    <a:pt x="1440" y="12697"/>
                  </a:lnTo>
                  <a:lnTo>
                    <a:pt x="1178" y="12042"/>
                  </a:lnTo>
                  <a:lnTo>
                    <a:pt x="982" y="11454"/>
                  </a:lnTo>
                  <a:lnTo>
                    <a:pt x="785" y="10799"/>
                  </a:lnTo>
                  <a:lnTo>
                    <a:pt x="720" y="10210"/>
                  </a:lnTo>
                  <a:lnTo>
                    <a:pt x="655" y="9556"/>
                  </a:lnTo>
                  <a:lnTo>
                    <a:pt x="655" y="8901"/>
                  </a:lnTo>
                  <a:lnTo>
                    <a:pt x="655" y="8247"/>
                  </a:lnTo>
                  <a:lnTo>
                    <a:pt x="785" y="7592"/>
                  </a:lnTo>
                  <a:lnTo>
                    <a:pt x="916" y="7003"/>
                  </a:lnTo>
                  <a:lnTo>
                    <a:pt x="1113" y="6283"/>
                  </a:lnTo>
                  <a:lnTo>
                    <a:pt x="1374" y="5694"/>
                  </a:lnTo>
                  <a:lnTo>
                    <a:pt x="1702" y="5105"/>
                  </a:lnTo>
                  <a:lnTo>
                    <a:pt x="2029" y="4582"/>
                  </a:lnTo>
                  <a:lnTo>
                    <a:pt x="2421" y="4058"/>
                  </a:lnTo>
                  <a:lnTo>
                    <a:pt x="2814" y="3600"/>
                  </a:lnTo>
                  <a:lnTo>
                    <a:pt x="3272" y="3142"/>
                  </a:lnTo>
                  <a:lnTo>
                    <a:pt x="3796" y="2750"/>
                  </a:lnTo>
                  <a:lnTo>
                    <a:pt x="4254" y="2357"/>
                  </a:lnTo>
                  <a:lnTo>
                    <a:pt x="4843" y="2030"/>
                  </a:lnTo>
                  <a:lnTo>
                    <a:pt x="5955" y="1441"/>
                  </a:lnTo>
                  <a:lnTo>
                    <a:pt x="7133" y="983"/>
                  </a:lnTo>
                  <a:lnTo>
                    <a:pt x="8442" y="590"/>
                  </a:lnTo>
                  <a:close/>
                  <a:moveTo>
                    <a:pt x="10536" y="1"/>
                  </a:moveTo>
                  <a:lnTo>
                    <a:pt x="9751" y="66"/>
                  </a:lnTo>
                  <a:lnTo>
                    <a:pt x="8900" y="132"/>
                  </a:lnTo>
                  <a:lnTo>
                    <a:pt x="8246" y="132"/>
                  </a:lnTo>
                  <a:lnTo>
                    <a:pt x="7591" y="197"/>
                  </a:lnTo>
                  <a:lnTo>
                    <a:pt x="6937" y="328"/>
                  </a:lnTo>
                  <a:lnTo>
                    <a:pt x="6348" y="524"/>
                  </a:lnTo>
                  <a:lnTo>
                    <a:pt x="5694" y="721"/>
                  </a:lnTo>
                  <a:lnTo>
                    <a:pt x="5105" y="1048"/>
                  </a:lnTo>
                  <a:lnTo>
                    <a:pt x="4516" y="1375"/>
                  </a:lnTo>
                  <a:lnTo>
                    <a:pt x="3927" y="1768"/>
                  </a:lnTo>
                  <a:lnTo>
                    <a:pt x="3403" y="2161"/>
                  </a:lnTo>
                  <a:lnTo>
                    <a:pt x="2880" y="2619"/>
                  </a:lnTo>
                  <a:lnTo>
                    <a:pt x="2421" y="3142"/>
                  </a:lnTo>
                  <a:lnTo>
                    <a:pt x="1963" y="3600"/>
                  </a:lnTo>
                  <a:lnTo>
                    <a:pt x="1571" y="4189"/>
                  </a:lnTo>
                  <a:lnTo>
                    <a:pt x="1243" y="4713"/>
                  </a:lnTo>
                  <a:lnTo>
                    <a:pt x="916" y="5302"/>
                  </a:lnTo>
                  <a:lnTo>
                    <a:pt x="655" y="5891"/>
                  </a:lnTo>
                  <a:lnTo>
                    <a:pt x="393" y="6545"/>
                  </a:lnTo>
                  <a:lnTo>
                    <a:pt x="196" y="7265"/>
                  </a:lnTo>
                  <a:lnTo>
                    <a:pt x="66" y="7920"/>
                  </a:lnTo>
                  <a:lnTo>
                    <a:pt x="0" y="8639"/>
                  </a:lnTo>
                  <a:lnTo>
                    <a:pt x="0" y="9359"/>
                  </a:lnTo>
                  <a:lnTo>
                    <a:pt x="66" y="10014"/>
                  </a:lnTo>
                  <a:lnTo>
                    <a:pt x="196" y="10734"/>
                  </a:lnTo>
                  <a:lnTo>
                    <a:pt x="327" y="11454"/>
                  </a:lnTo>
                  <a:lnTo>
                    <a:pt x="524" y="12108"/>
                  </a:lnTo>
                  <a:lnTo>
                    <a:pt x="785" y="12762"/>
                  </a:lnTo>
                  <a:lnTo>
                    <a:pt x="1113" y="13417"/>
                  </a:lnTo>
                  <a:lnTo>
                    <a:pt x="1440" y="14006"/>
                  </a:lnTo>
                  <a:lnTo>
                    <a:pt x="1832" y="14595"/>
                  </a:lnTo>
                  <a:lnTo>
                    <a:pt x="2225" y="15184"/>
                  </a:lnTo>
                  <a:lnTo>
                    <a:pt x="2749" y="15707"/>
                  </a:lnTo>
                  <a:lnTo>
                    <a:pt x="3272" y="16165"/>
                  </a:lnTo>
                  <a:lnTo>
                    <a:pt x="3861" y="16689"/>
                  </a:lnTo>
                  <a:lnTo>
                    <a:pt x="4516" y="17147"/>
                  </a:lnTo>
                  <a:lnTo>
                    <a:pt x="5170" y="17474"/>
                  </a:lnTo>
                  <a:lnTo>
                    <a:pt x="5890" y="17802"/>
                  </a:lnTo>
                  <a:lnTo>
                    <a:pt x="6610" y="18063"/>
                  </a:lnTo>
                  <a:lnTo>
                    <a:pt x="7330" y="18260"/>
                  </a:lnTo>
                  <a:lnTo>
                    <a:pt x="8050" y="18391"/>
                  </a:lnTo>
                  <a:lnTo>
                    <a:pt x="8835" y="18456"/>
                  </a:lnTo>
                  <a:lnTo>
                    <a:pt x="9555" y="18456"/>
                  </a:lnTo>
                  <a:lnTo>
                    <a:pt x="10340" y="18391"/>
                  </a:lnTo>
                  <a:lnTo>
                    <a:pt x="11125" y="18325"/>
                  </a:lnTo>
                  <a:lnTo>
                    <a:pt x="11845" y="18129"/>
                  </a:lnTo>
                  <a:lnTo>
                    <a:pt x="12565" y="17932"/>
                  </a:lnTo>
                  <a:lnTo>
                    <a:pt x="13285" y="17605"/>
                  </a:lnTo>
                  <a:lnTo>
                    <a:pt x="14005" y="17278"/>
                  </a:lnTo>
                  <a:lnTo>
                    <a:pt x="14659" y="16885"/>
                  </a:lnTo>
                  <a:lnTo>
                    <a:pt x="15314" y="16493"/>
                  </a:lnTo>
                  <a:lnTo>
                    <a:pt x="15903" y="15969"/>
                  </a:lnTo>
                  <a:lnTo>
                    <a:pt x="16426" y="15511"/>
                  </a:lnTo>
                  <a:lnTo>
                    <a:pt x="16950" y="14922"/>
                  </a:lnTo>
                  <a:lnTo>
                    <a:pt x="17408" y="14333"/>
                  </a:lnTo>
                  <a:lnTo>
                    <a:pt x="17801" y="13744"/>
                  </a:lnTo>
                  <a:lnTo>
                    <a:pt x="18128" y="13090"/>
                  </a:lnTo>
                  <a:lnTo>
                    <a:pt x="18455" y="12370"/>
                  </a:lnTo>
                  <a:lnTo>
                    <a:pt x="18717" y="11715"/>
                  </a:lnTo>
                  <a:lnTo>
                    <a:pt x="18913" y="10995"/>
                  </a:lnTo>
                  <a:lnTo>
                    <a:pt x="19044" y="10276"/>
                  </a:lnTo>
                  <a:lnTo>
                    <a:pt x="19110" y="9490"/>
                  </a:lnTo>
                  <a:lnTo>
                    <a:pt x="19110" y="8770"/>
                  </a:lnTo>
                  <a:lnTo>
                    <a:pt x="19110" y="8050"/>
                  </a:lnTo>
                  <a:lnTo>
                    <a:pt x="18979" y="7265"/>
                  </a:lnTo>
                  <a:lnTo>
                    <a:pt x="18848" y="6545"/>
                  </a:lnTo>
                  <a:lnTo>
                    <a:pt x="18586" y="5694"/>
                  </a:lnTo>
                  <a:lnTo>
                    <a:pt x="18259" y="4975"/>
                  </a:lnTo>
                  <a:lnTo>
                    <a:pt x="17866" y="4255"/>
                  </a:lnTo>
                  <a:lnTo>
                    <a:pt x="17408" y="3600"/>
                  </a:lnTo>
                  <a:lnTo>
                    <a:pt x="16884" y="2946"/>
                  </a:lnTo>
                  <a:lnTo>
                    <a:pt x="16361" y="2422"/>
                  </a:lnTo>
                  <a:lnTo>
                    <a:pt x="15706" y="1899"/>
                  </a:lnTo>
                  <a:lnTo>
                    <a:pt x="15052" y="1441"/>
                  </a:lnTo>
                  <a:lnTo>
                    <a:pt x="14398" y="1048"/>
                  </a:lnTo>
                  <a:lnTo>
                    <a:pt x="13678" y="721"/>
                  </a:lnTo>
                  <a:lnTo>
                    <a:pt x="12958" y="459"/>
                  </a:lnTo>
                  <a:lnTo>
                    <a:pt x="12173" y="197"/>
                  </a:lnTo>
                  <a:lnTo>
                    <a:pt x="11387" y="66"/>
                  </a:lnTo>
                  <a:lnTo>
                    <a:pt x="1053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78" name="Google Shape;1678;p43"/>
            <p:cNvSpPr/>
            <p:nvPr/>
          </p:nvSpPr>
          <p:spPr>
            <a:xfrm>
              <a:off x="4497613" y="1271062"/>
              <a:ext cx="1906852" cy="1217793"/>
            </a:xfrm>
            <a:custGeom>
              <a:avLst/>
              <a:gdLst/>
              <a:ahLst/>
              <a:cxnLst/>
              <a:rect l="l" t="t" r="r" b="b"/>
              <a:pathLst>
                <a:path w="37696" h="24412" extrusionOk="0">
                  <a:moveTo>
                    <a:pt x="8639" y="590"/>
                  </a:moveTo>
                  <a:lnTo>
                    <a:pt x="13155" y="786"/>
                  </a:lnTo>
                  <a:lnTo>
                    <a:pt x="17736" y="983"/>
                  </a:lnTo>
                  <a:lnTo>
                    <a:pt x="22513" y="1113"/>
                  </a:lnTo>
                  <a:lnTo>
                    <a:pt x="27290" y="1048"/>
                  </a:lnTo>
                  <a:lnTo>
                    <a:pt x="31937" y="983"/>
                  </a:lnTo>
                  <a:lnTo>
                    <a:pt x="32657" y="917"/>
                  </a:lnTo>
                  <a:lnTo>
                    <a:pt x="33377" y="983"/>
                  </a:lnTo>
                  <a:lnTo>
                    <a:pt x="34031" y="1048"/>
                  </a:lnTo>
                  <a:lnTo>
                    <a:pt x="34685" y="1179"/>
                  </a:lnTo>
                  <a:lnTo>
                    <a:pt x="35209" y="1441"/>
                  </a:lnTo>
                  <a:lnTo>
                    <a:pt x="35536" y="1571"/>
                  </a:lnTo>
                  <a:lnTo>
                    <a:pt x="35732" y="1768"/>
                  </a:lnTo>
                  <a:lnTo>
                    <a:pt x="35994" y="2030"/>
                  </a:lnTo>
                  <a:lnTo>
                    <a:pt x="36191" y="2291"/>
                  </a:lnTo>
                  <a:lnTo>
                    <a:pt x="36321" y="2619"/>
                  </a:lnTo>
                  <a:lnTo>
                    <a:pt x="36518" y="3011"/>
                  </a:lnTo>
                  <a:lnTo>
                    <a:pt x="36714" y="3927"/>
                  </a:lnTo>
                  <a:lnTo>
                    <a:pt x="36845" y="4844"/>
                  </a:lnTo>
                  <a:lnTo>
                    <a:pt x="36910" y="6742"/>
                  </a:lnTo>
                  <a:lnTo>
                    <a:pt x="37041" y="11192"/>
                  </a:lnTo>
                  <a:lnTo>
                    <a:pt x="37041" y="12370"/>
                  </a:lnTo>
                  <a:lnTo>
                    <a:pt x="37041" y="12959"/>
                  </a:lnTo>
                  <a:lnTo>
                    <a:pt x="36976" y="13548"/>
                  </a:lnTo>
                  <a:lnTo>
                    <a:pt x="36910" y="14137"/>
                  </a:lnTo>
                  <a:lnTo>
                    <a:pt x="36714" y="14660"/>
                  </a:lnTo>
                  <a:lnTo>
                    <a:pt x="36452" y="15184"/>
                  </a:lnTo>
                  <a:lnTo>
                    <a:pt x="36125" y="15707"/>
                  </a:lnTo>
                  <a:lnTo>
                    <a:pt x="35732" y="16035"/>
                  </a:lnTo>
                  <a:lnTo>
                    <a:pt x="35209" y="16362"/>
                  </a:lnTo>
                  <a:lnTo>
                    <a:pt x="34685" y="16558"/>
                  </a:lnTo>
                  <a:lnTo>
                    <a:pt x="34162" y="16754"/>
                  </a:lnTo>
                  <a:lnTo>
                    <a:pt x="33638" y="16885"/>
                  </a:lnTo>
                  <a:lnTo>
                    <a:pt x="33049" y="16951"/>
                  </a:lnTo>
                  <a:lnTo>
                    <a:pt x="26570" y="16951"/>
                  </a:lnTo>
                  <a:lnTo>
                    <a:pt x="21204" y="16885"/>
                  </a:lnTo>
                  <a:lnTo>
                    <a:pt x="15903" y="16754"/>
                  </a:lnTo>
                  <a:lnTo>
                    <a:pt x="10537" y="16623"/>
                  </a:lnTo>
                  <a:lnTo>
                    <a:pt x="10406" y="16689"/>
                  </a:lnTo>
                  <a:lnTo>
                    <a:pt x="10275" y="16558"/>
                  </a:lnTo>
                  <a:lnTo>
                    <a:pt x="10079" y="16558"/>
                  </a:lnTo>
                  <a:lnTo>
                    <a:pt x="9948" y="16623"/>
                  </a:lnTo>
                  <a:lnTo>
                    <a:pt x="9817" y="16754"/>
                  </a:lnTo>
                  <a:lnTo>
                    <a:pt x="9686" y="17605"/>
                  </a:lnTo>
                  <a:lnTo>
                    <a:pt x="9621" y="18456"/>
                  </a:lnTo>
                  <a:lnTo>
                    <a:pt x="9621" y="19372"/>
                  </a:lnTo>
                  <a:lnTo>
                    <a:pt x="9686" y="20223"/>
                  </a:lnTo>
                  <a:lnTo>
                    <a:pt x="9882" y="21074"/>
                  </a:lnTo>
                  <a:lnTo>
                    <a:pt x="10079" y="21859"/>
                  </a:lnTo>
                  <a:lnTo>
                    <a:pt x="10537" y="23561"/>
                  </a:lnTo>
                  <a:lnTo>
                    <a:pt x="9686" y="23102"/>
                  </a:lnTo>
                  <a:lnTo>
                    <a:pt x="8835" y="22448"/>
                  </a:lnTo>
                  <a:lnTo>
                    <a:pt x="8181" y="21794"/>
                  </a:lnTo>
                  <a:lnTo>
                    <a:pt x="7592" y="21008"/>
                  </a:lnTo>
                  <a:lnTo>
                    <a:pt x="7068" y="20157"/>
                  </a:lnTo>
                  <a:lnTo>
                    <a:pt x="6676" y="19241"/>
                  </a:lnTo>
                  <a:lnTo>
                    <a:pt x="6414" y="18260"/>
                  </a:lnTo>
                  <a:lnTo>
                    <a:pt x="6348" y="17212"/>
                  </a:lnTo>
                  <a:lnTo>
                    <a:pt x="6283" y="17082"/>
                  </a:lnTo>
                  <a:lnTo>
                    <a:pt x="6152" y="17016"/>
                  </a:lnTo>
                  <a:lnTo>
                    <a:pt x="6021" y="17016"/>
                  </a:lnTo>
                  <a:lnTo>
                    <a:pt x="5890" y="17147"/>
                  </a:lnTo>
                  <a:lnTo>
                    <a:pt x="5170" y="17016"/>
                  </a:lnTo>
                  <a:lnTo>
                    <a:pt x="4451" y="16951"/>
                  </a:lnTo>
                  <a:lnTo>
                    <a:pt x="3731" y="17016"/>
                  </a:lnTo>
                  <a:lnTo>
                    <a:pt x="3011" y="16951"/>
                  </a:lnTo>
                  <a:lnTo>
                    <a:pt x="2618" y="16885"/>
                  </a:lnTo>
                  <a:lnTo>
                    <a:pt x="2291" y="16820"/>
                  </a:lnTo>
                  <a:lnTo>
                    <a:pt x="1964" y="16623"/>
                  </a:lnTo>
                  <a:lnTo>
                    <a:pt x="1702" y="16427"/>
                  </a:lnTo>
                  <a:lnTo>
                    <a:pt x="1506" y="16231"/>
                  </a:lnTo>
                  <a:lnTo>
                    <a:pt x="1309" y="15969"/>
                  </a:lnTo>
                  <a:lnTo>
                    <a:pt x="1048" y="15380"/>
                  </a:lnTo>
                  <a:lnTo>
                    <a:pt x="851" y="14660"/>
                  </a:lnTo>
                  <a:lnTo>
                    <a:pt x="786" y="14006"/>
                  </a:lnTo>
                  <a:lnTo>
                    <a:pt x="655" y="12631"/>
                  </a:lnTo>
                  <a:lnTo>
                    <a:pt x="524" y="10341"/>
                  </a:lnTo>
                  <a:lnTo>
                    <a:pt x="459" y="9097"/>
                  </a:lnTo>
                  <a:lnTo>
                    <a:pt x="459" y="7920"/>
                  </a:lnTo>
                  <a:lnTo>
                    <a:pt x="524" y="6676"/>
                  </a:lnTo>
                  <a:lnTo>
                    <a:pt x="720" y="5498"/>
                  </a:lnTo>
                  <a:lnTo>
                    <a:pt x="982" y="4386"/>
                  </a:lnTo>
                  <a:lnTo>
                    <a:pt x="1178" y="3862"/>
                  </a:lnTo>
                  <a:lnTo>
                    <a:pt x="1440" y="3338"/>
                  </a:lnTo>
                  <a:lnTo>
                    <a:pt x="1702" y="2880"/>
                  </a:lnTo>
                  <a:lnTo>
                    <a:pt x="2029" y="2488"/>
                  </a:lnTo>
                  <a:lnTo>
                    <a:pt x="2356" y="2095"/>
                  </a:lnTo>
                  <a:lnTo>
                    <a:pt x="2749" y="1768"/>
                  </a:lnTo>
                  <a:lnTo>
                    <a:pt x="3142" y="1506"/>
                  </a:lnTo>
                  <a:lnTo>
                    <a:pt x="3600" y="1310"/>
                  </a:lnTo>
                  <a:lnTo>
                    <a:pt x="4058" y="1113"/>
                  </a:lnTo>
                  <a:lnTo>
                    <a:pt x="4581" y="917"/>
                  </a:lnTo>
                  <a:lnTo>
                    <a:pt x="5563" y="721"/>
                  </a:lnTo>
                  <a:lnTo>
                    <a:pt x="6545" y="590"/>
                  </a:lnTo>
                  <a:close/>
                  <a:moveTo>
                    <a:pt x="7461" y="1"/>
                  </a:moveTo>
                  <a:lnTo>
                    <a:pt x="6545" y="66"/>
                  </a:lnTo>
                  <a:lnTo>
                    <a:pt x="5629" y="132"/>
                  </a:lnTo>
                  <a:lnTo>
                    <a:pt x="4712" y="328"/>
                  </a:lnTo>
                  <a:lnTo>
                    <a:pt x="3796" y="590"/>
                  </a:lnTo>
                  <a:lnTo>
                    <a:pt x="3011" y="983"/>
                  </a:lnTo>
                  <a:lnTo>
                    <a:pt x="2226" y="1441"/>
                  </a:lnTo>
                  <a:lnTo>
                    <a:pt x="1898" y="1768"/>
                  </a:lnTo>
                  <a:lnTo>
                    <a:pt x="1571" y="2095"/>
                  </a:lnTo>
                  <a:lnTo>
                    <a:pt x="1309" y="2488"/>
                  </a:lnTo>
                  <a:lnTo>
                    <a:pt x="1048" y="2880"/>
                  </a:lnTo>
                  <a:lnTo>
                    <a:pt x="786" y="3404"/>
                  </a:lnTo>
                  <a:lnTo>
                    <a:pt x="524" y="3927"/>
                  </a:lnTo>
                  <a:lnTo>
                    <a:pt x="393" y="4516"/>
                  </a:lnTo>
                  <a:lnTo>
                    <a:pt x="262" y="5105"/>
                  </a:lnTo>
                  <a:lnTo>
                    <a:pt x="131" y="6283"/>
                  </a:lnTo>
                  <a:lnTo>
                    <a:pt x="66" y="7461"/>
                  </a:lnTo>
                  <a:lnTo>
                    <a:pt x="0" y="9097"/>
                  </a:lnTo>
                  <a:lnTo>
                    <a:pt x="0" y="10734"/>
                  </a:lnTo>
                  <a:lnTo>
                    <a:pt x="66" y="12370"/>
                  </a:lnTo>
                  <a:lnTo>
                    <a:pt x="197" y="14006"/>
                  </a:lnTo>
                  <a:lnTo>
                    <a:pt x="328" y="14857"/>
                  </a:lnTo>
                  <a:lnTo>
                    <a:pt x="524" y="15707"/>
                  </a:lnTo>
                  <a:lnTo>
                    <a:pt x="720" y="16100"/>
                  </a:lnTo>
                  <a:lnTo>
                    <a:pt x="917" y="16427"/>
                  </a:lnTo>
                  <a:lnTo>
                    <a:pt x="1178" y="16754"/>
                  </a:lnTo>
                  <a:lnTo>
                    <a:pt x="1506" y="17082"/>
                  </a:lnTo>
                  <a:lnTo>
                    <a:pt x="2029" y="17343"/>
                  </a:lnTo>
                  <a:lnTo>
                    <a:pt x="2553" y="17474"/>
                  </a:lnTo>
                  <a:lnTo>
                    <a:pt x="3076" y="17540"/>
                  </a:lnTo>
                  <a:lnTo>
                    <a:pt x="3665" y="17540"/>
                  </a:lnTo>
                  <a:lnTo>
                    <a:pt x="4778" y="17474"/>
                  </a:lnTo>
                  <a:lnTo>
                    <a:pt x="5367" y="17474"/>
                  </a:lnTo>
                  <a:lnTo>
                    <a:pt x="5890" y="17540"/>
                  </a:lnTo>
                  <a:lnTo>
                    <a:pt x="5890" y="18129"/>
                  </a:lnTo>
                  <a:lnTo>
                    <a:pt x="6021" y="18718"/>
                  </a:lnTo>
                  <a:lnTo>
                    <a:pt x="6152" y="19241"/>
                  </a:lnTo>
                  <a:lnTo>
                    <a:pt x="6283" y="19765"/>
                  </a:lnTo>
                  <a:lnTo>
                    <a:pt x="6545" y="20288"/>
                  </a:lnTo>
                  <a:lnTo>
                    <a:pt x="6741" y="20812"/>
                  </a:lnTo>
                  <a:lnTo>
                    <a:pt x="7068" y="21270"/>
                  </a:lnTo>
                  <a:lnTo>
                    <a:pt x="7396" y="21728"/>
                  </a:lnTo>
                  <a:lnTo>
                    <a:pt x="7723" y="22186"/>
                  </a:lnTo>
                  <a:lnTo>
                    <a:pt x="8115" y="22579"/>
                  </a:lnTo>
                  <a:lnTo>
                    <a:pt x="8508" y="22972"/>
                  </a:lnTo>
                  <a:lnTo>
                    <a:pt x="8966" y="23299"/>
                  </a:lnTo>
                  <a:lnTo>
                    <a:pt x="9424" y="23626"/>
                  </a:lnTo>
                  <a:lnTo>
                    <a:pt x="9948" y="23953"/>
                  </a:lnTo>
                  <a:lnTo>
                    <a:pt x="10471" y="24149"/>
                  </a:lnTo>
                  <a:lnTo>
                    <a:pt x="10995" y="24411"/>
                  </a:lnTo>
                  <a:lnTo>
                    <a:pt x="11126" y="24411"/>
                  </a:lnTo>
                  <a:lnTo>
                    <a:pt x="11257" y="24280"/>
                  </a:lnTo>
                  <a:lnTo>
                    <a:pt x="11388" y="24149"/>
                  </a:lnTo>
                  <a:lnTo>
                    <a:pt x="11388" y="24019"/>
                  </a:lnTo>
                  <a:lnTo>
                    <a:pt x="10799" y="22317"/>
                  </a:lnTo>
                  <a:lnTo>
                    <a:pt x="10602" y="21466"/>
                  </a:lnTo>
                  <a:lnTo>
                    <a:pt x="10406" y="20616"/>
                  </a:lnTo>
                  <a:lnTo>
                    <a:pt x="10275" y="19765"/>
                  </a:lnTo>
                  <a:lnTo>
                    <a:pt x="10210" y="18914"/>
                  </a:lnTo>
                  <a:lnTo>
                    <a:pt x="10275" y="18063"/>
                  </a:lnTo>
                  <a:lnTo>
                    <a:pt x="10406" y="17147"/>
                  </a:lnTo>
                  <a:lnTo>
                    <a:pt x="10537" y="17212"/>
                  </a:lnTo>
                  <a:lnTo>
                    <a:pt x="22644" y="17409"/>
                  </a:lnTo>
                  <a:lnTo>
                    <a:pt x="28599" y="17540"/>
                  </a:lnTo>
                  <a:lnTo>
                    <a:pt x="31021" y="17605"/>
                  </a:lnTo>
                  <a:lnTo>
                    <a:pt x="32264" y="17605"/>
                  </a:lnTo>
                  <a:lnTo>
                    <a:pt x="33507" y="17474"/>
                  </a:lnTo>
                  <a:lnTo>
                    <a:pt x="33966" y="17409"/>
                  </a:lnTo>
                  <a:lnTo>
                    <a:pt x="34489" y="17278"/>
                  </a:lnTo>
                  <a:lnTo>
                    <a:pt x="34947" y="17082"/>
                  </a:lnTo>
                  <a:lnTo>
                    <a:pt x="35340" y="16951"/>
                  </a:lnTo>
                  <a:lnTo>
                    <a:pt x="35732" y="16689"/>
                  </a:lnTo>
                  <a:lnTo>
                    <a:pt x="36060" y="16493"/>
                  </a:lnTo>
                  <a:lnTo>
                    <a:pt x="36321" y="16165"/>
                  </a:lnTo>
                  <a:lnTo>
                    <a:pt x="36649" y="15904"/>
                  </a:lnTo>
                  <a:lnTo>
                    <a:pt x="36845" y="15576"/>
                  </a:lnTo>
                  <a:lnTo>
                    <a:pt x="37107" y="15184"/>
                  </a:lnTo>
                  <a:lnTo>
                    <a:pt x="37238" y="14791"/>
                  </a:lnTo>
                  <a:lnTo>
                    <a:pt x="37369" y="14398"/>
                  </a:lnTo>
                  <a:lnTo>
                    <a:pt x="37565" y="13482"/>
                  </a:lnTo>
                  <a:lnTo>
                    <a:pt x="37696" y="12501"/>
                  </a:lnTo>
                  <a:lnTo>
                    <a:pt x="37630" y="9883"/>
                  </a:lnTo>
                  <a:lnTo>
                    <a:pt x="37565" y="7265"/>
                  </a:lnTo>
                  <a:lnTo>
                    <a:pt x="37499" y="6153"/>
                  </a:lnTo>
                  <a:lnTo>
                    <a:pt x="37499" y="5040"/>
                  </a:lnTo>
                  <a:lnTo>
                    <a:pt x="37369" y="3927"/>
                  </a:lnTo>
                  <a:lnTo>
                    <a:pt x="37238" y="3338"/>
                  </a:lnTo>
                  <a:lnTo>
                    <a:pt x="37107" y="2815"/>
                  </a:lnTo>
                  <a:lnTo>
                    <a:pt x="36910" y="2291"/>
                  </a:lnTo>
                  <a:lnTo>
                    <a:pt x="36649" y="1833"/>
                  </a:lnTo>
                  <a:lnTo>
                    <a:pt x="36321" y="1441"/>
                  </a:lnTo>
                  <a:lnTo>
                    <a:pt x="35994" y="1179"/>
                  </a:lnTo>
                  <a:lnTo>
                    <a:pt x="35602" y="917"/>
                  </a:lnTo>
                  <a:lnTo>
                    <a:pt x="35209" y="721"/>
                  </a:lnTo>
                  <a:lnTo>
                    <a:pt x="34816" y="524"/>
                  </a:lnTo>
                  <a:lnTo>
                    <a:pt x="34358" y="459"/>
                  </a:lnTo>
                  <a:lnTo>
                    <a:pt x="33377" y="328"/>
                  </a:lnTo>
                  <a:lnTo>
                    <a:pt x="32395" y="328"/>
                  </a:lnTo>
                  <a:lnTo>
                    <a:pt x="30432" y="394"/>
                  </a:lnTo>
                  <a:lnTo>
                    <a:pt x="24476" y="459"/>
                  </a:lnTo>
                  <a:lnTo>
                    <a:pt x="18521" y="459"/>
                  </a:lnTo>
                  <a:lnTo>
                    <a:pt x="15772" y="328"/>
                  </a:lnTo>
                  <a:lnTo>
                    <a:pt x="12958" y="197"/>
                  </a:lnTo>
                  <a:lnTo>
                    <a:pt x="10210" y="66"/>
                  </a:lnTo>
                  <a:lnTo>
                    <a:pt x="746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79" name="Google Shape;1679;p43"/>
            <p:cNvSpPr/>
            <p:nvPr/>
          </p:nvSpPr>
          <p:spPr>
            <a:xfrm rot="10800000">
              <a:off x="6259025" y="3273562"/>
              <a:ext cx="1906852" cy="1217793"/>
            </a:xfrm>
            <a:custGeom>
              <a:avLst/>
              <a:gdLst/>
              <a:ahLst/>
              <a:cxnLst/>
              <a:rect l="l" t="t" r="r" b="b"/>
              <a:pathLst>
                <a:path w="37696" h="24412" extrusionOk="0">
                  <a:moveTo>
                    <a:pt x="8639" y="590"/>
                  </a:moveTo>
                  <a:lnTo>
                    <a:pt x="13155" y="786"/>
                  </a:lnTo>
                  <a:lnTo>
                    <a:pt x="17736" y="983"/>
                  </a:lnTo>
                  <a:lnTo>
                    <a:pt x="22513" y="1113"/>
                  </a:lnTo>
                  <a:lnTo>
                    <a:pt x="27290" y="1048"/>
                  </a:lnTo>
                  <a:lnTo>
                    <a:pt x="31937" y="983"/>
                  </a:lnTo>
                  <a:lnTo>
                    <a:pt x="32657" y="917"/>
                  </a:lnTo>
                  <a:lnTo>
                    <a:pt x="33377" y="983"/>
                  </a:lnTo>
                  <a:lnTo>
                    <a:pt x="34031" y="1048"/>
                  </a:lnTo>
                  <a:lnTo>
                    <a:pt x="34685" y="1179"/>
                  </a:lnTo>
                  <a:lnTo>
                    <a:pt x="35209" y="1441"/>
                  </a:lnTo>
                  <a:lnTo>
                    <a:pt x="35536" y="1571"/>
                  </a:lnTo>
                  <a:lnTo>
                    <a:pt x="35732" y="1768"/>
                  </a:lnTo>
                  <a:lnTo>
                    <a:pt x="35994" y="2030"/>
                  </a:lnTo>
                  <a:lnTo>
                    <a:pt x="36191" y="2291"/>
                  </a:lnTo>
                  <a:lnTo>
                    <a:pt x="36321" y="2619"/>
                  </a:lnTo>
                  <a:lnTo>
                    <a:pt x="36518" y="3011"/>
                  </a:lnTo>
                  <a:lnTo>
                    <a:pt x="36714" y="3927"/>
                  </a:lnTo>
                  <a:lnTo>
                    <a:pt x="36845" y="4844"/>
                  </a:lnTo>
                  <a:lnTo>
                    <a:pt x="36910" y="6742"/>
                  </a:lnTo>
                  <a:lnTo>
                    <a:pt x="37041" y="11192"/>
                  </a:lnTo>
                  <a:lnTo>
                    <a:pt x="37041" y="12370"/>
                  </a:lnTo>
                  <a:lnTo>
                    <a:pt x="37041" y="12959"/>
                  </a:lnTo>
                  <a:lnTo>
                    <a:pt x="36976" y="13548"/>
                  </a:lnTo>
                  <a:lnTo>
                    <a:pt x="36910" y="14137"/>
                  </a:lnTo>
                  <a:lnTo>
                    <a:pt x="36714" y="14660"/>
                  </a:lnTo>
                  <a:lnTo>
                    <a:pt x="36452" y="15184"/>
                  </a:lnTo>
                  <a:lnTo>
                    <a:pt x="36125" y="15707"/>
                  </a:lnTo>
                  <a:lnTo>
                    <a:pt x="35732" y="16035"/>
                  </a:lnTo>
                  <a:lnTo>
                    <a:pt x="35209" y="16362"/>
                  </a:lnTo>
                  <a:lnTo>
                    <a:pt x="34685" y="16558"/>
                  </a:lnTo>
                  <a:lnTo>
                    <a:pt x="34162" y="16754"/>
                  </a:lnTo>
                  <a:lnTo>
                    <a:pt x="33638" y="16885"/>
                  </a:lnTo>
                  <a:lnTo>
                    <a:pt x="33049" y="16951"/>
                  </a:lnTo>
                  <a:lnTo>
                    <a:pt x="26570" y="16951"/>
                  </a:lnTo>
                  <a:lnTo>
                    <a:pt x="21204" y="16885"/>
                  </a:lnTo>
                  <a:lnTo>
                    <a:pt x="15903" y="16754"/>
                  </a:lnTo>
                  <a:lnTo>
                    <a:pt x="10537" y="16623"/>
                  </a:lnTo>
                  <a:lnTo>
                    <a:pt x="10406" y="16689"/>
                  </a:lnTo>
                  <a:lnTo>
                    <a:pt x="10275" y="16558"/>
                  </a:lnTo>
                  <a:lnTo>
                    <a:pt x="10079" y="16558"/>
                  </a:lnTo>
                  <a:lnTo>
                    <a:pt x="9948" y="16623"/>
                  </a:lnTo>
                  <a:lnTo>
                    <a:pt x="9817" y="16754"/>
                  </a:lnTo>
                  <a:lnTo>
                    <a:pt x="9686" y="17605"/>
                  </a:lnTo>
                  <a:lnTo>
                    <a:pt x="9621" y="18456"/>
                  </a:lnTo>
                  <a:lnTo>
                    <a:pt x="9621" y="19372"/>
                  </a:lnTo>
                  <a:lnTo>
                    <a:pt x="9686" y="20223"/>
                  </a:lnTo>
                  <a:lnTo>
                    <a:pt x="9882" y="21074"/>
                  </a:lnTo>
                  <a:lnTo>
                    <a:pt x="10079" y="21859"/>
                  </a:lnTo>
                  <a:lnTo>
                    <a:pt x="10537" y="23561"/>
                  </a:lnTo>
                  <a:lnTo>
                    <a:pt x="9686" y="23102"/>
                  </a:lnTo>
                  <a:lnTo>
                    <a:pt x="8835" y="22448"/>
                  </a:lnTo>
                  <a:lnTo>
                    <a:pt x="8181" y="21794"/>
                  </a:lnTo>
                  <a:lnTo>
                    <a:pt x="7592" y="21008"/>
                  </a:lnTo>
                  <a:lnTo>
                    <a:pt x="7068" y="20157"/>
                  </a:lnTo>
                  <a:lnTo>
                    <a:pt x="6676" y="19241"/>
                  </a:lnTo>
                  <a:lnTo>
                    <a:pt x="6414" y="18260"/>
                  </a:lnTo>
                  <a:lnTo>
                    <a:pt x="6348" y="17212"/>
                  </a:lnTo>
                  <a:lnTo>
                    <a:pt x="6283" y="17082"/>
                  </a:lnTo>
                  <a:lnTo>
                    <a:pt x="6152" y="17016"/>
                  </a:lnTo>
                  <a:lnTo>
                    <a:pt x="6021" y="17016"/>
                  </a:lnTo>
                  <a:lnTo>
                    <a:pt x="5890" y="17147"/>
                  </a:lnTo>
                  <a:lnTo>
                    <a:pt x="5170" y="17016"/>
                  </a:lnTo>
                  <a:lnTo>
                    <a:pt x="4451" y="16951"/>
                  </a:lnTo>
                  <a:lnTo>
                    <a:pt x="3731" y="17016"/>
                  </a:lnTo>
                  <a:lnTo>
                    <a:pt x="3011" y="16951"/>
                  </a:lnTo>
                  <a:lnTo>
                    <a:pt x="2618" y="16885"/>
                  </a:lnTo>
                  <a:lnTo>
                    <a:pt x="2291" y="16820"/>
                  </a:lnTo>
                  <a:lnTo>
                    <a:pt x="1964" y="16623"/>
                  </a:lnTo>
                  <a:lnTo>
                    <a:pt x="1702" y="16427"/>
                  </a:lnTo>
                  <a:lnTo>
                    <a:pt x="1506" y="16231"/>
                  </a:lnTo>
                  <a:lnTo>
                    <a:pt x="1309" y="15969"/>
                  </a:lnTo>
                  <a:lnTo>
                    <a:pt x="1048" y="15380"/>
                  </a:lnTo>
                  <a:lnTo>
                    <a:pt x="851" y="14660"/>
                  </a:lnTo>
                  <a:lnTo>
                    <a:pt x="786" y="14006"/>
                  </a:lnTo>
                  <a:lnTo>
                    <a:pt x="655" y="12631"/>
                  </a:lnTo>
                  <a:lnTo>
                    <a:pt x="524" y="10341"/>
                  </a:lnTo>
                  <a:lnTo>
                    <a:pt x="459" y="9097"/>
                  </a:lnTo>
                  <a:lnTo>
                    <a:pt x="459" y="7920"/>
                  </a:lnTo>
                  <a:lnTo>
                    <a:pt x="524" y="6676"/>
                  </a:lnTo>
                  <a:lnTo>
                    <a:pt x="720" y="5498"/>
                  </a:lnTo>
                  <a:lnTo>
                    <a:pt x="982" y="4386"/>
                  </a:lnTo>
                  <a:lnTo>
                    <a:pt x="1178" y="3862"/>
                  </a:lnTo>
                  <a:lnTo>
                    <a:pt x="1440" y="3338"/>
                  </a:lnTo>
                  <a:lnTo>
                    <a:pt x="1702" y="2880"/>
                  </a:lnTo>
                  <a:lnTo>
                    <a:pt x="2029" y="2488"/>
                  </a:lnTo>
                  <a:lnTo>
                    <a:pt x="2356" y="2095"/>
                  </a:lnTo>
                  <a:lnTo>
                    <a:pt x="2749" y="1768"/>
                  </a:lnTo>
                  <a:lnTo>
                    <a:pt x="3142" y="1506"/>
                  </a:lnTo>
                  <a:lnTo>
                    <a:pt x="3600" y="1310"/>
                  </a:lnTo>
                  <a:lnTo>
                    <a:pt x="4058" y="1113"/>
                  </a:lnTo>
                  <a:lnTo>
                    <a:pt x="4581" y="917"/>
                  </a:lnTo>
                  <a:lnTo>
                    <a:pt x="5563" y="721"/>
                  </a:lnTo>
                  <a:lnTo>
                    <a:pt x="6545" y="590"/>
                  </a:lnTo>
                  <a:close/>
                  <a:moveTo>
                    <a:pt x="7461" y="1"/>
                  </a:moveTo>
                  <a:lnTo>
                    <a:pt x="6545" y="66"/>
                  </a:lnTo>
                  <a:lnTo>
                    <a:pt x="5629" y="132"/>
                  </a:lnTo>
                  <a:lnTo>
                    <a:pt x="4712" y="328"/>
                  </a:lnTo>
                  <a:lnTo>
                    <a:pt x="3796" y="590"/>
                  </a:lnTo>
                  <a:lnTo>
                    <a:pt x="3011" y="983"/>
                  </a:lnTo>
                  <a:lnTo>
                    <a:pt x="2226" y="1441"/>
                  </a:lnTo>
                  <a:lnTo>
                    <a:pt x="1898" y="1768"/>
                  </a:lnTo>
                  <a:lnTo>
                    <a:pt x="1571" y="2095"/>
                  </a:lnTo>
                  <a:lnTo>
                    <a:pt x="1309" y="2488"/>
                  </a:lnTo>
                  <a:lnTo>
                    <a:pt x="1048" y="2880"/>
                  </a:lnTo>
                  <a:lnTo>
                    <a:pt x="786" y="3404"/>
                  </a:lnTo>
                  <a:lnTo>
                    <a:pt x="524" y="3927"/>
                  </a:lnTo>
                  <a:lnTo>
                    <a:pt x="393" y="4516"/>
                  </a:lnTo>
                  <a:lnTo>
                    <a:pt x="262" y="5105"/>
                  </a:lnTo>
                  <a:lnTo>
                    <a:pt x="131" y="6283"/>
                  </a:lnTo>
                  <a:lnTo>
                    <a:pt x="66" y="7461"/>
                  </a:lnTo>
                  <a:lnTo>
                    <a:pt x="0" y="9097"/>
                  </a:lnTo>
                  <a:lnTo>
                    <a:pt x="0" y="10734"/>
                  </a:lnTo>
                  <a:lnTo>
                    <a:pt x="66" y="12370"/>
                  </a:lnTo>
                  <a:lnTo>
                    <a:pt x="197" y="14006"/>
                  </a:lnTo>
                  <a:lnTo>
                    <a:pt x="328" y="14857"/>
                  </a:lnTo>
                  <a:lnTo>
                    <a:pt x="524" y="15707"/>
                  </a:lnTo>
                  <a:lnTo>
                    <a:pt x="720" y="16100"/>
                  </a:lnTo>
                  <a:lnTo>
                    <a:pt x="917" y="16427"/>
                  </a:lnTo>
                  <a:lnTo>
                    <a:pt x="1178" y="16754"/>
                  </a:lnTo>
                  <a:lnTo>
                    <a:pt x="1506" y="17082"/>
                  </a:lnTo>
                  <a:lnTo>
                    <a:pt x="2029" y="17343"/>
                  </a:lnTo>
                  <a:lnTo>
                    <a:pt x="2553" y="17474"/>
                  </a:lnTo>
                  <a:lnTo>
                    <a:pt x="3076" y="17540"/>
                  </a:lnTo>
                  <a:lnTo>
                    <a:pt x="3665" y="17540"/>
                  </a:lnTo>
                  <a:lnTo>
                    <a:pt x="4778" y="17474"/>
                  </a:lnTo>
                  <a:lnTo>
                    <a:pt x="5367" y="17474"/>
                  </a:lnTo>
                  <a:lnTo>
                    <a:pt x="5890" y="17540"/>
                  </a:lnTo>
                  <a:lnTo>
                    <a:pt x="5890" y="18129"/>
                  </a:lnTo>
                  <a:lnTo>
                    <a:pt x="6021" y="18718"/>
                  </a:lnTo>
                  <a:lnTo>
                    <a:pt x="6152" y="19241"/>
                  </a:lnTo>
                  <a:lnTo>
                    <a:pt x="6283" y="19765"/>
                  </a:lnTo>
                  <a:lnTo>
                    <a:pt x="6545" y="20288"/>
                  </a:lnTo>
                  <a:lnTo>
                    <a:pt x="6741" y="20812"/>
                  </a:lnTo>
                  <a:lnTo>
                    <a:pt x="7068" y="21270"/>
                  </a:lnTo>
                  <a:lnTo>
                    <a:pt x="7396" y="21728"/>
                  </a:lnTo>
                  <a:lnTo>
                    <a:pt x="7723" y="22186"/>
                  </a:lnTo>
                  <a:lnTo>
                    <a:pt x="8115" y="22579"/>
                  </a:lnTo>
                  <a:lnTo>
                    <a:pt x="8508" y="22972"/>
                  </a:lnTo>
                  <a:lnTo>
                    <a:pt x="8966" y="23299"/>
                  </a:lnTo>
                  <a:lnTo>
                    <a:pt x="9424" y="23626"/>
                  </a:lnTo>
                  <a:lnTo>
                    <a:pt x="9948" y="23953"/>
                  </a:lnTo>
                  <a:lnTo>
                    <a:pt x="10471" y="24149"/>
                  </a:lnTo>
                  <a:lnTo>
                    <a:pt x="10995" y="24411"/>
                  </a:lnTo>
                  <a:lnTo>
                    <a:pt x="11126" y="24411"/>
                  </a:lnTo>
                  <a:lnTo>
                    <a:pt x="11257" y="24280"/>
                  </a:lnTo>
                  <a:lnTo>
                    <a:pt x="11388" y="24149"/>
                  </a:lnTo>
                  <a:lnTo>
                    <a:pt x="11388" y="24019"/>
                  </a:lnTo>
                  <a:lnTo>
                    <a:pt x="10799" y="22317"/>
                  </a:lnTo>
                  <a:lnTo>
                    <a:pt x="10602" y="21466"/>
                  </a:lnTo>
                  <a:lnTo>
                    <a:pt x="10406" y="20616"/>
                  </a:lnTo>
                  <a:lnTo>
                    <a:pt x="10275" y="19765"/>
                  </a:lnTo>
                  <a:lnTo>
                    <a:pt x="10210" y="18914"/>
                  </a:lnTo>
                  <a:lnTo>
                    <a:pt x="10275" y="18063"/>
                  </a:lnTo>
                  <a:lnTo>
                    <a:pt x="10406" y="17147"/>
                  </a:lnTo>
                  <a:lnTo>
                    <a:pt x="10537" y="17212"/>
                  </a:lnTo>
                  <a:lnTo>
                    <a:pt x="22644" y="17409"/>
                  </a:lnTo>
                  <a:lnTo>
                    <a:pt x="28599" y="17540"/>
                  </a:lnTo>
                  <a:lnTo>
                    <a:pt x="31021" y="17605"/>
                  </a:lnTo>
                  <a:lnTo>
                    <a:pt x="32264" y="17605"/>
                  </a:lnTo>
                  <a:lnTo>
                    <a:pt x="33507" y="17474"/>
                  </a:lnTo>
                  <a:lnTo>
                    <a:pt x="33966" y="17409"/>
                  </a:lnTo>
                  <a:lnTo>
                    <a:pt x="34489" y="17278"/>
                  </a:lnTo>
                  <a:lnTo>
                    <a:pt x="34947" y="17082"/>
                  </a:lnTo>
                  <a:lnTo>
                    <a:pt x="35340" y="16951"/>
                  </a:lnTo>
                  <a:lnTo>
                    <a:pt x="35732" y="16689"/>
                  </a:lnTo>
                  <a:lnTo>
                    <a:pt x="36060" y="16493"/>
                  </a:lnTo>
                  <a:lnTo>
                    <a:pt x="36321" y="16165"/>
                  </a:lnTo>
                  <a:lnTo>
                    <a:pt x="36649" y="15904"/>
                  </a:lnTo>
                  <a:lnTo>
                    <a:pt x="36845" y="15576"/>
                  </a:lnTo>
                  <a:lnTo>
                    <a:pt x="37107" y="15184"/>
                  </a:lnTo>
                  <a:lnTo>
                    <a:pt x="37238" y="14791"/>
                  </a:lnTo>
                  <a:lnTo>
                    <a:pt x="37369" y="14398"/>
                  </a:lnTo>
                  <a:lnTo>
                    <a:pt x="37565" y="13482"/>
                  </a:lnTo>
                  <a:lnTo>
                    <a:pt x="37696" y="12501"/>
                  </a:lnTo>
                  <a:lnTo>
                    <a:pt x="37630" y="9883"/>
                  </a:lnTo>
                  <a:lnTo>
                    <a:pt x="37565" y="7265"/>
                  </a:lnTo>
                  <a:lnTo>
                    <a:pt x="37499" y="6153"/>
                  </a:lnTo>
                  <a:lnTo>
                    <a:pt x="37499" y="5040"/>
                  </a:lnTo>
                  <a:lnTo>
                    <a:pt x="37369" y="3927"/>
                  </a:lnTo>
                  <a:lnTo>
                    <a:pt x="37238" y="3338"/>
                  </a:lnTo>
                  <a:lnTo>
                    <a:pt x="37107" y="2815"/>
                  </a:lnTo>
                  <a:lnTo>
                    <a:pt x="36910" y="2291"/>
                  </a:lnTo>
                  <a:lnTo>
                    <a:pt x="36649" y="1833"/>
                  </a:lnTo>
                  <a:lnTo>
                    <a:pt x="36321" y="1441"/>
                  </a:lnTo>
                  <a:lnTo>
                    <a:pt x="35994" y="1179"/>
                  </a:lnTo>
                  <a:lnTo>
                    <a:pt x="35602" y="917"/>
                  </a:lnTo>
                  <a:lnTo>
                    <a:pt x="35209" y="721"/>
                  </a:lnTo>
                  <a:lnTo>
                    <a:pt x="34816" y="524"/>
                  </a:lnTo>
                  <a:lnTo>
                    <a:pt x="34358" y="459"/>
                  </a:lnTo>
                  <a:lnTo>
                    <a:pt x="33377" y="328"/>
                  </a:lnTo>
                  <a:lnTo>
                    <a:pt x="32395" y="328"/>
                  </a:lnTo>
                  <a:lnTo>
                    <a:pt x="30432" y="394"/>
                  </a:lnTo>
                  <a:lnTo>
                    <a:pt x="24476" y="459"/>
                  </a:lnTo>
                  <a:lnTo>
                    <a:pt x="18521" y="459"/>
                  </a:lnTo>
                  <a:lnTo>
                    <a:pt x="15772" y="328"/>
                  </a:lnTo>
                  <a:lnTo>
                    <a:pt x="12958" y="197"/>
                  </a:lnTo>
                  <a:lnTo>
                    <a:pt x="10210" y="66"/>
                  </a:lnTo>
                  <a:lnTo>
                    <a:pt x="74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80" name="Google Shape;1680;p43"/>
            <p:cNvSpPr/>
            <p:nvPr/>
          </p:nvSpPr>
          <p:spPr>
            <a:xfrm rot="10800000">
              <a:off x="2736188" y="3273562"/>
              <a:ext cx="1906852" cy="1217793"/>
            </a:xfrm>
            <a:custGeom>
              <a:avLst/>
              <a:gdLst/>
              <a:ahLst/>
              <a:cxnLst/>
              <a:rect l="l" t="t" r="r" b="b"/>
              <a:pathLst>
                <a:path w="37696" h="24412" extrusionOk="0">
                  <a:moveTo>
                    <a:pt x="8639" y="590"/>
                  </a:moveTo>
                  <a:lnTo>
                    <a:pt x="13155" y="786"/>
                  </a:lnTo>
                  <a:lnTo>
                    <a:pt x="17736" y="983"/>
                  </a:lnTo>
                  <a:lnTo>
                    <a:pt x="22513" y="1113"/>
                  </a:lnTo>
                  <a:lnTo>
                    <a:pt x="27290" y="1048"/>
                  </a:lnTo>
                  <a:lnTo>
                    <a:pt x="31937" y="983"/>
                  </a:lnTo>
                  <a:lnTo>
                    <a:pt x="32657" y="917"/>
                  </a:lnTo>
                  <a:lnTo>
                    <a:pt x="33377" y="983"/>
                  </a:lnTo>
                  <a:lnTo>
                    <a:pt x="34031" y="1048"/>
                  </a:lnTo>
                  <a:lnTo>
                    <a:pt x="34685" y="1179"/>
                  </a:lnTo>
                  <a:lnTo>
                    <a:pt x="35209" y="1441"/>
                  </a:lnTo>
                  <a:lnTo>
                    <a:pt x="35536" y="1571"/>
                  </a:lnTo>
                  <a:lnTo>
                    <a:pt x="35732" y="1768"/>
                  </a:lnTo>
                  <a:lnTo>
                    <a:pt x="35994" y="2030"/>
                  </a:lnTo>
                  <a:lnTo>
                    <a:pt x="36191" y="2291"/>
                  </a:lnTo>
                  <a:lnTo>
                    <a:pt x="36321" y="2619"/>
                  </a:lnTo>
                  <a:lnTo>
                    <a:pt x="36518" y="3011"/>
                  </a:lnTo>
                  <a:lnTo>
                    <a:pt x="36714" y="3927"/>
                  </a:lnTo>
                  <a:lnTo>
                    <a:pt x="36845" y="4844"/>
                  </a:lnTo>
                  <a:lnTo>
                    <a:pt x="36910" y="6742"/>
                  </a:lnTo>
                  <a:lnTo>
                    <a:pt x="37041" y="11192"/>
                  </a:lnTo>
                  <a:lnTo>
                    <a:pt x="37041" y="12370"/>
                  </a:lnTo>
                  <a:lnTo>
                    <a:pt x="37041" y="12959"/>
                  </a:lnTo>
                  <a:lnTo>
                    <a:pt x="36976" y="13548"/>
                  </a:lnTo>
                  <a:lnTo>
                    <a:pt x="36910" y="14137"/>
                  </a:lnTo>
                  <a:lnTo>
                    <a:pt x="36714" y="14660"/>
                  </a:lnTo>
                  <a:lnTo>
                    <a:pt x="36452" y="15184"/>
                  </a:lnTo>
                  <a:lnTo>
                    <a:pt x="36125" y="15707"/>
                  </a:lnTo>
                  <a:lnTo>
                    <a:pt x="35732" y="16035"/>
                  </a:lnTo>
                  <a:lnTo>
                    <a:pt x="35209" y="16362"/>
                  </a:lnTo>
                  <a:lnTo>
                    <a:pt x="34685" y="16558"/>
                  </a:lnTo>
                  <a:lnTo>
                    <a:pt x="34162" y="16754"/>
                  </a:lnTo>
                  <a:lnTo>
                    <a:pt x="33638" y="16885"/>
                  </a:lnTo>
                  <a:lnTo>
                    <a:pt x="33049" y="16951"/>
                  </a:lnTo>
                  <a:lnTo>
                    <a:pt x="26570" y="16951"/>
                  </a:lnTo>
                  <a:lnTo>
                    <a:pt x="21204" y="16885"/>
                  </a:lnTo>
                  <a:lnTo>
                    <a:pt x="15903" y="16754"/>
                  </a:lnTo>
                  <a:lnTo>
                    <a:pt x="10537" y="16623"/>
                  </a:lnTo>
                  <a:lnTo>
                    <a:pt x="10406" y="16689"/>
                  </a:lnTo>
                  <a:lnTo>
                    <a:pt x="10275" y="16558"/>
                  </a:lnTo>
                  <a:lnTo>
                    <a:pt x="10079" y="16558"/>
                  </a:lnTo>
                  <a:lnTo>
                    <a:pt x="9948" y="16623"/>
                  </a:lnTo>
                  <a:lnTo>
                    <a:pt x="9817" y="16754"/>
                  </a:lnTo>
                  <a:lnTo>
                    <a:pt x="9686" y="17605"/>
                  </a:lnTo>
                  <a:lnTo>
                    <a:pt x="9621" y="18456"/>
                  </a:lnTo>
                  <a:lnTo>
                    <a:pt x="9621" y="19372"/>
                  </a:lnTo>
                  <a:lnTo>
                    <a:pt x="9686" y="20223"/>
                  </a:lnTo>
                  <a:lnTo>
                    <a:pt x="9882" y="21074"/>
                  </a:lnTo>
                  <a:lnTo>
                    <a:pt x="10079" y="21859"/>
                  </a:lnTo>
                  <a:lnTo>
                    <a:pt x="10537" y="23561"/>
                  </a:lnTo>
                  <a:lnTo>
                    <a:pt x="9686" y="23102"/>
                  </a:lnTo>
                  <a:lnTo>
                    <a:pt x="8835" y="22448"/>
                  </a:lnTo>
                  <a:lnTo>
                    <a:pt x="8181" y="21794"/>
                  </a:lnTo>
                  <a:lnTo>
                    <a:pt x="7592" y="21008"/>
                  </a:lnTo>
                  <a:lnTo>
                    <a:pt x="7068" y="20157"/>
                  </a:lnTo>
                  <a:lnTo>
                    <a:pt x="6676" y="19241"/>
                  </a:lnTo>
                  <a:lnTo>
                    <a:pt x="6414" y="18260"/>
                  </a:lnTo>
                  <a:lnTo>
                    <a:pt x="6348" y="17212"/>
                  </a:lnTo>
                  <a:lnTo>
                    <a:pt x="6283" y="17082"/>
                  </a:lnTo>
                  <a:lnTo>
                    <a:pt x="6152" y="17016"/>
                  </a:lnTo>
                  <a:lnTo>
                    <a:pt x="6021" y="17016"/>
                  </a:lnTo>
                  <a:lnTo>
                    <a:pt x="5890" y="17147"/>
                  </a:lnTo>
                  <a:lnTo>
                    <a:pt x="5170" y="17016"/>
                  </a:lnTo>
                  <a:lnTo>
                    <a:pt x="4451" y="16951"/>
                  </a:lnTo>
                  <a:lnTo>
                    <a:pt x="3731" y="17016"/>
                  </a:lnTo>
                  <a:lnTo>
                    <a:pt x="3011" y="16951"/>
                  </a:lnTo>
                  <a:lnTo>
                    <a:pt x="2618" y="16885"/>
                  </a:lnTo>
                  <a:lnTo>
                    <a:pt x="2291" y="16820"/>
                  </a:lnTo>
                  <a:lnTo>
                    <a:pt x="1964" y="16623"/>
                  </a:lnTo>
                  <a:lnTo>
                    <a:pt x="1702" y="16427"/>
                  </a:lnTo>
                  <a:lnTo>
                    <a:pt x="1506" y="16231"/>
                  </a:lnTo>
                  <a:lnTo>
                    <a:pt x="1309" y="15969"/>
                  </a:lnTo>
                  <a:lnTo>
                    <a:pt x="1048" y="15380"/>
                  </a:lnTo>
                  <a:lnTo>
                    <a:pt x="851" y="14660"/>
                  </a:lnTo>
                  <a:lnTo>
                    <a:pt x="786" y="14006"/>
                  </a:lnTo>
                  <a:lnTo>
                    <a:pt x="655" y="12631"/>
                  </a:lnTo>
                  <a:lnTo>
                    <a:pt x="524" y="10341"/>
                  </a:lnTo>
                  <a:lnTo>
                    <a:pt x="459" y="9097"/>
                  </a:lnTo>
                  <a:lnTo>
                    <a:pt x="459" y="7920"/>
                  </a:lnTo>
                  <a:lnTo>
                    <a:pt x="524" y="6676"/>
                  </a:lnTo>
                  <a:lnTo>
                    <a:pt x="720" y="5498"/>
                  </a:lnTo>
                  <a:lnTo>
                    <a:pt x="982" y="4386"/>
                  </a:lnTo>
                  <a:lnTo>
                    <a:pt x="1178" y="3862"/>
                  </a:lnTo>
                  <a:lnTo>
                    <a:pt x="1440" y="3338"/>
                  </a:lnTo>
                  <a:lnTo>
                    <a:pt x="1702" y="2880"/>
                  </a:lnTo>
                  <a:lnTo>
                    <a:pt x="2029" y="2488"/>
                  </a:lnTo>
                  <a:lnTo>
                    <a:pt x="2356" y="2095"/>
                  </a:lnTo>
                  <a:lnTo>
                    <a:pt x="2749" y="1768"/>
                  </a:lnTo>
                  <a:lnTo>
                    <a:pt x="3142" y="1506"/>
                  </a:lnTo>
                  <a:lnTo>
                    <a:pt x="3600" y="1310"/>
                  </a:lnTo>
                  <a:lnTo>
                    <a:pt x="4058" y="1113"/>
                  </a:lnTo>
                  <a:lnTo>
                    <a:pt x="4581" y="917"/>
                  </a:lnTo>
                  <a:lnTo>
                    <a:pt x="5563" y="721"/>
                  </a:lnTo>
                  <a:lnTo>
                    <a:pt x="6545" y="590"/>
                  </a:lnTo>
                  <a:close/>
                  <a:moveTo>
                    <a:pt x="7461" y="1"/>
                  </a:moveTo>
                  <a:lnTo>
                    <a:pt x="6545" y="66"/>
                  </a:lnTo>
                  <a:lnTo>
                    <a:pt x="5629" y="132"/>
                  </a:lnTo>
                  <a:lnTo>
                    <a:pt x="4712" y="328"/>
                  </a:lnTo>
                  <a:lnTo>
                    <a:pt x="3796" y="590"/>
                  </a:lnTo>
                  <a:lnTo>
                    <a:pt x="3011" y="983"/>
                  </a:lnTo>
                  <a:lnTo>
                    <a:pt x="2226" y="1441"/>
                  </a:lnTo>
                  <a:lnTo>
                    <a:pt x="1898" y="1768"/>
                  </a:lnTo>
                  <a:lnTo>
                    <a:pt x="1571" y="2095"/>
                  </a:lnTo>
                  <a:lnTo>
                    <a:pt x="1309" y="2488"/>
                  </a:lnTo>
                  <a:lnTo>
                    <a:pt x="1048" y="2880"/>
                  </a:lnTo>
                  <a:lnTo>
                    <a:pt x="786" y="3404"/>
                  </a:lnTo>
                  <a:lnTo>
                    <a:pt x="524" y="3927"/>
                  </a:lnTo>
                  <a:lnTo>
                    <a:pt x="393" y="4516"/>
                  </a:lnTo>
                  <a:lnTo>
                    <a:pt x="262" y="5105"/>
                  </a:lnTo>
                  <a:lnTo>
                    <a:pt x="131" y="6283"/>
                  </a:lnTo>
                  <a:lnTo>
                    <a:pt x="66" y="7461"/>
                  </a:lnTo>
                  <a:lnTo>
                    <a:pt x="0" y="9097"/>
                  </a:lnTo>
                  <a:lnTo>
                    <a:pt x="0" y="10734"/>
                  </a:lnTo>
                  <a:lnTo>
                    <a:pt x="66" y="12370"/>
                  </a:lnTo>
                  <a:lnTo>
                    <a:pt x="197" y="14006"/>
                  </a:lnTo>
                  <a:lnTo>
                    <a:pt x="328" y="14857"/>
                  </a:lnTo>
                  <a:lnTo>
                    <a:pt x="524" y="15707"/>
                  </a:lnTo>
                  <a:lnTo>
                    <a:pt x="720" y="16100"/>
                  </a:lnTo>
                  <a:lnTo>
                    <a:pt x="917" y="16427"/>
                  </a:lnTo>
                  <a:lnTo>
                    <a:pt x="1178" y="16754"/>
                  </a:lnTo>
                  <a:lnTo>
                    <a:pt x="1506" y="17082"/>
                  </a:lnTo>
                  <a:lnTo>
                    <a:pt x="2029" y="17343"/>
                  </a:lnTo>
                  <a:lnTo>
                    <a:pt x="2553" y="17474"/>
                  </a:lnTo>
                  <a:lnTo>
                    <a:pt x="3076" y="17540"/>
                  </a:lnTo>
                  <a:lnTo>
                    <a:pt x="3665" y="17540"/>
                  </a:lnTo>
                  <a:lnTo>
                    <a:pt x="4778" y="17474"/>
                  </a:lnTo>
                  <a:lnTo>
                    <a:pt x="5367" y="17474"/>
                  </a:lnTo>
                  <a:lnTo>
                    <a:pt x="5890" y="17540"/>
                  </a:lnTo>
                  <a:lnTo>
                    <a:pt x="5890" y="18129"/>
                  </a:lnTo>
                  <a:lnTo>
                    <a:pt x="6021" y="18718"/>
                  </a:lnTo>
                  <a:lnTo>
                    <a:pt x="6152" y="19241"/>
                  </a:lnTo>
                  <a:lnTo>
                    <a:pt x="6283" y="19765"/>
                  </a:lnTo>
                  <a:lnTo>
                    <a:pt x="6545" y="20288"/>
                  </a:lnTo>
                  <a:lnTo>
                    <a:pt x="6741" y="20812"/>
                  </a:lnTo>
                  <a:lnTo>
                    <a:pt x="7068" y="21270"/>
                  </a:lnTo>
                  <a:lnTo>
                    <a:pt x="7396" y="21728"/>
                  </a:lnTo>
                  <a:lnTo>
                    <a:pt x="7723" y="22186"/>
                  </a:lnTo>
                  <a:lnTo>
                    <a:pt x="8115" y="22579"/>
                  </a:lnTo>
                  <a:lnTo>
                    <a:pt x="8508" y="22972"/>
                  </a:lnTo>
                  <a:lnTo>
                    <a:pt x="8966" y="23299"/>
                  </a:lnTo>
                  <a:lnTo>
                    <a:pt x="9424" y="23626"/>
                  </a:lnTo>
                  <a:lnTo>
                    <a:pt x="9948" y="23953"/>
                  </a:lnTo>
                  <a:lnTo>
                    <a:pt x="10471" y="24149"/>
                  </a:lnTo>
                  <a:lnTo>
                    <a:pt x="10995" y="24411"/>
                  </a:lnTo>
                  <a:lnTo>
                    <a:pt x="11126" y="24411"/>
                  </a:lnTo>
                  <a:lnTo>
                    <a:pt x="11257" y="24280"/>
                  </a:lnTo>
                  <a:lnTo>
                    <a:pt x="11388" y="24149"/>
                  </a:lnTo>
                  <a:lnTo>
                    <a:pt x="11388" y="24019"/>
                  </a:lnTo>
                  <a:lnTo>
                    <a:pt x="10799" y="22317"/>
                  </a:lnTo>
                  <a:lnTo>
                    <a:pt x="10602" y="21466"/>
                  </a:lnTo>
                  <a:lnTo>
                    <a:pt x="10406" y="20616"/>
                  </a:lnTo>
                  <a:lnTo>
                    <a:pt x="10275" y="19765"/>
                  </a:lnTo>
                  <a:lnTo>
                    <a:pt x="10210" y="18914"/>
                  </a:lnTo>
                  <a:lnTo>
                    <a:pt x="10275" y="18063"/>
                  </a:lnTo>
                  <a:lnTo>
                    <a:pt x="10406" y="17147"/>
                  </a:lnTo>
                  <a:lnTo>
                    <a:pt x="10537" y="17212"/>
                  </a:lnTo>
                  <a:lnTo>
                    <a:pt x="22644" y="17409"/>
                  </a:lnTo>
                  <a:lnTo>
                    <a:pt x="28599" y="17540"/>
                  </a:lnTo>
                  <a:lnTo>
                    <a:pt x="31021" y="17605"/>
                  </a:lnTo>
                  <a:lnTo>
                    <a:pt x="32264" y="17605"/>
                  </a:lnTo>
                  <a:lnTo>
                    <a:pt x="33507" y="17474"/>
                  </a:lnTo>
                  <a:lnTo>
                    <a:pt x="33966" y="17409"/>
                  </a:lnTo>
                  <a:lnTo>
                    <a:pt x="34489" y="17278"/>
                  </a:lnTo>
                  <a:lnTo>
                    <a:pt x="34947" y="17082"/>
                  </a:lnTo>
                  <a:lnTo>
                    <a:pt x="35340" y="16951"/>
                  </a:lnTo>
                  <a:lnTo>
                    <a:pt x="35732" y="16689"/>
                  </a:lnTo>
                  <a:lnTo>
                    <a:pt x="36060" y="16493"/>
                  </a:lnTo>
                  <a:lnTo>
                    <a:pt x="36321" y="16165"/>
                  </a:lnTo>
                  <a:lnTo>
                    <a:pt x="36649" y="15904"/>
                  </a:lnTo>
                  <a:lnTo>
                    <a:pt x="36845" y="15576"/>
                  </a:lnTo>
                  <a:lnTo>
                    <a:pt x="37107" y="15184"/>
                  </a:lnTo>
                  <a:lnTo>
                    <a:pt x="37238" y="14791"/>
                  </a:lnTo>
                  <a:lnTo>
                    <a:pt x="37369" y="14398"/>
                  </a:lnTo>
                  <a:lnTo>
                    <a:pt x="37565" y="13482"/>
                  </a:lnTo>
                  <a:lnTo>
                    <a:pt x="37696" y="12501"/>
                  </a:lnTo>
                  <a:lnTo>
                    <a:pt x="37630" y="9883"/>
                  </a:lnTo>
                  <a:lnTo>
                    <a:pt x="37565" y="7265"/>
                  </a:lnTo>
                  <a:lnTo>
                    <a:pt x="37499" y="6153"/>
                  </a:lnTo>
                  <a:lnTo>
                    <a:pt x="37499" y="5040"/>
                  </a:lnTo>
                  <a:lnTo>
                    <a:pt x="37369" y="3927"/>
                  </a:lnTo>
                  <a:lnTo>
                    <a:pt x="37238" y="3338"/>
                  </a:lnTo>
                  <a:lnTo>
                    <a:pt x="37107" y="2815"/>
                  </a:lnTo>
                  <a:lnTo>
                    <a:pt x="36910" y="2291"/>
                  </a:lnTo>
                  <a:lnTo>
                    <a:pt x="36649" y="1833"/>
                  </a:lnTo>
                  <a:lnTo>
                    <a:pt x="36321" y="1441"/>
                  </a:lnTo>
                  <a:lnTo>
                    <a:pt x="35994" y="1179"/>
                  </a:lnTo>
                  <a:lnTo>
                    <a:pt x="35602" y="917"/>
                  </a:lnTo>
                  <a:lnTo>
                    <a:pt x="35209" y="721"/>
                  </a:lnTo>
                  <a:lnTo>
                    <a:pt x="34816" y="524"/>
                  </a:lnTo>
                  <a:lnTo>
                    <a:pt x="34358" y="459"/>
                  </a:lnTo>
                  <a:lnTo>
                    <a:pt x="33377" y="328"/>
                  </a:lnTo>
                  <a:lnTo>
                    <a:pt x="32395" y="328"/>
                  </a:lnTo>
                  <a:lnTo>
                    <a:pt x="30432" y="394"/>
                  </a:lnTo>
                  <a:lnTo>
                    <a:pt x="24476" y="459"/>
                  </a:lnTo>
                  <a:lnTo>
                    <a:pt x="18521" y="459"/>
                  </a:lnTo>
                  <a:lnTo>
                    <a:pt x="15772" y="328"/>
                  </a:lnTo>
                  <a:lnTo>
                    <a:pt x="12958" y="197"/>
                  </a:lnTo>
                  <a:lnTo>
                    <a:pt x="10210" y="66"/>
                  </a:lnTo>
                  <a:lnTo>
                    <a:pt x="746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81" name="Google Shape;1681;p43"/>
            <p:cNvSpPr/>
            <p:nvPr/>
          </p:nvSpPr>
          <p:spPr>
            <a:xfrm>
              <a:off x="889042" y="2873863"/>
              <a:ext cx="642745" cy="36174"/>
            </a:xfrm>
            <a:custGeom>
              <a:avLst/>
              <a:gdLst/>
              <a:ahLst/>
              <a:cxnLst/>
              <a:rect l="l" t="t" r="r" b="b"/>
              <a:pathLst>
                <a:path w="56742" h="944" extrusionOk="0">
                  <a:moveTo>
                    <a:pt x="21596" y="0"/>
                  </a:moveTo>
                  <a:cubicBezTo>
                    <a:pt x="14471" y="0"/>
                    <a:pt x="7353" y="49"/>
                    <a:pt x="272" y="147"/>
                  </a:cubicBezTo>
                  <a:cubicBezTo>
                    <a:pt x="122" y="151"/>
                    <a:pt x="0" y="273"/>
                    <a:pt x="0" y="429"/>
                  </a:cubicBezTo>
                  <a:cubicBezTo>
                    <a:pt x="0" y="576"/>
                    <a:pt x="123" y="702"/>
                    <a:pt x="260" y="702"/>
                  </a:cubicBezTo>
                  <a:cubicBezTo>
                    <a:pt x="267" y="702"/>
                    <a:pt x="274" y="701"/>
                    <a:pt x="281" y="701"/>
                  </a:cubicBezTo>
                  <a:cubicBezTo>
                    <a:pt x="7359" y="603"/>
                    <a:pt x="14474" y="554"/>
                    <a:pt x="21597" y="554"/>
                  </a:cubicBezTo>
                  <a:cubicBezTo>
                    <a:pt x="33235" y="554"/>
                    <a:pt x="44896" y="684"/>
                    <a:pt x="56454" y="943"/>
                  </a:cubicBezTo>
                  <a:lnTo>
                    <a:pt x="56460" y="943"/>
                  </a:lnTo>
                  <a:cubicBezTo>
                    <a:pt x="56610" y="943"/>
                    <a:pt x="56732" y="827"/>
                    <a:pt x="56736" y="676"/>
                  </a:cubicBezTo>
                  <a:cubicBezTo>
                    <a:pt x="56741" y="521"/>
                    <a:pt x="56620" y="394"/>
                    <a:pt x="56465" y="389"/>
                  </a:cubicBezTo>
                  <a:cubicBezTo>
                    <a:pt x="44903" y="130"/>
                    <a:pt x="33239" y="0"/>
                    <a:pt x="215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82" name="Google Shape;1682;p43"/>
            <p:cNvSpPr/>
            <p:nvPr/>
          </p:nvSpPr>
          <p:spPr>
            <a:xfrm>
              <a:off x="2344135" y="2873869"/>
              <a:ext cx="932838" cy="36150"/>
            </a:xfrm>
            <a:custGeom>
              <a:avLst/>
              <a:gdLst/>
              <a:ahLst/>
              <a:cxnLst/>
              <a:rect l="l" t="t" r="r" b="b"/>
              <a:pathLst>
                <a:path w="56742" h="944" extrusionOk="0">
                  <a:moveTo>
                    <a:pt x="21596" y="0"/>
                  </a:moveTo>
                  <a:cubicBezTo>
                    <a:pt x="14471" y="0"/>
                    <a:pt x="7353" y="49"/>
                    <a:pt x="272" y="147"/>
                  </a:cubicBezTo>
                  <a:cubicBezTo>
                    <a:pt x="122" y="151"/>
                    <a:pt x="0" y="273"/>
                    <a:pt x="0" y="429"/>
                  </a:cubicBezTo>
                  <a:cubicBezTo>
                    <a:pt x="0" y="576"/>
                    <a:pt x="123" y="702"/>
                    <a:pt x="260" y="702"/>
                  </a:cubicBezTo>
                  <a:cubicBezTo>
                    <a:pt x="267" y="702"/>
                    <a:pt x="274" y="701"/>
                    <a:pt x="281" y="701"/>
                  </a:cubicBezTo>
                  <a:cubicBezTo>
                    <a:pt x="7359" y="603"/>
                    <a:pt x="14474" y="554"/>
                    <a:pt x="21597" y="554"/>
                  </a:cubicBezTo>
                  <a:cubicBezTo>
                    <a:pt x="33235" y="554"/>
                    <a:pt x="44896" y="684"/>
                    <a:pt x="56454" y="943"/>
                  </a:cubicBezTo>
                  <a:lnTo>
                    <a:pt x="56460" y="943"/>
                  </a:lnTo>
                  <a:cubicBezTo>
                    <a:pt x="56610" y="943"/>
                    <a:pt x="56732" y="827"/>
                    <a:pt x="56736" y="676"/>
                  </a:cubicBezTo>
                  <a:cubicBezTo>
                    <a:pt x="56741" y="521"/>
                    <a:pt x="56620" y="394"/>
                    <a:pt x="56465" y="389"/>
                  </a:cubicBezTo>
                  <a:cubicBezTo>
                    <a:pt x="44903" y="130"/>
                    <a:pt x="33239" y="0"/>
                    <a:pt x="215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83" name="Google Shape;1683;p43"/>
            <p:cNvSpPr/>
            <p:nvPr/>
          </p:nvSpPr>
          <p:spPr>
            <a:xfrm>
              <a:off x="4089412" y="2863133"/>
              <a:ext cx="955393" cy="46900"/>
            </a:xfrm>
            <a:custGeom>
              <a:avLst/>
              <a:gdLst/>
              <a:ahLst/>
              <a:cxnLst/>
              <a:rect l="l" t="t" r="r" b="b"/>
              <a:pathLst>
                <a:path w="56742" h="944" extrusionOk="0">
                  <a:moveTo>
                    <a:pt x="21596" y="0"/>
                  </a:moveTo>
                  <a:cubicBezTo>
                    <a:pt x="14471" y="0"/>
                    <a:pt x="7353" y="49"/>
                    <a:pt x="272" y="147"/>
                  </a:cubicBezTo>
                  <a:cubicBezTo>
                    <a:pt x="122" y="151"/>
                    <a:pt x="0" y="273"/>
                    <a:pt x="0" y="429"/>
                  </a:cubicBezTo>
                  <a:cubicBezTo>
                    <a:pt x="0" y="576"/>
                    <a:pt x="123" y="702"/>
                    <a:pt x="260" y="702"/>
                  </a:cubicBezTo>
                  <a:cubicBezTo>
                    <a:pt x="267" y="702"/>
                    <a:pt x="274" y="701"/>
                    <a:pt x="281" y="701"/>
                  </a:cubicBezTo>
                  <a:cubicBezTo>
                    <a:pt x="7359" y="603"/>
                    <a:pt x="14474" y="554"/>
                    <a:pt x="21597" y="554"/>
                  </a:cubicBezTo>
                  <a:cubicBezTo>
                    <a:pt x="33235" y="554"/>
                    <a:pt x="44896" y="684"/>
                    <a:pt x="56454" y="943"/>
                  </a:cubicBezTo>
                  <a:lnTo>
                    <a:pt x="56460" y="943"/>
                  </a:lnTo>
                  <a:cubicBezTo>
                    <a:pt x="56610" y="943"/>
                    <a:pt x="56732" y="827"/>
                    <a:pt x="56736" y="676"/>
                  </a:cubicBezTo>
                  <a:cubicBezTo>
                    <a:pt x="56741" y="521"/>
                    <a:pt x="56620" y="394"/>
                    <a:pt x="56465" y="389"/>
                  </a:cubicBezTo>
                  <a:cubicBezTo>
                    <a:pt x="44903" y="130"/>
                    <a:pt x="33239" y="0"/>
                    <a:pt x="215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84" name="Google Shape;1684;p43"/>
            <p:cNvSpPr/>
            <p:nvPr/>
          </p:nvSpPr>
          <p:spPr>
            <a:xfrm>
              <a:off x="5857262" y="2857758"/>
              <a:ext cx="955393" cy="46900"/>
            </a:xfrm>
            <a:custGeom>
              <a:avLst/>
              <a:gdLst/>
              <a:ahLst/>
              <a:cxnLst/>
              <a:rect l="l" t="t" r="r" b="b"/>
              <a:pathLst>
                <a:path w="56742" h="944" extrusionOk="0">
                  <a:moveTo>
                    <a:pt x="21596" y="0"/>
                  </a:moveTo>
                  <a:cubicBezTo>
                    <a:pt x="14471" y="0"/>
                    <a:pt x="7353" y="49"/>
                    <a:pt x="272" y="147"/>
                  </a:cubicBezTo>
                  <a:cubicBezTo>
                    <a:pt x="122" y="151"/>
                    <a:pt x="0" y="273"/>
                    <a:pt x="0" y="429"/>
                  </a:cubicBezTo>
                  <a:cubicBezTo>
                    <a:pt x="0" y="576"/>
                    <a:pt x="123" y="702"/>
                    <a:pt x="260" y="702"/>
                  </a:cubicBezTo>
                  <a:cubicBezTo>
                    <a:pt x="267" y="702"/>
                    <a:pt x="274" y="701"/>
                    <a:pt x="281" y="701"/>
                  </a:cubicBezTo>
                  <a:cubicBezTo>
                    <a:pt x="7359" y="603"/>
                    <a:pt x="14474" y="554"/>
                    <a:pt x="21597" y="554"/>
                  </a:cubicBezTo>
                  <a:cubicBezTo>
                    <a:pt x="33235" y="554"/>
                    <a:pt x="44896" y="684"/>
                    <a:pt x="56454" y="943"/>
                  </a:cubicBezTo>
                  <a:lnTo>
                    <a:pt x="56460" y="943"/>
                  </a:lnTo>
                  <a:cubicBezTo>
                    <a:pt x="56610" y="943"/>
                    <a:pt x="56732" y="827"/>
                    <a:pt x="56736" y="676"/>
                  </a:cubicBezTo>
                  <a:cubicBezTo>
                    <a:pt x="56741" y="521"/>
                    <a:pt x="56620" y="394"/>
                    <a:pt x="56465" y="389"/>
                  </a:cubicBezTo>
                  <a:cubicBezTo>
                    <a:pt x="44903" y="130"/>
                    <a:pt x="33239" y="0"/>
                    <a:pt x="215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85" name="Google Shape;1685;p43"/>
            <p:cNvSpPr/>
            <p:nvPr/>
          </p:nvSpPr>
          <p:spPr>
            <a:xfrm>
              <a:off x="7612217" y="2873863"/>
              <a:ext cx="642745" cy="36174"/>
            </a:xfrm>
            <a:custGeom>
              <a:avLst/>
              <a:gdLst/>
              <a:ahLst/>
              <a:cxnLst/>
              <a:rect l="l" t="t" r="r" b="b"/>
              <a:pathLst>
                <a:path w="56742" h="944" extrusionOk="0">
                  <a:moveTo>
                    <a:pt x="21596" y="0"/>
                  </a:moveTo>
                  <a:cubicBezTo>
                    <a:pt x="14471" y="0"/>
                    <a:pt x="7353" y="49"/>
                    <a:pt x="272" y="147"/>
                  </a:cubicBezTo>
                  <a:cubicBezTo>
                    <a:pt x="122" y="151"/>
                    <a:pt x="0" y="273"/>
                    <a:pt x="0" y="429"/>
                  </a:cubicBezTo>
                  <a:cubicBezTo>
                    <a:pt x="0" y="576"/>
                    <a:pt x="123" y="702"/>
                    <a:pt x="260" y="702"/>
                  </a:cubicBezTo>
                  <a:cubicBezTo>
                    <a:pt x="267" y="702"/>
                    <a:pt x="274" y="701"/>
                    <a:pt x="281" y="701"/>
                  </a:cubicBezTo>
                  <a:cubicBezTo>
                    <a:pt x="7359" y="603"/>
                    <a:pt x="14474" y="554"/>
                    <a:pt x="21597" y="554"/>
                  </a:cubicBezTo>
                  <a:cubicBezTo>
                    <a:pt x="33235" y="554"/>
                    <a:pt x="44896" y="684"/>
                    <a:pt x="56454" y="943"/>
                  </a:cubicBezTo>
                  <a:lnTo>
                    <a:pt x="56460" y="943"/>
                  </a:lnTo>
                  <a:cubicBezTo>
                    <a:pt x="56610" y="943"/>
                    <a:pt x="56732" y="827"/>
                    <a:pt x="56736" y="676"/>
                  </a:cubicBezTo>
                  <a:cubicBezTo>
                    <a:pt x="56741" y="521"/>
                    <a:pt x="56620" y="394"/>
                    <a:pt x="56465" y="389"/>
                  </a:cubicBezTo>
                  <a:cubicBezTo>
                    <a:pt x="44903" y="130"/>
                    <a:pt x="33239" y="0"/>
                    <a:pt x="215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686" name="Google Shape;1686;p43"/>
          <p:cNvSpPr txBox="1">
            <a:spLocks noGrp="1"/>
          </p:cNvSpPr>
          <p:nvPr>
            <p:ph type="title"/>
          </p:nvPr>
        </p:nvSpPr>
        <p:spPr>
          <a:xfrm>
            <a:off x="463550" y="1377005"/>
            <a:ext cx="16196310" cy="947619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3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REJA:</a:t>
            </a:r>
            <a:endParaRPr sz="36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89" name="Google Shape;1689;p43"/>
          <p:cNvSpPr/>
          <p:nvPr/>
        </p:nvSpPr>
        <p:spPr>
          <a:xfrm>
            <a:off x="5692107" y="8048209"/>
            <a:ext cx="3113267" cy="511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Badiiy tasvir vositalari</a:t>
            </a:r>
            <a:endParaRPr sz="2800" b="1" kern="0" dirty="0">
              <a:solidFill>
                <a:srgbClr val="000000"/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sp>
        <p:nvSpPr>
          <p:cNvPr id="1695" name="Google Shape;1695;p43"/>
          <p:cNvSpPr/>
          <p:nvPr/>
        </p:nvSpPr>
        <p:spPr>
          <a:xfrm>
            <a:off x="3395112" y="5753729"/>
            <a:ext cx="837801" cy="511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3936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1</a:t>
            </a:r>
            <a:endParaRPr sz="3936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1696" name="Google Shape;1696;p43"/>
          <p:cNvSpPr/>
          <p:nvPr/>
        </p:nvSpPr>
        <p:spPr>
          <a:xfrm>
            <a:off x="6829861" y="5753729"/>
            <a:ext cx="837801" cy="511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3936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2</a:t>
            </a:r>
            <a:endParaRPr sz="3936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1697" name="Google Shape;1697;p43"/>
          <p:cNvSpPr/>
          <p:nvPr/>
        </p:nvSpPr>
        <p:spPr>
          <a:xfrm>
            <a:off x="10264610" y="5753729"/>
            <a:ext cx="837801" cy="511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3936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3</a:t>
            </a:r>
            <a:endParaRPr sz="3936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1698" name="Google Shape;1698;p43"/>
          <p:cNvSpPr/>
          <p:nvPr/>
        </p:nvSpPr>
        <p:spPr>
          <a:xfrm>
            <a:off x="13604952" y="5753729"/>
            <a:ext cx="1179062" cy="511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3936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4</a:t>
            </a:r>
            <a:endParaRPr sz="3936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29" name="Graphic 2">
            <a:extLst>
              <a:ext uri="{FF2B5EF4-FFF2-40B4-BE49-F238E27FC236}">
                <a16:creationId xmlns:a16="http://schemas.microsoft.com/office/drawing/2014/main" id="{E6FC585B-63C7-4E5E-8416-5BF509B500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3681"/>
            <a:ext cx="17995899" cy="144780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9CCA9549-F2E7-428D-AA33-EB27E5D972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38AA1337-0099-4FEC-9010-502E9679668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2" name="Google Shape;1689;p43">
            <a:extLst>
              <a:ext uri="{FF2B5EF4-FFF2-40B4-BE49-F238E27FC236}">
                <a16:creationId xmlns:a16="http://schemas.microsoft.com/office/drawing/2014/main" id="{6035C1CC-687C-4E34-80A6-A6E4531776C7}"/>
              </a:ext>
            </a:extLst>
          </p:cNvPr>
          <p:cNvSpPr/>
          <p:nvPr/>
        </p:nvSpPr>
        <p:spPr>
          <a:xfrm>
            <a:off x="12637849" y="8026123"/>
            <a:ext cx="3113267" cy="511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dirty="0"/>
              <a:t>Amaliy mashg‘ulotlar </a:t>
            </a:r>
            <a:endParaRPr sz="2800" b="1" kern="0" dirty="0">
              <a:solidFill>
                <a:srgbClr val="000000"/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sp>
        <p:nvSpPr>
          <p:cNvPr id="33" name="Google Shape;1689;p43">
            <a:extLst>
              <a:ext uri="{FF2B5EF4-FFF2-40B4-BE49-F238E27FC236}">
                <a16:creationId xmlns:a16="http://schemas.microsoft.com/office/drawing/2014/main" id="{F0423233-4DF2-4229-9D28-1CEE97812104}"/>
              </a:ext>
            </a:extLst>
          </p:cNvPr>
          <p:cNvSpPr/>
          <p:nvPr/>
        </p:nvSpPr>
        <p:spPr>
          <a:xfrm>
            <a:off x="2001464" y="3437249"/>
            <a:ext cx="3113267" cy="511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Badiiy tahlil haqida </a:t>
            </a:r>
            <a:endParaRPr sz="2800" b="1" kern="0" dirty="0">
              <a:solidFill>
                <a:srgbClr val="000000"/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sp>
        <p:nvSpPr>
          <p:cNvPr id="34" name="Google Shape;1689;p43">
            <a:extLst>
              <a:ext uri="{FF2B5EF4-FFF2-40B4-BE49-F238E27FC236}">
                <a16:creationId xmlns:a16="http://schemas.microsoft.com/office/drawing/2014/main" id="{D05EFF34-2C9D-40D3-85E9-9526D33E46EF}"/>
              </a:ext>
            </a:extLst>
          </p:cNvPr>
          <p:cNvSpPr/>
          <p:nvPr/>
        </p:nvSpPr>
        <p:spPr>
          <a:xfrm>
            <a:off x="9171285" y="3452369"/>
            <a:ext cx="3113267" cy="511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Ma’naviy va lafziy sa’atlar</a:t>
            </a:r>
            <a:endParaRPr sz="2800" b="1" kern="0" dirty="0">
              <a:solidFill>
                <a:srgbClr val="000000"/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D0894C-ECF3-455E-963E-4ED3DD76A8F4}"/>
              </a:ext>
            </a:extLst>
          </p:cNvPr>
          <p:cNvSpPr txBox="1"/>
          <p:nvPr/>
        </p:nvSpPr>
        <p:spPr>
          <a:xfrm>
            <a:off x="15589271" y="-11513"/>
            <a:ext cx="15953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oogle Shape;1680;p38">
            <a:extLst>
              <a:ext uri="{FF2B5EF4-FFF2-40B4-BE49-F238E27FC236}">
                <a16:creationId xmlns:a16="http://schemas.microsoft.com/office/drawing/2014/main" id="{D5D43883-68D5-4645-A2BA-BC4AEC33EBF6}"/>
              </a:ext>
            </a:extLst>
          </p:cNvPr>
          <p:cNvGrpSpPr/>
          <p:nvPr/>
        </p:nvGrpSpPr>
        <p:grpSpPr>
          <a:xfrm>
            <a:off x="11156093" y="3367671"/>
            <a:ext cx="6028487" cy="4342030"/>
            <a:chOff x="383475" y="238125"/>
            <a:chExt cx="6850950" cy="5236825"/>
          </a:xfrm>
        </p:grpSpPr>
        <p:sp>
          <p:nvSpPr>
            <p:cNvPr id="9" name="Google Shape;1681;p38">
              <a:extLst>
                <a:ext uri="{FF2B5EF4-FFF2-40B4-BE49-F238E27FC236}">
                  <a16:creationId xmlns:a16="http://schemas.microsoft.com/office/drawing/2014/main" id="{71B2E43A-77A4-4ACB-9FE8-0EF3541EDF96}"/>
                </a:ext>
              </a:extLst>
            </p:cNvPr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682;p38">
              <a:extLst>
                <a:ext uri="{FF2B5EF4-FFF2-40B4-BE49-F238E27FC236}">
                  <a16:creationId xmlns:a16="http://schemas.microsoft.com/office/drawing/2014/main" id="{852578EF-49A8-4564-B025-7F8B8EF6AACB}"/>
                </a:ext>
              </a:extLst>
            </p:cNvPr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683;p38">
              <a:extLst>
                <a:ext uri="{FF2B5EF4-FFF2-40B4-BE49-F238E27FC236}">
                  <a16:creationId xmlns:a16="http://schemas.microsoft.com/office/drawing/2014/main" id="{6A5BE000-A2B7-4800-B15D-BC03B8EFEE21}"/>
                </a:ext>
              </a:extLst>
            </p:cNvPr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684;p38">
              <a:extLst>
                <a:ext uri="{FF2B5EF4-FFF2-40B4-BE49-F238E27FC236}">
                  <a16:creationId xmlns:a16="http://schemas.microsoft.com/office/drawing/2014/main" id="{948B110C-F16C-4889-B200-F3A801F0E357}"/>
                </a:ext>
              </a:extLst>
            </p:cNvPr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685;p38">
              <a:extLst>
                <a:ext uri="{FF2B5EF4-FFF2-40B4-BE49-F238E27FC236}">
                  <a16:creationId xmlns:a16="http://schemas.microsoft.com/office/drawing/2014/main" id="{3C584A91-6B10-4C81-83DD-6E1B2FECF79E}"/>
                </a:ext>
              </a:extLst>
            </p:cNvPr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686;p38">
              <a:extLst>
                <a:ext uri="{FF2B5EF4-FFF2-40B4-BE49-F238E27FC236}">
                  <a16:creationId xmlns:a16="http://schemas.microsoft.com/office/drawing/2014/main" id="{7D236F16-F170-4D9F-AD9A-C1D5CFB3E863}"/>
                </a:ext>
              </a:extLst>
            </p:cNvPr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687;p38">
              <a:extLst>
                <a:ext uri="{FF2B5EF4-FFF2-40B4-BE49-F238E27FC236}">
                  <a16:creationId xmlns:a16="http://schemas.microsoft.com/office/drawing/2014/main" id="{4D102D84-1AA4-4603-92D4-95483D0164C1}"/>
                </a:ext>
              </a:extLst>
            </p:cNvPr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88;p38">
              <a:extLst>
                <a:ext uri="{FF2B5EF4-FFF2-40B4-BE49-F238E27FC236}">
                  <a16:creationId xmlns:a16="http://schemas.microsoft.com/office/drawing/2014/main" id="{7E1AD6E2-D239-437C-93EE-323E1806FBDC}"/>
                </a:ext>
              </a:extLst>
            </p:cNvPr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689;p38">
              <a:extLst>
                <a:ext uri="{FF2B5EF4-FFF2-40B4-BE49-F238E27FC236}">
                  <a16:creationId xmlns:a16="http://schemas.microsoft.com/office/drawing/2014/main" id="{3857FAC2-C414-4F33-BB2D-19C16CDBBCC4}"/>
                </a:ext>
              </a:extLst>
            </p:cNvPr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690;p38">
              <a:extLst>
                <a:ext uri="{FF2B5EF4-FFF2-40B4-BE49-F238E27FC236}">
                  <a16:creationId xmlns:a16="http://schemas.microsoft.com/office/drawing/2014/main" id="{08B39B66-49A1-4EE1-89BB-1BAC62209EBC}"/>
                </a:ext>
              </a:extLst>
            </p:cNvPr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691;p38">
              <a:extLst>
                <a:ext uri="{FF2B5EF4-FFF2-40B4-BE49-F238E27FC236}">
                  <a16:creationId xmlns:a16="http://schemas.microsoft.com/office/drawing/2014/main" id="{7DADFAF3-9148-4901-922A-71369281B770}"/>
                </a:ext>
              </a:extLst>
            </p:cNvPr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692;p38">
              <a:extLst>
                <a:ext uri="{FF2B5EF4-FFF2-40B4-BE49-F238E27FC236}">
                  <a16:creationId xmlns:a16="http://schemas.microsoft.com/office/drawing/2014/main" id="{8CD9CA29-32F4-443A-814E-8083FDB74D56}"/>
                </a:ext>
              </a:extLst>
            </p:cNvPr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693;p38">
              <a:extLst>
                <a:ext uri="{FF2B5EF4-FFF2-40B4-BE49-F238E27FC236}">
                  <a16:creationId xmlns:a16="http://schemas.microsoft.com/office/drawing/2014/main" id="{03ABDCA0-6DF2-4AA3-A27F-BA2EE3F38B08}"/>
                </a:ext>
              </a:extLst>
            </p:cNvPr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94;p38">
              <a:extLst>
                <a:ext uri="{FF2B5EF4-FFF2-40B4-BE49-F238E27FC236}">
                  <a16:creationId xmlns:a16="http://schemas.microsoft.com/office/drawing/2014/main" id="{6B26BEE4-7EFC-4508-9B47-91DEBF4CCE8C}"/>
                </a:ext>
              </a:extLst>
            </p:cNvPr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695;p38">
              <a:extLst>
                <a:ext uri="{FF2B5EF4-FFF2-40B4-BE49-F238E27FC236}">
                  <a16:creationId xmlns:a16="http://schemas.microsoft.com/office/drawing/2014/main" id="{E1F8B654-99F4-48B9-B35B-158C6F6A337F}"/>
                </a:ext>
              </a:extLst>
            </p:cNvPr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96;p38">
              <a:extLst>
                <a:ext uri="{FF2B5EF4-FFF2-40B4-BE49-F238E27FC236}">
                  <a16:creationId xmlns:a16="http://schemas.microsoft.com/office/drawing/2014/main" id="{9E94AE65-3332-433D-8711-1D25F3837C0A}"/>
                </a:ext>
              </a:extLst>
            </p:cNvPr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697;p38">
              <a:extLst>
                <a:ext uri="{FF2B5EF4-FFF2-40B4-BE49-F238E27FC236}">
                  <a16:creationId xmlns:a16="http://schemas.microsoft.com/office/drawing/2014/main" id="{5BAE5129-235D-4473-BC75-61875200B6F8}"/>
                </a:ext>
              </a:extLst>
            </p:cNvPr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698;p38">
              <a:extLst>
                <a:ext uri="{FF2B5EF4-FFF2-40B4-BE49-F238E27FC236}">
                  <a16:creationId xmlns:a16="http://schemas.microsoft.com/office/drawing/2014/main" id="{849D589F-006B-404A-83D7-B7DD2A9A59FC}"/>
                </a:ext>
              </a:extLst>
            </p:cNvPr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699;p38">
              <a:extLst>
                <a:ext uri="{FF2B5EF4-FFF2-40B4-BE49-F238E27FC236}">
                  <a16:creationId xmlns:a16="http://schemas.microsoft.com/office/drawing/2014/main" id="{5564AE64-E5CA-44F6-BB5D-11ED176C23E8}"/>
                </a:ext>
              </a:extLst>
            </p:cNvPr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00;p38">
              <a:extLst>
                <a:ext uri="{FF2B5EF4-FFF2-40B4-BE49-F238E27FC236}">
                  <a16:creationId xmlns:a16="http://schemas.microsoft.com/office/drawing/2014/main" id="{78B6CE7F-D7DD-42B8-9D53-753219837BAD}"/>
                </a:ext>
              </a:extLst>
            </p:cNvPr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01;p38">
              <a:extLst>
                <a:ext uri="{FF2B5EF4-FFF2-40B4-BE49-F238E27FC236}">
                  <a16:creationId xmlns:a16="http://schemas.microsoft.com/office/drawing/2014/main" id="{534A51C0-445D-46D9-8A2C-01A4F0F2F68A}"/>
                </a:ext>
              </a:extLst>
            </p:cNvPr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02;p38">
              <a:extLst>
                <a:ext uri="{FF2B5EF4-FFF2-40B4-BE49-F238E27FC236}">
                  <a16:creationId xmlns:a16="http://schemas.microsoft.com/office/drawing/2014/main" id="{D2C7B611-5462-4CC4-8E8A-CD0ABC5C2E4A}"/>
                </a:ext>
              </a:extLst>
            </p:cNvPr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03;p38">
              <a:extLst>
                <a:ext uri="{FF2B5EF4-FFF2-40B4-BE49-F238E27FC236}">
                  <a16:creationId xmlns:a16="http://schemas.microsoft.com/office/drawing/2014/main" id="{D82BE36C-C322-4F78-BD5C-29C8B121E520}"/>
                </a:ext>
              </a:extLst>
            </p:cNvPr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04;p38">
              <a:extLst>
                <a:ext uri="{FF2B5EF4-FFF2-40B4-BE49-F238E27FC236}">
                  <a16:creationId xmlns:a16="http://schemas.microsoft.com/office/drawing/2014/main" id="{7DAD9FFF-157B-4C81-B18B-C6F0A11001BC}"/>
                </a:ext>
              </a:extLst>
            </p:cNvPr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05;p38">
              <a:extLst>
                <a:ext uri="{FF2B5EF4-FFF2-40B4-BE49-F238E27FC236}">
                  <a16:creationId xmlns:a16="http://schemas.microsoft.com/office/drawing/2014/main" id="{96E5F21C-35E8-4493-B867-37818DDFE0FB}"/>
                </a:ext>
              </a:extLst>
            </p:cNvPr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06;p38">
              <a:extLst>
                <a:ext uri="{FF2B5EF4-FFF2-40B4-BE49-F238E27FC236}">
                  <a16:creationId xmlns:a16="http://schemas.microsoft.com/office/drawing/2014/main" id="{26D5A11B-D680-45B6-8614-43983ED0A51E}"/>
                </a:ext>
              </a:extLst>
            </p:cNvPr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07;p38">
              <a:extLst>
                <a:ext uri="{FF2B5EF4-FFF2-40B4-BE49-F238E27FC236}">
                  <a16:creationId xmlns:a16="http://schemas.microsoft.com/office/drawing/2014/main" id="{C4259D24-F1CB-499F-8ABA-7A0DAD66A8ED}"/>
                </a:ext>
              </a:extLst>
            </p:cNvPr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08;p38">
              <a:extLst>
                <a:ext uri="{FF2B5EF4-FFF2-40B4-BE49-F238E27FC236}">
                  <a16:creationId xmlns:a16="http://schemas.microsoft.com/office/drawing/2014/main" id="{D12C0031-2678-4D2A-91CD-898AFAC977A6}"/>
                </a:ext>
              </a:extLst>
            </p:cNvPr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09;p38">
              <a:extLst>
                <a:ext uri="{FF2B5EF4-FFF2-40B4-BE49-F238E27FC236}">
                  <a16:creationId xmlns:a16="http://schemas.microsoft.com/office/drawing/2014/main" id="{5B1D19FD-6AB2-440A-B7EB-E25CE80C0A9D}"/>
                </a:ext>
              </a:extLst>
            </p:cNvPr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10;p38">
              <a:extLst>
                <a:ext uri="{FF2B5EF4-FFF2-40B4-BE49-F238E27FC236}">
                  <a16:creationId xmlns:a16="http://schemas.microsoft.com/office/drawing/2014/main" id="{CFA86CD3-CBDB-4C5B-97A3-23133248236E}"/>
                </a:ext>
              </a:extLst>
            </p:cNvPr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11;p38">
              <a:extLst>
                <a:ext uri="{FF2B5EF4-FFF2-40B4-BE49-F238E27FC236}">
                  <a16:creationId xmlns:a16="http://schemas.microsoft.com/office/drawing/2014/main" id="{ACC3EF57-BD62-443E-B067-7AFD8B781EA8}"/>
                </a:ext>
              </a:extLst>
            </p:cNvPr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12;p38">
              <a:extLst>
                <a:ext uri="{FF2B5EF4-FFF2-40B4-BE49-F238E27FC236}">
                  <a16:creationId xmlns:a16="http://schemas.microsoft.com/office/drawing/2014/main" id="{70EFFE40-FA8C-47A7-976E-E0E98A6411FE}"/>
                </a:ext>
              </a:extLst>
            </p:cNvPr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13;p38">
              <a:extLst>
                <a:ext uri="{FF2B5EF4-FFF2-40B4-BE49-F238E27FC236}">
                  <a16:creationId xmlns:a16="http://schemas.microsoft.com/office/drawing/2014/main" id="{37E2CCCA-2B37-410B-AB0B-90A9DB360140}"/>
                </a:ext>
              </a:extLst>
            </p:cNvPr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14;p38">
              <a:extLst>
                <a:ext uri="{FF2B5EF4-FFF2-40B4-BE49-F238E27FC236}">
                  <a16:creationId xmlns:a16="http://schemas.microsoft.com/office/drawing/2014/main" id="{42131EF4-48A8-4832-9B98-FD676FAEFEB8}"/>
                </a:ext>
              </a:extLst>
            </p:cNvPr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15;p38">
              <a:extLst>
                <a:ext uri="{FF2B5EF4-FFF2-40B4-BE49-F238E27FC236}">
                  <a16:creationId xmlns:a16="http://schemas.microsoft.com/office/drawing/2014/main" id="{453A71BE-4D1D-4EA1-938D-00DF0258F157}"/>
                </a:ext>
              </a:extLst>
            </p:cNvPr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16;p38">
              <a:extLst>
                <a:ext uri="{FF2B5EF4-FFF2-40B4-BE49-F238E27FC236}">
                  <a16:creationId xmlns:a16="http://schemas.microsoft.com/office/drawing/2014/main" id="{36074D05-3E31-4B63-8EEC-3BE5195A906D}"/>
                </a:ext>
              </a:extLst>
            </p:cNvPr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2F685137-5697-4387-994B-4C6E9F4038BD}"/>
              </a:ext>
            </a:extLst>
          </p:cNvPr>
          <p:cNvSpPr txBox="1"/>
          <p:nvPr/>
        </p:nvSpPr>
        <p:spPr>
          <a:xfrm>
            <a:off x="1137455" y="4160981"/>
            <a:ext cx="947482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o‘qituvchisi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badiiy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asarlarni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yo‘l-yo‘rig‘ini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fanniy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asoslarda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o‘rganmas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ekan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janrdagi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asarni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qila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malakasiga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yuzma-yuz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bo‘lmas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ekan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ta’limdan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kuzatilgan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oshmaydi</a:t>
            </a:r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”. </a:t>
            </a:r>
          </a:p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Q.Yo‘ldoshev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99964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D0894C-ECF3-455E-963E-4ED3DD76A8F4}"/>
              </a:ext>
            </a:extLst>
          </p:cNvPr>
          <p:cNvSpPr txBox="1"/>
          <p:nvPr/>
        </p:nvSpPr>
        <p:spPr>
          <a:xfrm>
            <a:off x="15589271" y="-11513"/>
            <a:ext cx="15953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8D56E1-0BE6-400C-B0E1-73E93A026BD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9393" y="1362076"/>
            <a:ext cx="4312757" cy="5750343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6A2D994-CFA7-4DE0-9A23-B4E7FBAB821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636244" y="4698505"/>
            <a:ext cx="3775075" cy="4842773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07044651-7101-4C60-BDBB-5B5DF248C75A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05220" y="3876675"/>
            <a:ext cx="3775075" cy="4861838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7FC5E815-8766-4FA0-8F89-00BA4411690B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407283" y="1362076"/>
            <a:ext cx="2676763" cy="3345954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9767C029-FBBA-48E9-A0E3-8AC763ADCE6D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3587949" y="5553075"/>
            <a:ext cx="4002644" cy="500330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4CE1F6B4-A405-4CA0-BD8D-7754E9411FDE}"/>
              </a:ext>
            </a:extLst>
          </p:cNvPr>
          <p:cNvSpPr txBox="1"/>
          <p:nvPr/>
        </p:nvSpPr>
        <p:spPr>
          <a:xfrm>
            <a:off x="512762" y="8215293"/>
            <a:ext cx="3429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noyob durdonalar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C68045E-3B50-4A4E-AFEC-ED5A5BC39A78}"/>
              </a:ext>
            </a:extLst>
          </p:cNvPr>
          <p:cNvSpPr txBox="1"/>
          <p:nvPr/>
        </p:nvSpPr>
        <p:spPr>
          <a:xfrm>
            <a:off x="4605220" y="9248890"/>
            <a:ext cx="33259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3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badiiy qimmat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1168184-F3E0-4FC9-9CF4-B3221300825D}"/>
              </a:ext>
            </a:extLst>
          </p:cNvPr>
          <p:cNvSpPr txBox="1"/>
          <p:nvPr/>
        </p:nvSpPr>
        <p:spPr>
          <a:xfrm>
            <a:off x="5104293" y="2339784"/>
            <a:ext cx="33259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3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sara asarlar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B668E08-186A-4DF7-B71C-6B8CAA15BC81}"/>
              </a:ext>
            </a:extLst>
          </p:cNvPr>
          <p:cNvSpPr txBox="1"/>
          <p:nvPr/>
        </p:nvSpPr>
        <p:spPr>
          <a:xfrm>
            <a:off x="12017675" y="2632171"/>
            <a:ext cx="50445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3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badiiy-estetik latofatni 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8B67C0F-4FE5-41D5-B62D-BC3830CB1503}"/>
              </a:ext>
            </a:extLst>
          </p:cNvPr>
          <p:cNvSpPr txBox="1"/>
          <p:nvPr/>
        </p:nvSpPr>
        <p:spPr>
          <a:xfrm>
            <a:off x="14327370" y="4353729"/>
            <a:ext cx="33259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3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asl mohiyat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669BCA6-8D46-43FE-885F-66A97E471C47}"/>
              </a:ext>
            </a:extLst>
          </p:cNvPr>
          <p:cNvSpPr txBox="1"/>
          <p:nvPr/>
        </p:nvSpPr>
        <p:spPr>
          <a:xfrm>
            <a:off x="8693150" y="9833665"/>
            <a:ext cx="33259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3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tahlil va talqin 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510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4126392-21B5-4D1B-BF20-C1157921C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911" y="1477075"/>
            <a:ext cx="15380732" cy="155348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z-Latn-UZ" sz="6000" b="1" dirty="0">
                <a:latin typeface="Arial" panose="020B0604020202020204" pitchFamily="34" charset="0"/>
                <a:cs typeface="Arial" panose="020B0604020202020204" pitchFamily="34" charset="0"/>
              </a:rPr>
              <a:t>Badiiy tahlil yondashuvlari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oogle Shape;70;p16">
            <a:extLst>
              <a:ext uri="{FF2B5EF4-FFF2-40B4-BE49-F238E27FC236}">
                <a16:creationId xmlns:a16="http://schemas.microsoft.com/office/drawing/2014/main" id="{A9FE62B9-53CB-4193-BF51-E79531EA4758}"/>
              </a:ext>
            </a:extLst>
          </p:cNvPr>
          <p:cNvGrpSpPr/>
          <p:nvPr/>
        </p:nvGrpSpPr>
        <p:grpSpPr>
          <a:xfrm>
            <a:off x="1233172" y="3566426"/>
            <a:ext cx="15131592" cy="6396523"/>
            <a:chOff x="727700" y="1436350"/>
            <a:chExt cx="7688600" cy="3250174"/>
          </a:xfrm>
        </p:grpSpPr>
        <p:sp>
          <p:nvSpPr>
            <p:cNvPr id="9" name="Google Shape;71;p16">
              <a:extLst>
                <a:ext uri="{FF2B5EF4-FFF2-40B4-BE49-F238E27FC236}">
                  <a16:creationId xmlns:a16="http://schemas.microsoft.com/office/drawing/2014/main" id="{27365DC2-F11D-44B6-A84C-D202BE973115}"/>
                </a:ext>
              </a:extLst>
            </p:cNvPr>
            <p:cNvSpPr/>
            <p:nvPr/>
          </p:nvSpPr>
          <p:spPr>
            <a:xfrm>
              <a:off x="3062975" y="3290924"/>
              <a:ext cx="3205650" cy="1395600"/>
            </a:xfrm>
            <a:custGeom>
              <a:avLst/>
              <a:gdLst/>
              <a:ahLst/>
              <a:cxnLst/>
              <a:rect l="l" t="t" r="r" b="b"/>
              <a:pathLst>
                <a:path w="128226" h="55824" extrusionOk="0">
                  <a:moveTo>
                    <a:pt x="30457" y="1"/>
                  </a:moveTo>
                  <a:lnTo>
                    <a:pt x="73327" y="1388"/>
                  </a:lnTo>
                  <a:lnTo>
                    <a:pt x="116197" y="2622"/>
                  </a:lnTo>
                  <a:lnTo>
                    <a:pt x="118896" y="2699"/>
                  </a:lnTo>
                  <a:lnTo>
                    <a:pt x="120207" y="2931"/>
                  </a:lnTo>
                  <a:lnTo>
                    <a:pt x="120824" y="3008"/>
                  </a:lnTo>
                  <a:lnTo>
                    <a:pt x="121441" y="3239"/>
                  </a:lnTo>
                  <a:lnTo>
                    <a:pt x="122057" y="3470"/>
                  </a:lnTo>
                  <a:lnTo>
                    <a:pt x="122597" y="3779"/>
                  </a:lnTo>
                  <a:lnTo>
                    <a:pt x="123754" y="4473"/>
                  </a:lnTo>
                  <a:lnTo>
                    <a:pt x="124756" y="5321"/>
                  </a:lnTo>
                  <a:lnTo>
                    <a:pt x="125604" y="6246"/>
                  </a:lnTo>
                  <a:lnTo>
                    <a:pt x="125990" y="6786"/>
                  </a:lnTo>
                  <a:lnTo>
                    <a:pt x="126375" y="7325"/>
                  </a:lnTo>
                  <a:lnTo>
                    <a:pt x="126915" y="8482"/>
                  </a:lnTo>
                  <a:lnTo>
                    <a:pt x="127378" y="9716"/>
                  </a:lnTo>
                  <a:lnTo>
                    <a:pt x="127609" y="11026"/>
                  </a:lnTo>
                  <a:lnTo>
                    <a:pt x="127609" y="11643"/>
                  </a:lnTo>
                  <a:lnTo>
                    <a:pt x="127686" y="12337"/>
                  </a:lnTo>
                  <a:lnTo>
                    <a:pt x="127686" y="13648"/>
                  </a:lnTo>
                  <a:lnTo>
                    <a:pt x="127686" y="16347"/>
                  </a:lnTo>
                  <a:lnTo>
                    <a:pt x="127609" y="37782"/>
                  </a:lnTo>
                  <a:lnTo>
                    <a:pt x="127609" y="43179"/>
                  </a:lnTo>
                  <a:lnTo>
                    <a:pt x="127609" y="45800"/>
                  </a:lnTo>
                  <a:lnTo>
                    <a:pt x="127532" y="47111"/>
                  </a:lnTo>
                  <a:lnTo>
                    <a:pt x="127455" y="47805"/>
                  </a:lnTo>
                  <a:lnTo>
                    <a:pt x="127300" y="48422"/>
                  </a:lnTo>
                  <a:lnTo>
                    <a:pt x="127223" y="48730"/>
                  </a:lnTo>
                  <a:lnTo>
                    <a:pt x="127069" y="49039"/>
                  </a:lnTo>
                  <a:lnTo>
                    <a:pt x="126838" y="49656"/>
                  </a:lnTo>
                  <a:lnTo>
                    <a:pt x="126607" y="50195"/>
                  </a:lnTo>
                  <a:lnTo>
                    <a:pt x="126221" y="50812"/>
                  </a:lnTo>
                  <a:lnTo>
                    <a:pt x="125913" y="51352"/>
                  </a:lnTo>
                  <a:lnTo>
                    <a:pt x="125527" y="51815"/>
                  </a:lnTo>
                  <a:lnTo>
                    <a:pt x="125064" y="52354"/>
                  </a:lnTo>
                  <a:lnTo>
                    <a:pt x="124602" y="52740"/>
                  </a:lnTo>
                  <a:lnTo>
                    <a:pt x="124139" y="53202"/>
                  </a:lnTo>
                  <a:lnTo>
                    <a:pt x="123599" y="53588"/>
                  </a:lnTo>
                  <a:lnTo>
                    <a:pt x="123060" y="53896"/>
                  </a:lnTo>
                  <a:lnTo>
                    <a:pt x="122751" y="54128"/>
                  </a:lnTo>
                  <a:lnTo>
                    <a:pt x="122443" y="54205"/>
                  </a:lnTo>
                  <a:lnTo>
                    <a:pt x="121903" y="54513"/>
                  </a:lnTo>
                  <a:lnTo>
                    <a:pt x="121286" y="54745"/>
                  </a:lnTo>
                  <a:lnTo>
                    <a:pt x="119976" y="55053"/>
                  </a:lnTo>
                  <a:lnTo>
                    <a:pt x="119359" y="55130"/>
                  </a:lnTo>
                  <a:lnTo>
                    <a:pt x="118742" y="55207"/>
                  </a:lnTo>
                  <a:lnTo>
                    <a:pt x="98618" y="55207"/>
                  </a:lnTo>
                  <a:lnTo>
                    <a:pt x="12800" y="55284"/>
                  </a:lnTo>
                  <a:lnTo>
                    <a:pt x="9485" y="55284"/>
                  </a:lnTo>
                  <a:lnTo>
                    <a:pt x="8868" y="55207"/>
                  </a:lnTo>
                  <a:lnTo>
                    <a:pt x="8174" y="55130"/>
                  </a:lnTo>
                  <a:lnTo>
                    <a:pt x="7557" y="54976"/>
                  </a:lnTo>
                  <a:lnTo>
                    <a:pt x="6940" y="54822"/>
                  </a:lnTo>
                  <a:lnTo>
                    <a:pt x="6323" y="54590"/>
                  </a:lnTo>
                  <a:lnTo>
                    <a:pt x="5706" y="54359"/>
                  </a:lnTo>
                  <a:lnTo>
                    <a:pt x="5167" y="54051"/>
                  </a:lnTo>
                  <a:lnTo>
                    <a:pt x="4087" y="53280"/>
                  </a:lnTo>
                  <a:lnTo>
                    <a:pt x="3085" y="52431"/>
                  </a:lnTo>
                  <a:lnTo>
                    <a:pt x="2622" y="51892"/>
                  </a:lnTo>
                  <a:lnTo>
                    <a:pt x="2237" y="51429"/>
                  </a:lnTo>
                  <a:lnTo>
                    <a:pt x="1543" y="50273"/>
                  </a:lnTo>
                  <a:lnTo>
                    <a:pt x="1234" y="49733"/>
                  </a:lnTo>
                  <a:lnTo>
                    <a:pt x="1003" y="49116"/>
                  </a:lnTo>
                  <a:lnTo>
                    <a:pt x="617" y="47882"/>
                  </a:lnTo>
                  <a:lnTo>
                    <a:pt x="463" y="46572"/>
                  </a:lnTo>
                  <a:lnTo>
                    <a:pt x="463" y="45261"/>
                  </a:lnTo>
                  <a:lnTo>
                    <a:pt x="386" y="42562"/>
                  </a:lnTo>
                  <a:lnTo>
                    <a:pt x="386" y="21127"/>
                  </a:lnTo>
                  <a:lnTo>
                    <a:pt x="386" y="15730"/>
                  </a:lnTo>
                  <a:lnTo>
                    <a:pt x="386" y="13031"/>
                  </a:lnTo>
                  <a:lnTo>
                    <a:pt x="386" y="11720"/>
                  </a:lnTo>
                  <a:lnTo>
                    <a:pt x="386" y="11026"/>
                  </a:lnTo>
                  <a:lnTo>
                    <a:pt x="463" y="10410"/>
                  </a:lnTo>
                  <a:lnTo>
                    <a:pt x="849" y="9099"/>
                  </a:lnTo>
                  <a:lnTo>
                    <a:pt x="1003" y="8482"/>
                  </a:lnTo>
                  <a:lnTo>
                    <a:pt x="1311" y="7865"/>
                  </a:lnTo>
                  <a:lnTo>
                    <a:pt x="1620" y="7325"/>
                  </a:lnTo>
                  <a:lnTo>
                    <a:pt x="2005" y="6709"/>
                  </a:lnTo>
                  <a:lnTo>
                    <a:pt x="2391" y="6169"/>
                  </a:lnTo>
                  <a:lnTo>
                    <a:pt x="2776" y="5706"/>
                  </a:lnTo>
                  <a:lnTo>
                    <a:pt x="3239" y="5244"/>
                  </a:lnTo>
                  <a:lnTo>
                    <a:pt x="3779" y="4781"/>
                  </a:lnTo>
                  <a:lnTo>
                    <a:pt x="4241" y="4395"/>
                  </a:lnTo>
                  <a:lnTo>
                    <a:pt x="4550" y="4164"/>
                  </a:lnTo>
                  <a:lnTo>
                    <a:pt x="4858" y="4010"/>
                  </a:lnTo>
                  <a:lnTo>
                    <a:pt x="5398" y="3624"/>
                  </a:lnTo>
                  <a:lnTo>
                    <a:pt x="6015" y="3393"/>
                  </a:lnTo>
                  <a:lnTo>
                    <a:pt x="7248" y="2931"/>
                  </a:lnTo>
                  <a:lnTo>
                    <a:pt x="7865" y="2776"/>
                  </a:lnTo>
                  <a:lnTo>
                    <a:pt x="8559" y="2622"/>
                  </a:lnTo>
                  <a:lnTo>
                    <a:pt x="8868" y="2622"/>
                  </a:lnTo>
                  <a:lnTo>
                    <a:pt x="9176" y="2545"/>
                  </a:lnTo>
                  <a:lnTo>
                    <a:pt x="9870" y="2545"/>
                  </a:lnTo>
                  <a:lnTo>
                    <a:pt x="12569" y="2622"/>
                  </a:lnTo>
                  <a:lnTo>
                    <a:pt x="17889" y="2931"/>
                  </a:lnTo>
                  <a:lnTo>
                    <a:pt x="28606" y="3393"/>
                  </a:lnTo>
                  <a:lnTo>
                    <a:pt x="17889" y="2853"/>
                  </a:lnTo>
                  <a:lnTo>
                    <a:pt x="12569" y="2545"/>
                  </a:lnTo>
                  <a:lnTo>
                    <a:pt x="9870" y="2391"/>
                  </a:lnTo>
                  <a:lnTo>
                    <a:pt x="9176" y="2468"/>
                  </a:lnTo>
                  <a:lnTo>
                    <a:pt x="8482" y="2468"/>
                  </a:lnTo>
                  <a:lnTo>
                    <a:pt x="7865" y="2622"/>
                  </a:lnTo>
                  <a:lnTo>
                    <a:pt x="7171" y="2776"/>
                  </a:lnTo>
                  <a:lnTo>
                    <a:pt x="5938" y="3239"/>
                  </a:lnTo>
                  <a:lnTo>
                    <a:pt x="5321" y="3547"/>
                  </a:lnTo>
                  <a:lnTo>
                    <a:pt x="4704" y="3856"/>
                  </a:lnTo>
                  <a:lnTo>
                    <a:pt x="4473" y="4010"/>
                  </a:lnTo>
                  <a:lnTo>
                    <a:pt x="4164" y="4241"/>
                  </a:lnTo>
                  <a:lnTo>
                    <a:pt x="3625" y="4627"/>
                  </a:lnTo>
                  <a:lnTo>
                    <a:pt x="3162" y="5089"/>
                  </a:lnTo>
                  <a:lnTo>
                    <a:pt x="2622" y="5552"/>
                  </a:lnTo>
                  <a:lnTo>
                    <a:pt x="2237" y="6092"/>
                  </a:lnTo>
                  <a:lnTo>
                    <a:pt x="1774" y="6632"/>
                  </a:lnTo>
                  <a:lnTo>
                    <a:pt x="1466" y="7171"/>
                  </a:lnTo>
                  <a:lnTo>
                    <a:pt x="1157" y="7788"/>
                  </a:lnTo>
                  <a:lnTo>
                    <a:pt x="849" y="8405"/>
                  </a:lnTo>
                  <a:lnTo>
                    <a:pt x="617" y="9022"/>
                  </a:lnTo>
                  <a:lnTo>
                    <a:pt x="309" y="10333"/>
                  </a:lnTo>
                  <a:lnTo>
                    <a:pt x="155" y="11026"/>
                  </a:lnTo>
                  <a:lnTo>
                    <a:pt x="155" y="11720"/>
                  </a:lnTo>
                  <a:lnTo>
                    <a:pt x="78" y="13031"/>
                  </a:lnTo>
                  <a:lnTo>
                    <a:pt x="78" y="15730"/>
                  </a:lnTo>
                  <a:lnTo>
                    <a:pt x="78" y="21127"/>
                  </a:lnTo>
                  <a:lnTo>
                    <a:pt x="78" y="42562"/>
                  </a:lnTo>
                  <a:lnTo>
                    <a:pt x="1" y="45261"/>
                  </a:lnTo>
                  <a:lnTo>
                    <a:pt x="78" y="46572"/>
                  </a:lnTo>
                  <a:lnTo>
                    <a:pt x="232" y="47959"/>
                  </a:lnTo>
                  <a:lnTo>
                    <a:pt x="617" y="49270"/>
                  </a:lnTo>
                  <a:lnTo>
                    <a:pt x="849" y="49887"/>
                  </a:lnTo>
                  <a:lnTo>
                    <a:pt x="1157" y="50504"/>
                  </a:lnTo>
                  <a:lnTo>
                    <a:pt x="1928" y="51660"/>
                  </a:lnTo>
                  <a:lnTo>
                    <a:pt x="2314" y="52200"/>
                  </a:lnTo>
                  <a:lnTo>
                    <a:pt x="2776" y="52740"/>
                  </a:lnTo>
                  <a:lnTo>
                    <a:pt x="3239" y="53202"/>
                  </a:lnTo>
                  <a:lnTo>
                    <a:pt x="3779" y="53665"/>
                  </a:lnTo>
                  <a:lnTo>
                    <a:pt x="4319" y="54051"/>
                  </a:lnTo>
                  <a:lnTo>
                    <a:pt x="4935" y="54436"/>
                  </a:lnTo>
                  <a:lnTo>
                    <a:pt x="5552" y="54745"/>
                  </a:lnTo>
                  <a:lnTo>
                    <a:pt x="6169" y="54976"/>
                  </a:lnTo>
                  <a:lnTo>
                    <a:pt x="6786" y="55207"/>
                  </a:lnTo>
                  <a:lnTo>
                    <a:pt x="7480" y="55438"/>
                  </a:lnTo>
                  <a:lnTo>
                    <a:pt x="8097" y="55593"/>
                  </a:lnTo>
                  <a:lnTo>
                    <a:pt x="8791" y="55670"/>
                  </a:lnTo>
                  <a:lnTo>
                    <a:pt x="9485" y="55747"/>
                  </a:lnTo>
                  <a:lnTo>
                    <a:pt x="12800" y="55747"/>
                  </a:lnTo>
                  <a:lnTo>
                    <a:pt x="98618" y="55824"/>
                  </a:lnTo>
                  <a:lnTo>
                    <a:pt x="118742" y="55824"/>
                  </a:lnTo>
                  <a:lnTo>
                    <a:pt x="119436" y="55747"/>
                  </a:lnTo>
                  <a:lnTo>
                    <a:pt x="120130" y="55670"/>
                  </a:lnTo>
                  <a:lnTo>
                    <a:pt x="121441" y="55284"/>
                  </a:lnTo>
                  <a:lnTo>
                    <a:pt x="122134" y="55053"/>
                  </a:lnTo>
                  <a:lnTo>
                    <a:pt x="122751" y="54745"/>
                  </a:lnTo>
                  <a:lnTo>
                    <a:pt x="123060" y="54590"/>
                  </a:lnTo>
                  <a:lnTo>
                    <a:pt x="123291" y="54436"/>
                  </a:lnTo>
                  <a:lnTo>
                    <a:pt x="123908" y="54051"/>
                  </a:lnTo>
                  <a:lnTo>
                    <a:pt x="124448" y="53665"/>
                  </a:lnTo>
                  <a:lnTo>
                    <a:pt x="124987" y="53202"/>
                  </a:lnTo>
                  <a:lnTo>
                    <a:pt x="125450" y="52740"/>
                  </a:lnTo>
                  <a:lnTo>
                    <a:pt x="125913" y="52200"/>
                  </a:lnTo>
                  <a:lnTo>
                    <a:pt x="126375" y="51660"/>
                  </a:lnTo>
                  <a:lnTo>
                    <a:pt x="126761" y="51044"/>
                  </a:lnTo>
                  <a:lnTo>
                    <a:pt x="127069" y="50504"/>
                  </a:lnTo>
                  <a:lnTo>
                    <a:pt x="127378" y="49887"/>
                  </a:lnTo>
                  <a:lnTo>
                    <a:pt x="127609" y="49193"/>
                  </a:lnTo>
                  <a:lnTo>
                    <a:pt x="127763" y="48885"/>
                  </a:lnTo>
                  <a:lnTo>
                    <a:pt x="127840" y="48576"/>
                  </a:lnTo>
                  <a:lnTo>
                    <a:pt x="127994" y="47882"/>
                  </a:lnTo>
                  <a:lnTo>
                    <a:pt x="128072" y="47188"/>
                  </a:lnTo>
                  <a:lnTo>
                    <a:pt x="128226" y="45800"/>
                  </a:lnTo>
                  <a:lnTo>
                    <a:pt x="128226" y="43179"/>
                  </a:lnTo>
                  <a:lnTo>
                    <a:pt x="128226" y="37782"/>
                  </a:lnTo>
                  <a:lnTo>
                    <a:pt x="128149" y="16347"/>
                  </a:lnTo>
                  <a:lnTo>
                    <a:pt x="128149" y="13648"/>
                  </a:lnTo>
                  <a:lnTo>
                    <a:pt x="128149" y="12337"/>
                  </a:lnTo>
                  <a:lnTo>
                    <a:pt x="128149" y="11643"/>
                  </a:lnTo>
                  <a:lnTo>
                    <a:pt x="128072" y="10949"/>
                  </a:lnTo>
                  <a:lnTo>
                    <a:pt x="127994" y="10255"/>
                  </a:lnTo>
                  <a:lnTo>
                    <a:pt x="127840" y="9561"/>
                  </a:lnTo>
                  <a:lnTo>
                    <a:pt x="127455" y="8328"/>
                  </a:lnTo>
                  <a:lnTo>
                    <a:pt x="126761" y="7094"/>
                  </a:lnTo>
                  <a:lnTo>
                    <a:pt x="126452" y="6477"/>
                  </a:lnTo>
                  <a:lnTo>
                    <a:pt x="125990" y="5938"/>
                  </a:lnTo>
                  <a:lnTo>
                    <a:pt x="125604" y="5398"/>
                  </a:lnTo>
                  <a:lnTo>
                    <a:pt x="125064" y="4935"/>
                  </a:lnTo>
                  <a:lnTo>
                    <a:pt x="124602" y="4473"/>
                  </a:lnTo>
                  <a:lnTo>
                    <a:pt x="123985" y="4087"/>
                  </a:lnTo>
                  <a:lnTo>
                    <a:pt x="123445" y="3702"/>
                  </a:lnTo>
                  <a:lnTo>
                    <a:pt x="122828" y="3316"/>
                  </a:lnTo>
                  <a:lnTo>
                    <a:pt x="122212" y="3008"/>
                  </a:lnTo>
                  <a:lnTo>
                    <a:pt x="121595" y="2776"/>
                  </a:lnTo>
                  <a:lnTo>
                    <a:pt x="121286" y="2699"/>
                  </a:lnTo>
                  <a:lnTo>
                    <a:pt x="120901" y="2622"/>
                  </a:lnTo>
                  <a:lnTo>
                    <a:pt x="120284" y="2391"/>
                  </a:lnTo>
                  <a:lnTo>
                    <a:pt x="119590" y="2314"/>
                  </a:lnTo>
                  <a:lnTo>
                    <a:pt x="118896" y="2237"/>
                  </a:lnTo>
                  <a:lnTo>
                    <a:pt x="116197" y="2159"/>
                  </a:lnTo>
                  <a:lnTo>
                    <a:pt x="73327" y="1080"/>
                  </a:lnTo>
                  <a:lnTo>
                    <a:pt x="30457" y="1"/>
                  </a:lnTo>
                  <a:close/>
                </a:path>
              </a:pathLst>
            </a:cu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72;p16">
              <a:extLst>
                <a:ext uri="{FF2B5EF4-FFF2-40B4-BE49-F238E27FC236}">
                  <a16:creationId xmlns:a16="http://schemas.microsoft.com/office/drawing/2014/main" id="{CCDFB5B7-6C09-4F82-94B0-DE324A41C83C}"/>
                </a:ext>
              </a:extLst>
            </p:cNvPr>
            <p:cNvSpPr/>
            <p:nvPr/>
          </p:nvSpPr>
          <p:spPr>
            <a:xfrm>
              <a:off x="1234650" y="1490300"/>
              <a:ext cx="3205650" cy="1395625"/>
            </a:xfrm>
            <a:custGeom>
              <a:avLst/>
              <a:gdLst/>
              <a:ahLst/>
              <a:cxnLst/>
              <a:rect l="l" t="t" r="r" b="b"/>
              <a:pathLst>
                <a:path w="128226" h="55825" extrusionOk="0">
                  <a:moveTo>
                    <a:pt x="9484" y="1"/>
                  </a:moveTo>
                  <a:lnTo>
                    <a:pt x="8790" y="78"/>
                  </a:lnTo>
                  <a:lnTo>
                    <a:pt x="8097" y="155"/>
                  </a:lnTo>
                  <a:lnTo>
                    <a:pt x="6786" y="541"/>
                  </a:lnTo>
                  <a:lnTo>
                    <a:pt x="6092" y="772"/>
                  </a:lnTo>
                  <a:lnTo>
                    <a:pt x="5475" y="1080"/>
                  </a:lnTo>
                  <a:lnTo>
                    <a:pt x="5167" y="1235"/>
                  </a:lnTo>
                  <a:lnTo>
                    <a:pt x="4935" y="1389"/>
                  </a:lnTo>
                  <a:lnTo>
                    <a:pt x="4318" y="1774"/>
                  </a:lnTo>
                  <a:lnTo>
                    <a:pt x="3779" y="2160"/>
                  </a:lnTo>
                  <a:lnTo>
                    <a:pt x="3239" y="2622"/>
                  </a:lnTo>
                  <a:lnTo>
                    <a:pt x="2776" y="3085"/>
                  </a:lnTo>
                  <a:lnTo>
                    <a:pt x="2314" y="3625"/>
                  </a:lnTo>
                  <a:lnTo>
                    <a:pt x="1851" y="4165"/>
                  </a:lnTo>
                  <a:lnTo>
                    <a:pt x="1466" y="4781"/>
                  </a:lnTo>
                  <a:lnTo>
                    <a:pt x="1157" y="5321"/>
                  </a:lnTo>
                  <a:lnTo>
                    <a:pt x="849" y="5938"/>
                  </a:lnTo>
                  <a:lnTo>
                    <a:pt x="617" y="6632"/>
                  </a:lnTo>
                  <a:lnTo>
                    <a:pt x="463" y="6940"/>
                  </a:lnTo>
                  <a:lnTo>
                    <a:pt x="386" y="7249"/>
                  </a:lnTo>
                  <a:lnTo>
                    <a:pt x="232" y="7943"/>
                  </a:lnTo>
                  <a:lnTo>
                    <a:pt x="155" y="8637"/>
                  </a:lnTo>
                  <a:lnTo>
                    <a:pt x="1" y="10024"/>
                  </a:lnTo>
                  <a:lnTo>
                    <a:pt x="1" y="12646"/>
                  </a:lnTo>
                  <a:lnTo>
                    <a:pt x="1" y="18043"/>
                  </a:lnTo>
                  <a:lnTo>
                    <a:pt x="78" y="39478"/>
                  </a:lnTo>
                  <a:lnTo>
                    <a:pt x="78" y="42177"/>
                  </a:lnTo>
                  <a:lnTo>
                    <a:pt x="78" y="43488"/>
                  </a:lnTo>
                  <a:lnTo>
                    <a:pt x="78" y="44182"/>
                  </a:lnTo>
                  <a:lnTo>
                    <a:pt x="155" y="44876"/>
                  </a:lnTo>
                  <a:lnTo>
                    <a:pt x="232" y="45570"/>
                  </a:lnTo>
                  <a:lnTo>
                    <a:pt x="386" y="46263"/>
                  </a:lnTo>
                  <a:lnTo>
                    <a:pt x="772" y="47497"/>
                  </a:lnTo>
                  <a:lnTo>
                    <a:pt x="1466" y="48731"/>
                  </a:lnTo>
                  <a:lnTo>
                    <a:pt x="1774" y="49348"/>
                  </a:lnTo>
                  <a:lnTo>
                    <a:pt x="2237" y="49887"/>
                  </a:lnTo>
                  <a:lnTo>
                    <a:pt x="2622" y="50427"/>
                  </a:lnTo>
                  <a:lnTo>
                    <a:pt x="3162" y="50890"/>
                  </a:lnTo>
                  <a:lnTo>
                    <a:pt x="3624" y="51352"/>
                  </a:lnTo>
                  <a:lnTo>
                    <a:pt x="4241" y="51738"/>
                  </a:lnTo>
                  <a:lnTo>
                    <a:pt x="4781" y="52123"/>
                  </a:lnTo>
                  <a:lnTo>
                    <a:pt x="5398" y="52509"/>
                  </a:lnTo>
                  <a:lnTo>
                    <a:pt x="6015" y="52817"/>
                  </a:lnTo>
                  <a:lnTo>
                    <a:pt x="6632" y="53049"/>
                  </a:lnTo>
                  <a:lnTo>
                    <a:pt x="6940" y="53126"/>
                  </a:lnTo>
                  <a:lnTo>
                    <a:pt x="7325" y="53203"/>
                  </a:lnTo>
                  <a:lnTo>
                    <a:pt x="7942" y="53434"/>
                  </a:lnTo>
                  <a:lnTo>
                    <a:pt x="8636" y="53511"/>
                  </a:lnTo>
                  <a:lnTo>
                    <a:pt x="9330" y="53588"/>
                  </a:lnTo>
                  <a:lnTo>
                    <a:pt x="12029" y="53665"/>
                  </a:lnTo>
                  <a:lnTo>
                    <a:pt x="54899" y="54745"/>
                  </a:lnTo>
                  <a:lnTo>
                    <a:pt x="97769" y="55824"/>
                  </a:lnTo>
                  <a:lnTo>
                    <a:pt x="54899" y="54437"/>
                  </a:lnTo>
                  <a:lnTo>
                    <a:pt x="12029" y="53203"/>
                  </a:lnTo>
                  <a:lnTo>
                    <a:pt x="9330" y="53126"/>
                  </a:lnTo>
                  <a:lnTo>
                    <a:pt x="8019" y="52894"/>
                  </a:lnTo>
                  <a:lnTo>
                    <a:pt x="7403" y="52817"/>
                  </a:lnTo>
                  <a:lnTo>
                    <a:pt x="6786" y="52586"/>
                  </a:lnTo>
                  <a:lnTo>
                    <a:pt x="6169" y="52355"/>
                  </a:lnTo>
                  <a:lnTo>
                    <a:pt x="5629" y="52046"/>
                  </a:lnTo>
                  <a:lnTo>
                    <a:pt x="4473" y="51352"/>
                  </a:lnTo>
                  <a:lnTo>
                    <a:pt x="3470" y="50504"/>
                  </a:lnTo>
                  <a:lnTo>
                    <a:pt x="2622" y="49579"/>
                  </a:lnTo>
                  <a:lnTo>
                    <a:pt x="2237" y="49039"/>
                  </a:lnTo>
                  <a:lnTo>
                    <a:pt x="1851" y="48499"/>
                  </a:lnTo>
                  <a:lnTo>
                    <a:pt x="1311" y="47343"/>
                  </a:lnTo>
                  <a:lnTo>
                    <a:pt x="849" y="46109"/>
                  </a:lnTo>
                  <a:lnTo>
                    <a:pt x="617" y="44798"/>
                  </a:lnTo>
                  <a:lnTo>
                    <a:pt x="617" y="44182"/>
                  </a:lnTo>
                  <a:lnTo>
                    <a:pt x="540" y="43488"/>
                  </a:lnTo>
                  <a:lnTo>
                    <a:pt x="540" y="42177"/>
                  </a:lnTo>
                  <a:lnTo>
                    <a:pt x="540" y="39478"/>
                  </a:lnTo>
                  <a:lnTo>
                    <a:pt x="617" y="18043"/>
                  </a:lnTo>
                  <a:lnTo>
                    <a:pt x="617" y="12646"/>
                  </a:lnTo>
                  <a:lnTo>
                    <a:pt x="617" y="10024"/>
                  </a:lnTo>
                  <a:lnTo>
                    <a:pt x="694" y="8714"/>
                  </a:lnTo>
                  <a:lnTo>
                    <a:pt x="772" y="8020"/>
                  </a:lnTo>
                  <a:lnTo>
                    <a:pt x="926" y="7403"/>
                  </a:lnTo>
                  <a:lnTo>
                    <a:pt x="1003" y="7095"/>
                  </a:lnTo>
                  <a:lnTo>
                    <a:pt x="1157" y="6786"/>
                  </a:lnTo>
                  <a:lnTo>
                    <a:pt x="1388" y="6169"/>
                  </a:lnTo>
                  <a:lnTo>
                    <a:pt x="1620" y="5630"/>
                  </a:lnTo>
                  <a:lnTo>
                    <a:pt x="2005" y="5013"/>
                  </a:lnTo>
                  <a:lnTo>
                    <a:pt x="2314" y="4473"/>
                  </a:lnTo>
                  <a:lnTo>
                    <a:pt x="2699" y="4010"/>
                  </a:lnTo>
                  <a:lnTo>
                    <a:pt x="3162" y="3471"/>
                  </a:lnTo>
                  <a:lnTo>
                    <a:pt x="3624" y="3085"/>
                  </a:lnTo>
                  <a:lnTo>
                    <a:pt x="4087" y="2622"/>
                  </a:lnTo>
                  <a:lnTo>
                    <a:pt x="4627" y="2237"/>
                  </a:lnTo>
                  <a:lnTo>
                    <a:pt x="5167" y="1929"/>
                  </a:lnTo>
                  <a:lnTo>
                    <a:pt x="5475" y="1697"/>
                  </a:lnTo>
                  <a:lnTo>
                    <a:pt x="5783" y="1620"/>
                  </a:lnTo>
                  <a:lnTo>
                    <a:pt x="6323" y="1312"/>
                  </a:lnTo>
                  <a:lnTo>
                    <a:pt x="6940" y="1080"/>
                  </a:lnTo>
                  <a:lnTo>
                    <a:pt x="8251" y="772"/>
                  </a:lnTo>
                  <a:lnTo>
                    <a:pt x="8868" y="695"/>
                  </a:lnTo>
                  <a:lnTo>
                    <a:pt x="9484" y="618"/>
                  </a:lnTo>
                  <a:lnTo>
                    <a:pt x="29609" y="618"/>
                  </a:lnTo>
                  <a:lnTo>
                    <a:pt x="115426" y="541"/>
                  </a:lnTo>
                  <a:lnTo>
                    <a:pt x="118742" y="541"/>
                  </a:lnTo>
                  <a:lnTo>
                    <a:pt x="119359" y="618"/>
                  </a:lnTo>
                  <a:lnTo>
                    <a:pt x="120053" y="695"/>
                  </a:lnTo>
                  <a:lnTo>
                    <a:pt x="120669" y="849"/>
                  </a:lnTo>
                  <a:lnTo>
                    <a:pt x="121286" y="1003"/>
                  </a:lnTo>
                  <a:lnTo>
                    <a:pt x="121903" y="1235"/>
                  </a:lnTo>
                  <a:lnTo>
                    <a:pt x="122520" y="1466"/>
                  </a:lnTo>
                  <a:lnTo>
                    <a:pt x="123060" y="1774"/>
                  </a:lnTo>
                  <a:lnTo>
                    <a:pt x="124139" y="2545"/>
                  </a:lnTo>
                  <a:lnTo>
                    <a:pt x="125141" y="3394"/>
                  </a:lnTo>
                  <a:lnTo>
                    <a:pt x="125604" y="3933"/>
                  </a:lnTo>
                  <a:lnTo>
                    <a:pt x="125990" y="4396"/>
                  </a:lnTo>
                  <a:lnTo>
                    <a:pt x="126684" y="5552"/>
                  </a:lnTo>
                  <a:lnTo>
                    <a:pt x="126992" y="6092"/>
                  </a:lnTo>
                  <a:lnTo>
                    <a:pt x="127223" y="6709"/>
                  </a:lnTo>
                  <a:lnTo>
                    <a:pt x="127609" y="7943"/>
                  </a:lnTo>
                  <a:lnTo>
                    <a:pt x="127763" y="9253"/>
                  </a:lnTo>
                  <a:lnTo>
                    <a:pt x="127763" y="10564"/>
                  </a:lnTo>
                  <a:lnTo>
                    <a:pt x="127840" y="13263"/>
                  </a:lnTo>
                  <a:lnTo>
                    <a:pt x="127840" y="34698"/>
                  </a:lnTo>
                  <a:lnTo>
                    <a:pt x="127840" y="40095"/>
                  </a:lnTo>
                  <a:lnTo>
                    <a:pt x="127840" y="42794"/>
                  </a:lnTo>
                  <a:lnTo>
                    <a:pt x="127840" y="44105"/>
                  </a:lnTo>
                  <a:lnTo>
                    <a:pt x="127840" y="44798"/>
                  </a:lnTo>
                  <a:lnTo>
                    <a:pt x="127763" y="45415"/>
                  </a:lnTo>
                  <a:lnTo>
                    <a:pt x="127377" y="46726"/>
                  </a:lnTo>
                  <a:lnTo>
                    <a:pt x="127223" y="47343"/>
                  </a:lnTo>
                  <a:lnTo>
                    <a:pt x="126915" y="47960"/>
                  </a:lnTo>
                  <a:lnTo>
                    <a:pt x="126606" y="48499"/>
                  </a:lnTo>
                  <a:lnTo>
                    <a:pt x="126221" y="49116"/>
                  </a:lnTo>
                  <a:lnTo>
                    <a:pt x="125835" y="49656"/>
                  </a:lnTo>
                  <a:lnTo>
                    <a:pt x="125450" y="50119"/>
                  </a:lnTo>
                  <a:lnTo>
                    <a:pt x="124987" y="50581"/>
                  </a:lnTo>
                  <a:lnTo>
                    <a:pt x="124448" y="51044"/>
                  </a:lnTo>
                  <a:lnTo>
                    <a:pt x="123985" y="51429"/>
                  </a:lnTo>
                  <a:lnTo>
                    <a:pt x="123676" y="51661"/>
                  </a:lnTo>
                  <a:lnTo>
                    <a:pt x="123368" y="51815"/>
                  </a:lnTo>
                  <a:lnTo>
                    <a:pt x="122828" y="52200"/>
                  </a:lnTo>
                  <a:lnTo>
                    <a:pt x="122211" y="52432"/>
                  </a:lnTo>
                  <a:lnTo>
                    <a:pt x="120978" y="52894"/>
                  </a:lnTo>
                  <a:lnTo>
                    <a:pt x="120361" y="53049"/>
                  </a:lnTo>
                  <a:lnTo>
                    <a:pt x="119667" y="53203"/>
                  </a:lnTo>
                  <a:lnTo>
                    <a:pt x="119359" y="53203"/>
                  </a:lnTo>
                  <a:lnTo>
                    <a:pt x="119050" y="53280"/>
                  </a:lnTo>
                  <a:lnTo>
                    <a:pt x="118356" y="53280"/>
                  </a:lnTo>
                  <a:lnTo>
                    <a:pt x="115658" y="53203"/>
                  </a:lnTo>
                  <a:lnTo>
                    <a:pt x="110337" y="52894"/>
                  </a:lnTo>
                  <a:lnTo>
                    <a:pt x="99620" y="52432"/>
                  </a:lnTo>
                  <a:lnTo>
                    <a:pt x="110337" y="52972"/>
                  </a:lnTo>
                  <a:lnTo>
                    <a:pt x="115658" y="53280"/>
                  </a:lnTo>
                  <a:lnTo>
                    <a:pt x="118356" y="53434"/>
                  </a:lnTo>
                  <a:lnTo>
                    <a:pt x="119050" y="53357"/>
                  </a:lnTo>
                  <a:lnTo>
                    <a:pt x="119744" y="53357"/>
                  </a:lnTo>
                  <a:lnTo>
                    <a:pt x="120361" y="53203"/>
                  </a:lnTo>
                  <a:lnTo>
                    <a:pt x="121055" y="53049"/>
                  </a:lnTo>
                  <a:lnTo>
                    <a:pt x="122289" y="52586"/>
                  </a:lnTo>
                  <a:lnTo>
                    <a:pt x="122905" y="52278"/>
                  </a:lnTo>
                  <a:lnTo>
                    <a:pt x="123522" y="51969"/>
                  </a:lnTo>
                  <a:lnTo>
                    <a:pt x="123754" y="51815"/>
                  </a:lnTo>
                  <a:lnTo>
                    <a:pt x="124062" y="51584"/>
                  </a:lnTo>
                  <a:lnTo>
                    <a:pt x="124602" y="51198"/>
                  </a:lnTo>
                  <a:lnTo>
                    <a:pt x="125064" y="50735"/>
                  </a:lnTo>
                  <a:lnTo>
                    <a:pt x="125604" y="50273"/>
                  </a:lnTo>
                  <a:lnTo>
                    <a:pt x="125990" y="49733"/>
                  </a:lnTo>
                  <a:lnTo>
                    <a:pt x="126452" y="49193"/>
                  </a:lnTo>
                  <a:lnTo>
                    <a:pt x="126761" y="48654"/>
                  </a:lnTo>
                  <a:lnTo>
                    <a:pt x="127069" y="48037"/>
                  </a:lnTo>
                  <a:lnTo>
                    <a:pt x="127377" y="47420"/>
                  </a:lnTo>
                  <a:lnTo>
                    <a:pt x="127609" y="46803"/>
                  </a:lnTo>
                  <a:lnTo>
                    <a:pt x="127917" y="45492"/>
                  </a:lnTo>
                  <a:lnTo>
                    <a:pt x="128071" y="44798"/>
                  </a:lnTo>
                  <a:lnTo>
                    <a:pt x="128071" y="44105"/>
                  </a:lnTo>
                  <a:lnTo>
                    <a:pt x="128149" y="42794"/>
                  </a:lnTo>
                  <a:lnTo>
                    <a:pt x="128149" y="40095"/>
                  </a:lnTo>
                  <a:lnTo>
                    <a:pt x="128149" y="34698"/>
                  </a:lnTo>
                  <a:lnTo>
                    <a:pt x="128149" y="13263"/>
                  </a:lnTo>
                  <a:lnTo>
                    <a:pt x="128226" y="10564"/>
                  </a:lnTo>
                  <a:lnTo>
                    <a:pt x="128149" y="9253"/>
                  </a:lnTo>
                  <a:lnTo>
                    <a:pt x="127994" y="7866"/>
                  </a:lnTo>
                  <a:lnTo>
                    <a:pt x="127609" y="6555"/>
                  </a:lnTo>
                  <a:lnTo>
                    <a:pt x="127377" y="5938"/>
                  </a:lnTo>
                  <a:lnTo>
                    <a:pt x="127069" y="5321"/>
                  </a:lnTo>
                  <a:lnTo>
                    <a:pt x="126298" y="4165"/>
                  </a:lnTo>
                  <a:lnTo>
                    <a:pt x="125913" y="3625"/>
                  </a:lnTo>
                  <a:lnTo>
                    <a:pt x="125450" y="3085"/>
                  </a:lnTo>
                  <a:lnTo>
                    <a:pt x="124987" y="2622"/>
                  </a:lnTo>
                  <a:lnTo>
                    <a:pt x="124448" y="2160"/>
                  </a:lnTo>
                  <a:lnTo>
                    <a:pt x="123908" y="1774"/>
                  </a:lnTo>
                  <a:lnTo>
                    <a:pt x="123291" y="1389"/>
                  </a:lnTo>
                  <a:lnTo>
                    <a:pt x="122674" y="1080"/>
                  </a:lnTo>
                  <a:lnTo>
                    <a:pt x="122057" y="849"/>
                  </a:lnTo>
                  <a:lnTo>
                    <a:pt x="121440" y="618"/>
                  </a:lnTo>
                  <a:lnTo>
                    <a:pt x="120746" y="386"/>
                  </a:lnTo>
                  <a:lnTo>
                    <a:pt x="120130" y="232"/>
                  </a:lnTo>
                  <a:lnTo>
                    <a:pt x="119436" y="155"/>
                  </a:lnTo>
                  <a:lnTo>
                    <a:pt x="118742" y="78"/>
                  </a:lnTo>
                  <a:lnTo>
                    <a:pt x="115426" y="78"/>
                  </a:lnTo>
                  <a:lnTo>
                    <a:pt x="29609" y="1"/>
                  </a:lnTo>
                  <a:close/>
                </a:path>
              </a:pathLst>
            </a:cu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74;p16">
              <a:extLst>
                <a:ext uri="{FF2B5EF4-FFF2-40B4-BE49-F238E27FC236}">
                  <a16:creationId xmlns:a16="http://schemas.microsoft.com/office/drawing/2014/main" id="{D9692C8E-89AB-4661-BE2B-52B143D5BA86}"/>
                </a:ext>
              </a:extLst>
            </p:cNvPr>
            <p:cNvSpPr/>
            <p:nvPr/>
          </p:nvSpPr>
          <p:spPr>
            <a:xfrm>
              <a:off x="4665800" y="1436350"/>
              <a:ext cx="3205650" cy="1395600"/>
            </a:xfrm>
            <a:custGeom>
              <a:avLst/>
              <a:gdLst/>
              <a:ahLst/>
              <a:cxnLst/>
              <a:rect l="l" t="t" r="r" b="b"/>
              <a:pathLst>
                <a:path w="128226" h="55824" extrusionOk="0">
                  <a:moveTo>
                    <a:pt x="97770" y="0"/>
                  </a:moveTo>
                  <a:lnTo>
                    <a:pt x="54899" y="1079"/>
                  </a:lnTo>
                  <a:lnTo>
                    <a:pt x="12029" y="2159"/>
                  </a:lnTo>
                  <a:lnTo>
                    <a:pt x="9331" y="2236"/>
                  </a:lnTo>
                  <a:lnTo>
                    <a:pt x="8637" y="2313"/>
                  </a:lnTo>
                  <a:lnTo>
                    <a:pt x="7943" y="2390"/>
                  </a:lnTo>
                  <a:lnTo>
                    <a:pt x="7326" y="2622"/>
                  </a:lnTo>
                  <a:lnTo>
                    <a:pt x="6940" y="2699"/>
                  </a:lnTo>
                  <a:lnTo>
                    <a:pt x="6632" y="2776"/>
                  </a:lnTo>
                  <a:lnTo>
                    <a:pt x="6015" y="3007"/>
                  </a:lnTo>
                  <a:lnTo>
                    <a:pt x="5398" y="3315"/>
                  </a:lnTo>
                  <a:lnTo>
                    <a:pt x="4781" y="3701"/>
                  </a:lnTo>
                  <a:lnTo>
                    <a:pt x="4242" y="4087"/>
                  </a:lnTo>
                  <a:lnTo>
                    <a:pt x="3625" y="4472"/>
                  </a:lnTo>
                  <a:lnTo>
                    <a:pt x="3162" y="4935"/>
                  </a:lnTo>
                  <a:lnTo>
                    <a:pt x="2622" y="5397"/>
                  </a:lnTo>
                  <a:lnTo>
                    <a:pt x="2237" y="5937"/>
                  </a:lnTo>
                  <a:lnTo>
                    <a:pt x="1774" y="6477"/>
                  </a:lnTo>
                  <a:lnTo>
                    <a:pt x="1466" y="7094"/>
                  </a:lnTo>
                  <a:lnTo>
                    <a:pt x="772" y="8327"/>
                  </a:lnTo>
                  <a:lnTo>
                    <a:pt x="386" y="9561"/>
                  </a:lnTo>
                  <a:lnTo>
                    <a:pt x="232" y="10255"/>
                  </a:lnTo>
                  <a:lnTo>
                    <a:pt x="155" y="10949"/>
                  </a:lnTo>
                  <a:lnTo>
                    <a:pt x="78" y="11643"/>
                  </a:lnTo>
                  <a:lnTo>
                    <a:pt x="78" y="12337"/>
                  </a:lnTo>
                  <a:lnTo>
                    <a:pt x="78" y="13647"/>
                  </a:lnTo>
                  <a:lnTo>
                    <a:pt x="78" y="16346"/>
                  </a:lnTo>
                  <a:lnTo>
                    <a:pt x="1" y="37781"/>
                  </a:lnTo>
                  <a:lnTo>
                    <a:pt x="1" y="43178"/>
                  </a:lnTo>
                  <a:lnTo>
                    <a:pt x="1" y="45800"/>
                  </a:lnTo>
                  <a:lnTo>
                    <a:pt x="155" y="47188"/>
                  </a:lnTo>
                  <a:lnTo>
                    <a:pt x="232" y="47882"/>
                  </a:lnTo>
                  <a:lnTo>
                    <a:pt x="386" y="48576"/>
                  </a:lnTo>
                  <a:lnTo>
                    <a:pt x="464" y="48884"/>
                  </a:lnTo>
                  <a:lnTo>
                    <a:pt x="618" y="49192"/>
                  </a:lnTo>
                  <a:lnTo>
                    <a:pt x="849" y="49886"/>
                  </a:lnTo>
                  <a:lnTo>
                    <a:pt x="1157" y="50503"/>
                  </a:lnTo>
                  <a:lnTo>
                    <a:pt x="1466" y="51043"/>
                  </a:lnTo>
                  <a:lnTo>
                    <a:pt x="1851" y="51660"/>
                  </a:lnTo>
                  <a:lnTo>
                    <a:pt x="2314" y="52200"/>
                  </a:lnTo>
                  <a:lnTo>
                    <a:pt x="2777" y="52739"/>
                  </a:lnTo>
                  <a:lnTo>
                    <a:pt x="3239" y="53202"/>
                  </a:lnTo>
                  <a:lnTo>
                    <a:pt x="3779" y="53665"/>
                  </a:lnTo>
                  <a:lnTo>
                    <a:pt x="4319" y="54050"/>
                  </a:lnTo>
                  <a:lnTo>
                    <a:pt x="4936" y="54436"/>
                  </a:lnTo>
                  <a:lnTo>
                    <a:pt x="5167" y="54590"/>
                  </a:lnTo>
                  <a:lnTo>
                    <a:pt x="5475" y="54744"/>
                  </a:lnTo>
                  <a:lnTo>
                    <a:pt x="6092" y="55052"/>
                  </a:lnTo>
                  <a:lnTo>
                    <a:pt x="6786" y="55284"/>
                  </a:lnTo>
                  <a:lnTo>
                    <a:pt x="8097" y="55669"/>
                  </a:lnTo>
                  <a:lnTo>
                    <a:pt x="8791" y="55746"/>
                  </a:lnTo>
                  <a:lnTo>
                    <a:pt x="9485" y="55823"/>
                  </a:lnTo>
                  <a:lnTo>
                    <a:pt x="29609" y="55823"/>
                  </a:lnTo>
                  <a:lnTo>
                    <a:pt x="115427" y="55746"/>
                  </a:lnTo>
                  <a:lnTo>
                    <a:pt x="118742" y="55746"/>
                  </a:lnTo>
                  <a:lnTo>
                    <a:pt x="119436" y="55669"/>
                  </a:lnTo>
                  <a:lnTo>
                    <a:pt x="120130" y="55592"/>
                  </a:lnTo>
                  <a:lnTo>
                    <a:pt x="120747" y="55438"/>
                  </a:lnTo>
                  <a:lnTo>
                    <a:pt x="121441" y="55207"/>
                  </a:lnTo>
                  <a:lnTo>
                    <a:pt x="122058" y="54975"/>
                  </a:lnTo>
                  <a:lnTo>
                    <a:pt x="122674" y="54744"/>
                  </a:lnTo>
                  <a:lnTo>
                    <a:pt x="123291" y="54436"/>
                  </a:lnTo>
                  <a:lnTo>
                    <a:pt x="123908" y="54050"/>
                  </a:lnTo>
                  <a:lnTo>
                    <a:pt x="124448" y="53665"/>
                  </a:lnTo>
                  <a:lnTo>
                    <a:pt x="124988" y="53202"/>
                  </a:lnTo>
                  <a:lnTo>
                    <a:pt x="125450" y="52739"/>
                  </a:lnTo>
                  <a:lnTo>
                    <a:pt x="125913" y="52200"/>
                  </a:lnTo>
                  <a:lnTo>
                    <a:pt x="126298" y="51660"/>
                  </a:lnTo>
                  <a:lnTo>
                    <a:pt x="127069" y="50503"/>
                  </a:lnTo>
                  <a:lnTo>
                    <a:pt x="127378" y="49886"/>
                  </a:lnTo>
                  <a:lnTo>
                    <a:pt x="127609" y="49270"/>
                  </a:lnTo>
                  <a:lnTo>
                    <a:pt x="127995" y="47959"/>
                  </a:lnTo>
                  <a:lnTo>
                    <a:pt x="128149" y="46571"/>
                  </a:lnTo>
                  <a:lnTo>
                    <a:pt x="128226" y="45260"/>
                  </a:lnTo>
                  <a:lnTo>
                    <a:pt x="128149" y="42562"/>
                  </a:lnTo>
                  <a:lnTo>
                    <a:pt x="128149" y="21127"/>
                  </a:lnTo>
                  <a:lnTo>
                    <a:pt x="128149" y="15729"/>
                  </a:lnTo>
                  <a:lnTo>
                    <a:pt x="128149" y="13031"/>
                  </a:lnTo>
                  <a:lnTo>
                    <a:pt x="128072" y="11720"/>
                  </a:lnTo>
                  <a:lnTo>
                    <a:pt x="128072" y="11026"/>
                  </a:lnTo>
                  <a:lnTo>
                    <a:pt x="127918" y="10332"/>
                  </a:lnTo>
                  <a:lnTo>
                    <a:pt x="127609" y="9021"/>
                  </a:lnTo>
                  <a:lnTo>
                    <a:pt x="127378" y="8404"/>
                  </a:lnTo>
                  <a:lnTo>
                    <a:pt x="127069" y="7788"/>
                  </a:lnTo>
                  <a:lnTo>
                    <a:pt x="126761" y="7171"/>
                  </a:lnTo>
                  <a:lnTo>
                    <a:pt x="126453" y="6631"/>
                  </a:lnTo>
                  <a:lnTo>
                    <a:pt x="125990" y="6091"/>
                  </a:lnTo>
                  <a:lnTo>
                    <a:pt x="125604" y="5552"/>
                  </a:lnTo>
                  <a:lnTo>
                    <a:pt x="125065" y="5089"/>
                  </a:lnTo>
                  <a:lnTo>
                    <a:pt x="124602" y="4626"/>
                  </a:lnTo>
                  <a:lnTo>
                    <a:pt x="124062" y="4241"/>
                  </a:lnTo>
                  <a:lnTo>
                    <a:pt x="123754" y="4009"/>
                  </a:lnTo>
                  <a:lnTo>
                    <a:pt x="123523" y="3855"/>
                  </a:lnTo>
                  <a:lnTo>
                    <a:pt x="122906" y="3547"/>
                  </a:lnTo>
                  <a:lnTo>
                    <a:pt x="122289" y="3238"/>
                  </a:lnTo>
                  <a:lnTo>
                    <a:pt x="121055" y="2776"/>
                  </a:lnTo>
                  <a:lnTo>
                    <a:pt x="120361" y="2622"/>
                  </a:lnTo>
                  <a:lnTo>
                    <a:pt x="119744" y="2467"/>
                  </a:lnTo>
                  <a:lnTo>
                    <a:pt x="119051" y="2467"/>
                  </a:lnTo>
                  <a:lnTo>
                    <a:pt x="118357" y="2390"/>
                  </a:lnTo>
                  <a:lnTo>
                    <a:pt x="115658" y="2544"/>
                  </a:lnTo>
                  <a:lnTo>
                    <a:pt x="110338" y="2853"/>
                  </a:lnTo>
                  <a:lnTo>
                    <a:pt x="99620" y="3393"/>
                  </a:lnTo>
                  <a:lnTo>
                    <a:pt x="99620" y="3393"/>
                  </a:lnTo>
                  <a:lnTo>
                    <a:pt x="110338" y="2930"/>
                  </a:lnTo>
                  <a:lnTo>
                    <a:pt x="115658" y="2622"/>
                  </a:lnTo>
                  <a:lnTo>
                    <a:pt x="118357" y="2544"/>
                  </a:lnTo>
                  <a:lnTo>
                    <a:pt x="119051" y="2544"/>
                  </a:lnTo>
                  <a:lnTo>
                    <a:pt x="119359" y="2622"/>
                  </a:lnTo>
                  <a:lnTo>
                    <a:pt x="119667" y="2622"/>
                  </a:lnTo>
                  <a:lnTo>
                    <a:pt x="120361" y="2776"/>
                  </a:lnTo>
                  <a:lnTo>
                    <a:pt x="120978" y="2930"/>
                  </a:lnTo>
                  <a:lnTo>
                    <a:pt x="122212" y="3393"/>
                  </a:lnTo>
                  <a:lnTo>
                    <a:pt x="122829" y="3624"/>
                  </a:lnTo>
                  <a:lnTo>
                    <a:pt x="123368" y="4009"/>
                  </a:lnTo>
                  <a:lnTo>
                    <a:pt x="123677" y="4164"/>
                  </a:lnTo>
                  <a:lnTo>
                    <a:pt x="123985" y="4395"/>
                  </a:lnTo>
                  <a:lnTo>
                    <a:pt x="124448" y="4780"/>
                  </a:lnTo>
                  <a:lnTo>
                    <a:pt x="124988" y="5243"/>
                  </a:lnTo>
                  <a:lnTo>
                    <a:pt x="125450" y="5706"/>
                  </a:lnTo>
                  <a:lnTo>
                    <a:pt x="125836" y="6168"/>
                  </a:lnTo>
                  <a:lnTo>
                    <a:pt x="126221" y="6708"/>
                  </a:lnTo>
                  <a:lnTo>
                    <a:pt x="126607" y="7325"/>
                  </a:lnTo>
                  <a:lnTo>
                    <a:pt x="126915" y="7865"/>
                  </a:lnTo>
                  <a:lnTo>
                    <a:pt x="127224" y="8481"/>
                  </a:lnTo>
                  <a:lnTo>
                    <a:pt x="127378" y="9098"/>
                  </a:lnTo>
                  <a:lnTo>
                    <a:pt x="127763" y="10409"/>
                  </a:lnTo>
                  <a:lnTo>
                    <a:pt x="127840" y="11026"/>
                  </a:lnTo>
                  <a:lnTo>
                    <a:pt x="127840" y="11720"/>
                  </a:lnTo>
                  <a:lnTo>
                    <a:pt x="127840" y="13031"/>
                  </a:lnTo>
                  <a:lnTo>
                    <a:pt x="127840" y="15729"/>
                  </a:lnTo>
                  <a:lnTo>
                    <a:pt x="127840" y="21127"/>
                  </a:lnTo>
                  <a:lnTo>
                    <a:pt x="127840" y="42562"/>
                  </a:lnTo>
                  <a:lnTo>
                    <a:pt x="127763" y="45260"/>
                  </a:lnTo>
                  <a:lnTo>
                    <a:pt x="127763" y="46571"/>
                  </a:lnTo>
                  <a:lnTo>
                    <a:pt x="127609" y="47882"/>
                  </a:lnTo>
                  <a:lnTo>
                    <a:pt x="127224" y="49115"/>
                  </a:lnTo>
                  <a:lnTo>
                    <a:pt x="126992" y="49732"/>
                  </a:lnTo>
                  <a:lnTo>
                    <a:pt x="126684" y="50272"/>
                  </a:lnTo>
                  <a:lnTo>
                    <a:pt x="125990" y="51429"/>
                  </a:lnTo>
                  <a:lnTo>
                    <a:pt x="125604" y="51891"/>
                  </a:lnTo>
                  <a:lnTo>
                    <a:pt x="125142" y="52431"/>
                  </a:lnTo>
                  <a:lnTo>
                    <a:pt x="124139" y="53279"/>
                  </a:lnTo>
                  <a:lnTo>
                    <a:pt x="123060" y="54050"/>
                  </a:lnTo>
                  <a:lnTo>
                    <a:pt x="122520" y="54358"/>
                  </a:lnTo>
                  <a:lnTo>
                    <a:pt x="121903" y="54590"/>
                  </a:lnTo>
                  <a:lnTo>
                    <a:pt x="121287" y="54821"/>
                  </a:lnTo>
                  <a:lnTo>
                    <a:pt x="120670" y="54975"/>
                  </a:lnTo>
                  <a:lnTo>
                    <a:pt x="120053" y="55130"/>
                  </a:lnTo>
                  <a:lnTo>
                    <a:pt x="119359" y="55207"/>
                  </a:lnTo>
                  <a:lnTo>
                    <a:pt x="118742" y="55284"/>
                  </a:lnTo>
                  <a:lnTo>
                    <a:pt x="115427" y="55284"/>
                  </a:lnTo>
                  <a:lnTo>
                    <a:pt x="29609" y="55207"/>
                  </a:lnTo>
                  <a:lnTo>
                    <a:pt x="9485" y="55207"/>
                  </a:lnTo>
                  <a:lnTo>
                    <a:pt x="8868" y="55130"/>
                  </a:lnTo>
                  <a:lnTo>
                    <a:pt x="8251" y="55052"/>
                  </a:lnTo>
                  <a:lnTo>
                    <a:pt x="6940" y="54744"/>
                  </a:lnTo>
                  <a:lnTo>
                    <a:pt x="6323" y="54513"/>
                  </a:lnTo>
                  <a:lnTo>
                    <a:pt x="5784" y="54204"/>
                  </a:lnTo>
                  <a:lnTo>
                    <a:pt x="5475" y="54127"/>
                  </a:lnTo>
                  <a:lnTo>
                    <a:pt x="5167" y="53896"/>
                  </a:lnTo>
                  <a:lnTo>
                    <a:pt x="4627" y="53587"/>
                  </a:lnTo>
                  <a:lnTo>
                    <a:pt x="4087" y="53202"/>
                  </a:lnTo>
                  <a:lnTo>
                    <a:pt x="3625" y="52739"/>
                  </a:lnTo>
                  <a:lnTo>
                    <a:pt x="3162" y="52354"/>
                  </a:lnTo>
                  <a:lnTo>
                    <a:pt x="2700" y="51814"/>
                  </a:lnTo>
                  <a:lnTo>
                    <a:pt x="2314" y="51351"/>
                  </a:lnTo>
                  <a:lnTo>
                    <a:pt x="2006" y="50735"/>
                  </a:lnTo>
                  <a:lnTo>
                    <a:pt x="1620" y="50195"/>
                  </a:lnTo>
                  <a:lnTo>
                    <a:pt x="1389" y="49655"/>
                  </a:lnTo>
                  <a:lnTo>
                    <a:pt x="1157" y="49038"/>
                  </a:lnTo>
                  <a:lnTo>
                    <a:pt x="1003" y="48730"/>
                  </a:lnTo>
                  <a:lnTo>
                    <a:pt x="926" y="48421"/>
                  </a:lnTo>
                  <a:lnTo>
                    <a:pt x="772" y="47805"/>
                  </a:lnTo>
                  <a:lnTo>
                    <a:pt x="695" y="47111"/>
                  </a:lnTo>
                  <a:lnTo>
                    <a:pt x="618" y="45800"/>
                  </a:lnTo>
                  <a:lnTo>
                    <a:pt x="618" y="43178"/>
                  </a:lnTo>
                  <a:lnTo>
                    <a:pt x="618" y="37781"/>
                  </a:lnTo>
                  <a:lnTo>
                    <a:pt x="541" y="16346"/>
                  </a:lnTo>
                  <a:lnTo>
                    <a:pt x="541" y="13647"/>
                  </a:lnTo>
                  <a:lnTo>
                    <a:pt x="541" y="12337"/>
                  </a:lnTo>
                  <a:lnTo>
                    <a:pt x="618" y="11643"/>
                  </a:lnTo>
                  <a:lnTo>
                    <a:pt x="618" y="11026"/>
                  </a:lnTo>
                  <a:lnTo>
                    <a:pt x="849" y="9715"/>
                  </a:lnTo>
                  <a:lnTo>
                    <a:pt x="1312" y="8481"/>
                  </a:lnTo>
                  <a:lnTo>
                    <a:pt x="1851" y="7325"/>
                  </a:lnTo>
                  <a:lnTo>
                    <a:pt x="2237" y="6785"/>
                  </a:lnTo>
                  <a:lnTo>
                    <a:pt x="2622" y="6245"/>
                  </a:lnTo>
                  <a:lnTo>
                    <a:pt x="3471" y="5320"/>
                  </a:lnTo>
                  <a:lnTo>
                    <a:pt x="4473" y="4472"/>
                  </a:lnTo>
                  <a:lnTo>
                    <a:pt x="5630" y="3778"/>
                  </a:lnTo>
                  <a:lnTo>
                    <a:pt x="6169" y="3470"/>
                  </a:lnTo>
                  <a:lnTo>
                    <a:pt x="6786" y="3238"/>
                  </a:lnTo>
                  <a:lnTo>
                    <a:pt x="7403" y="3007"/>
                  </a:lnTo>
                  <a:lnTo>
                    <a:pt x="8020" y="2930"/>
                  </a:lnTo>
                  <a:lnTo>
                    <a:pt x="9331" y="2699"/>
                  </a:lnTo>
                  <a:lnTo>
                    <a:pt x="12029" y="2622"/>
                  </a:lnTo>
                  <a:lnTo>
                    <a:pt x="54899" y="1388"/>
                  </a:lnTo>
                  <a:lnTo>
                    <a:pt x="97770" y="0"/>
                  </a:lnTo>
                  <a:close/>
                </a:path>
              </a:pathLst>
            </a:cu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75;p16">
              <a:extLst>
                <a:ext uri="{FF2B5EF4-FFF2-40B4-BE49-F238E27FC236}">
                  <a16:creationId xmlns:a16="http://schemas.microsoft.com/office/drawing/2014/main" id="{4EC9911F-37F7-4D1B-AB19-7067F71FC934}"/>
                </a:ext>
              </a:extLst>
            </p:cNvPr>
            <p:cNvSpPr/>
            <p:nvPr/>
          </p:nvSpPr>
          <p:spPr>
            <a:xfrm>
              <a:off x="729625" y="1780638"/>
              <a:ext cx="1333925" cy="894425"/>
            </a:xfrm>
            <a:custGeom>
              <a:avLst/>
              <a:gdLst/>
              <a:ahLst/>
              <a:cxnLst/>
              <a:rect l="l" t="t" r="r" b="b"/>
              <a:pathLst>
                <a:path w="53357" h="35777" extrusionOk="0">
                  <a:moveTo>
                    <a:pt x="33926" y="0"/>
                  </a:moveTo>
                  <a:lnTo>
                    <a:pt x="33926" y="5244"/>
                  </a:lnTo>
                  <a:lnTo>
                    <a:pt x="11103" y="5244"/>
                  </a:lnTo>
                  <a:lnTo>
                    <a:pt x="10641" y="5321"/>
                  </a:lnTo>
                  <a:lnTo>
                    <a:pt x="9330" y="5706"/>
                  </a:lnTo>
                  <a:lnTo>
                    <a:pt x="8559" y="5937"/>
                  </a:lnTo>
                  <a:lnTo>
                    <a:pt x="7556" y="6323"/>
                  </a:lnTo>
                  <a:lnTo>
                    <a:pt x="6554" y="6786"/>
                  </a:lnTo>
                  <a:lnTo>
                    <a:pt x="5552" y="7402"/>
                  </a:lnTo>
                  <a:lnTo>
                    <a:pt x="4549" y="8096"/>
                  </a:lnTo>
                  <a:lnTo>
                    <a:pt x="3547" y="8945"/>
                  </a:lnTo>
                  <a:lnTo>
                    <a:pt x="2545" y="9870"/>
                  </a:lnTo>
                  <a:lnTo>
                    <a:pt x="2159" y="10410"/>
                  </a:lnTo>
                  <a:lnTo>
                    <a:pt x="1696" y="10949"/>
                  </a:lnTo>
                  <a:lnTo>
                    <a:pt x="1388" y="11566"/>
                  </a:lnTo>
                  <a:lnTo>
                    <a:pt x="1002" y="12183"/>
                  </a:lnTo>
                  <a:lnTo>
                    <a:pt x="694" y="12877"/>
                  </a:lnTo>
                  <a:lnTo>
                    <a:pt x="463" y="13648"/>
                  </a:lnTo>
                  <a:lnTo>
                    <a:pt x="309" y="14419"/>
                  </a:lnTo>
                  <a:lnTo>
                    <a:pt x="154" y="15190"/>
                  </a:lnTo>
                  <a:lnTo>
                    <a:pt x="0" y="16038"/>
                  </a:lnTo>
                  <a:lnTo>
                    <a:pt x="0" y="16963"/>
                  </a:lnTo>
                  <a:lnTo>
                    <a:pt x="0" y="32076"/>
                  </a:lnTo>
                  <a:lnTo>
                    <a:pt x="0" y="35777"/>
                  </a:lnTo>
                  <a:lnTo>
                    <a:pt x="154" y="35314"/>
                  </a:lnTo>
                  <a:lnTo>
                    <a:pt x="540" y="34003"/>
                  </a:lnTo>
                  <a:lnTo>
                    <a:pt x="925" y="33155"/>
                  </a:lnTo>
                  <a:lnTo>
                    <a:pt x="1311" y="32153"/>
                  </a:lnTo>
                  <a:lnTo>
                    <a:pt x="1851" y="31151"/>
                  </a:lnTo>
                  <a:lnTo>
                    <a:pt x="2545" y="30071"/>
                  </a:lnTo>
                  <a:lnTo>
                    <a:pt x="3316" y="28992"/>
                  </a:lnTo>
                  <a:lnTo>
                    <a:pt x="4241" y="27989"/>
                  </a:lnTo>
                  <a:lnTo>
                    <a:pt x="5320" y="26987"/>
                  </a:lnTo>
                  <a:lnTo>
                    <a:pt x="5860" y="26601"/>
                  </a:lnTo>
                  <a:lnTo>
                    <a:pt x="6477" y="26139"/>
                  </a:lnTo>
                  <a:lnTo>
                    <a:pt x="7171" y="25753"/>
                  </a:lnTo>
                  <a:lnTo>
                    <a:pt x="7865" y="25445"/>
                  </a:lnTo>
                  <a:lnTo>
                    <a:pt x="8636" y="25136"/>
                  </a:lnTo>
                  <a:lnTo>
                    <a:pt x="9407" y="24828"/>
                  </a:lnTo>
                  <a:lnTo>
                    <a:pt x="10178" y="24674"/>
                  </a:lnTo>
                  <a:lnTo>
                    <a:pt x="11103" y="24520"/>
                  </a:lnTo>
                  <a:lnTo>
                    <a:pt x="12028" y="24365"/>
                  </a:lnTo>
                  <a:lnTo>
                    <a:pt x="33926" y="24365"/>
                  </a:lnTo>
                  <a:lnTo>
                    <a:pt x="33926" y="29608"/>
                  </a:lnTo>
                  <a:lnTo>
                    <a:pt x="53357" y="14496"/>
                  </a:lnTo>
                  <a:lnTo>
                    <a:pt x="33926" y="0"/>
                  </a:lnTo>
                  <a:close/>
                </a:path>
              </a:pathLst>
            </a:custGeom>
            <a:solidFill>
              <a:srgbClr val="B8D3A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76;p16">
              <a:extLst>
                <a:ext uri="{FF2B5EF4-FFF2-40B4-BE49-F238E27FC236}">
                  <a16:creationId xmlns:a16="http://schemas.microsoft.com/office/drawing/2014/main" id="{B3289EAB-C557-4393-9EE4-6EA9D3DB073C}"/>
                </a:ext>
              </a:extLst>
            </p:cNvPr>
            <p:cNvSpPr/>
            <p:nvPr/>
          </p:nvSpPr>
          <p:spPr>
            <a:xfrm>
              <a:off x="727700" y="1774863"/>
              <a:ext cx="1341625" cy="900200"/>
            </a:xfrm>
            <a:custGeom>
              <a:avLst/>
              <a:gdLst/>
              <a:ahLst/>
              <a:cxnLst/>
              <a:rect l="l" t="t" r="r" b="b"/>
              <a:pathLst>
                <a:path w="53665" h="36008" extrusionOk="0">
                  <a:moveTo>
                    <a:pt x="33849" y="0"/>
                  </a:moveTo>
                  <a:lnTo>
                    <a:pt x="33849" y="231"/>
                  </a:lnTo>
                  <a:lnTo>
                    <a:pt x="33849" y="5321"/>
                  </a:lnTo>
                  <a:lnTo>
                    <a:pt x="33849" y="5321"/>
                  </a:lnTo>
                  <a:lnTo>
                    <a:pt x="11180" y="5397"/>
                  </a:lnTo>
                  <a:lnTo>
                    <a:pt x="10178" y="5629"/>
                  </a:lnTo>
                  <a:lnTo>
                    <a:pt x="9175" y="5937"/>
                  </a:lnTo>
                  <a:lnTo>
                    <a:pt x="8250" y="6246"/>
                  </a:lnTo>
                  <a:lnTo>
                    <a:pt x="7248" y="6631"/>
                  </a:lnTo>
                  <a:lnTo>
                    <a:pt x="6323" y="7094"/>
                  </a:lnTo>
                  <a:lnTo>
                    <a:pt x="5474" y="7633"/>
                  </a:lnTo>
                  <a:lnTo>
                    <a:pt x="4626" y="8250"/>
                  </a:lnTo>
                  <a:lnTo>
                    <a:pt x="3778" y="8867"/>
                  </a:lnTo>
                  <a:lnTo>
                    <a:pt x="3084" y="9561"/>
                  </a:lnTo>
                  <a:lnTo>
                    <a:pt x="2390" y="10332"/>
                  </a:lnTo>
                  <a:lnTo>
                    <a:pt x="1773" y="11180"/>
                  </a:lnTo>
                  <a:lnTo>
                    <a:pt x="1234" y="12028"/>
                  </a:lnTo>
                  <a:lnTo>
                    <a:pt x="771" y="12954"/>
                  </a:lnTo>
                  <a:lnTo>
                    <a:pt x="463" y="13956"/>
                  </a:lnTo>
                  <a:lnTo>
                    <a:pt x="231" y="14958"/>
                  </a:lnTo>
                  <a:lnTo>
                    <a:pt x="77" y="15961"/>
                  </a:lnTo>
                  <a:lnTo>
                    <a:pt x="0" y="16963"/>
                  </a:lnTo>
                  <a:lnTo>
                    <a:pt x="0" y="17965"/>
                  </a:lnTo>
                  <a:lnTo>
                    <a:pt x="0" y="20047"/>
                  </a:lnTo>
                  <a:lnTo>
                    <a:pt x="77" y="24134"/>
                  </a:lnTo>
                  <a:lnTo>
                    <a:pt x="154" y="20047"/>
                  </a:lnTo>
                  <a:lnTo>
                    <a:pt x="154" y="17965"/>
                  </a:lnTo>
                  <a:lnTo>
                    <a:pt x="154" y="16963"/>
                  </a:lnTo>
                  <a:lnTo>
                    <a:pt x="231" y="15961"/>
                  </a:lnTo>
                  <a:lnTo>
                    <a:pt x="386" y="14958"/>
                  </a:lnTo>
                  <a:lnTo>
                    <a:pt x="617" y="13956"/>
                  </a:lnTo>
                  <a:lnTo>
                    <a:pt x="925" y="13031"/>
                  </a:lnTo>
                  <a:lnTo>
                    <a:pt x="1388" y="12105"/>
                  </a:lnTo>
                  <a:lnTo>
                    <a:pt x="1851" y="11257"/>
                  </a:lnTo>
                  <a:lnTo>
                    <a:pt x="2467" y="10409"/>
                  </a:lnTo>
                  <a:lnTo>
                    <a:pt x="3161" y="9638"/>
                  </a:lnTo>
                  <a:lnTo>
                    <a:pt x="3932" y="8944"/>
                  </a:lnTo>
                  <a:lnTo>
                    <a:pt x="4703" y="8327"/>
                  </a:lnTo>
                  <a:lnTo>
                    <a:pt x="5552" y="7788"/>
                  </a:lnTo>
                  <a:lnTo>
                    <a:pt x="6400" y="7248"/>
                  </a:lnTo>
                  <a:lnTo>
                    <a:pt x="7325" y="6862"/>
                  </a:lnTo>
                  <a:lnTo>
                    <a:pt x="8250" y="6400"/>
                  </a:lnTo>
                  <a:lnTo>
                    <a:pt x="9253" y="6091"/>
                  </a:lnTo>
                  <a:lnTo>
                    <a:pt x="10178" y="5783"/>
                  </a:lnTo>
                  <a:lnTo>
                    <a:pt x="11180" y="5552"/>
                  </a:lnTo>
                  <a:lnTo>
                    <a:pt x="34003" y="5629"/>
                  </a:lnTo>
                  <a:lnTo>
                    <a:pt x="34157" y="5629"/>
                  </a:lnTo>
                  <a:lnTo>
                    <a:pt x="34157" y="5475"/>
                  </a:lnTo>
                  <a:lnTo>
                    <a:pt x="34157" y="483"/>
                  </a:lnTo>
                  <a:lnTo>
                    <a:pt x="34157" y="483"/>
                  </a:lnTo>
                  <a:lnTo>
                    <a:pt x="43641" y="7633"/>
                  </a:lnTo>
                  <a:lnTo>
                    <a:pt x="53255" y="14729"/>
                  </a:lnTo>
                  <a:lnTo>
                    <a:pt x="53255" y="14729"/>
                  </a:lnTo>
                  <a:lnTo>
                    <a:pt x="34080" y="29642"/>
                  </a:lnTo>
                  <a:lnTo>
                    <a:pt x="34080" y="29642"/>
                  </a:lnTo>
                  <a:lnTo>
                    <a:pt x="34080" y="24596"/>
                  </a:lnTo>
                  <a:lnTo>
                    <a:pt x="34080" y="24519"/>
                  </a:lnTo>
                  <a:lnTo>
                    <a:pt x="12954" y="24519"/>
                  </a:lnTo>
                  <a:lnTo>
                    <a:pt x="11720" y="24596"/>
                  </a:lnTo>
                  <a:lnTo>
                    <a:pt x="10486" y="24751"/>
                  </a:lnTo>
                  <a:lnTo>
                    <a:pt x="9253" y="25059"/>
                  </a:lnTo>
                  <a:lnTo>
                    <a:pt x="8096" y="25522"/>
                  </a:lnTo>
                  <a:lnTo>
                    <a:pt x="7017" y="26061"/>
                  </a:lnTo>
                  <a:lnTo>
                    <a:pt x="5937" y="26755"/>
                  </a:lnTo>
                  <a:lnTo>
                    <a:pt x="5012" y="27526"/>
                  </a:lnTo>
                  <a:lnTo>
                    <a:pt x="4087" y="28374"/>
                  </a:lnTo>
                  <a:lnTo>
                    <a:pt x="3316" y="29377"/>
                  </a:lnTo>
                  <a:lnTo>
                    <a:pt x="3316" y="29377"/>
                  </a:lnTo>
                  <a:lnTo>
                    <a:pt x="4164" y="28452"/>
                  </a:lnTo>
                  <a:lnTo>
                    <a:pt x="5012" y="27603"/>
                  </a:lnTo>
                  <a:lnTo>
                    <a:pt x="6014" y="26832"/>
                  </a:lnTo>
                  <a:lnTo>
                    <a:pt x="7017" y="26138"/>
                  </a:lnTo>
                  <a:lnTo>
                    <a:pt x="8173" y="25599"/>
                  </a:lnTo>
                  <a:lnTo>
                    <a:pt x="9330" y="25213"/>
                  </a:lnTo>
                  <a:lnTo>
                    <a:pt x="10486" y="24905"/>
                  </a:lnTo>
                  <a:lnTo>
                    <a:pt x="11720" y="24751"/>
                  </a:lnTo>
                  <a:lnTo>
                    <a:pt x="12954" y="24673"/>
                  </a:lnTo>
                  <a:lnTo>
                    <a:pt x="33926" y="24673"/>
                  </a:lnTo>
                  <a:lnTo>
                    <a:pt x="33926" y="29839"/>
                  </a:lnTo>
                  <a:lnTo>
                    <a:pt x="33926" y="30071"/>
                  </a:lnTo>
                  <a:lnTo>
                    <a:pt x="34080" y="29917"/>
                  </a:lnTo>
                  <a:lnTo>
                    <a:pt x="53511" y="14804"/>
                  </a:lnTo>
                  <a:lnTo>
                    <a:pt x="53665" y="14727"/>
                  </a:lnTo>
                  <a:lnTo>
                    <a:pt x="53511" y="14650"/>
                  </a:lnTo>
                  <a:lnTo>
                    <a:pt x="43795" y="7325"/>
                  </a:lnTo>
                  <a:lnTo>
                    <a:pt x="34080" y="154"/>
                  </a:lnTo>
                  <a:lnTo>
                    <a:pt x="33849" y="0"/>
                  </a:lnTo>
                  <a:close/>
                  <a:moveTo>
                    <a:pt x="3316" y="29377"/>
                  </a:moveTo>
                  <a:lnTo>
                    <a:pt x="2544" y="30379"/>
                  </a:lnTo>
                  <a:lnTo>
                    <a:pt x="1928" y="31382"/>
                  </a:lnTo>
                  <a:lnTo>
                    <a:pt x="1311" y="32538"/>
                  </a:lnTo>
                  <a:lnTo>
                    <a:pt x="848" y="33618"/>
                  </a:lnTo>
                  <a:lnTo>
                    <a:pt x="386" y="34851"/>
                  </a:lnTo>
                  <a:lnTo>
                    <a:pt x="77" y="36008"/>
                  </a:lnTo>
                  <a:lnTo>
                    <a:pt x="77" y="36008"/>
                  </a:lnTo>
                  <a:lnTo>
                    <a:pt x="463" y="34851"/>
                  </a:lnTo>
                  <a:lnTo>
                    <a:pt x="848" y="33695"/>
                  </a:lnTo>
                  <a:lnTo>
                    <a:pt x="1388" y="32538"/>
                  </a:lnTo>
                  <a:lnTo>
                    <a:pt x="1928" y="31459"/>
                  </a:lnTo>
                  <a:lnTo>
                    <a:pt x="2622" y="30379"/>
                  </a:lnTo>
                  <a:lnTo>
                    <a:pt x="3316" y="29377"/>
                  </a:lnTo>
                  <a:close/>
                </a:path>
              </a:pathLst>
            </a:cu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17" name="Google Shape;79;p16">
              <a:extLst>
                <a:ext uri="{FF2B5EF4-FFF2-40B4-BE49-F238E27FC236}">
                  <a16:creationId xmlns:a16="http://schemas.microsoft.com/office/drawing/2014/main" id="{E6E629B7-99FA-4189-90E3-B5EA182581BE}"/>
                </a:ext>
              </a:extLst>
            </p:cNvPr>
            <p:cNvGrpSpPr/>
            <p:nvPr/>
          </p:nvGrpSpPr>
          <p:grpSpPr>
            <a:xfrm rot="10800000" flipH="1">
              <a:off x="2169834" y="1832013"/>
              <a:ext cx="6246466" cy="2535633"/>
              <a:chOff x="2592734" y="1816080"/>
              <a:chExt cx="6246466" cy="2535633"/>
            </a:xfrm>
          </p:grpSpPr>
          <p:sp>
            <p:nvSpPr>
              <p:cNvPr id="18" name="Google Shape;80;p16">
                <a:extLst>
                  <a:ext uri="{FF2B5EF4-FFF2-40B4-BE49-F238E27FC236}">
                    <a16:creationId xmlns:a16="http://schemas.microsoft.com/office/drawing/2014/main" id="{EA9D40FB-F858-40A5-BFCF-A5B1F7EB22A0}"/>
                  </a:ext>
                </a:extLst>
              </p:cNvPr>
              <p:cNvSpPr/>
              <p:nvPr/>
            </p:nvSpPr>
            <p:spPr>
              <a:xfrm rot="10800000">
                <a:off x="7503350" y="3451513"/>
                <a:ext cx="1333925" cy="894425"/>
              </a:xfrm>
              <a:custGeom>
                <a:avLst/>
                <a:gdLst/>
                <a:ahLst/>
                <a:cxnLst/>
                <a:rect l="l" t="t" r="r" b="b"/>
                <a:pathLst>
                  <a:path w="53357" h="35777" extrusionOk="0">
                    <a:moveTo>
                      <a:pt x="33926" y="0"/>
                    </a:moveTo>
                    <a:lnTo>
                      <a:pt x="33926" y="5244"/>
                    </a:lnTo>
                    <a:lnTo>
                      <a:pt x="11103" y="5244"/>
                    </a:lnTo>
                    <a:lnTo>
                      <a:pt x="10641" y="5321"/>
                    </a:lnTo>
                    <a:lnTo>
                      <a:pt x="9330" y="5706"/>
                    </a:lnTo>
                    <a:lnTo>
                      <a:pt x="8559" y="5937"/>
                    </a:lnTo>
                    <a:lnTo>
                      <a:pt x="7556" y="6323"/>
                    </a:lnTo>
                    <a:lnTo>
                      <a:pt x="6554" y="6786"/>
                    </a:lnTo>
                    <a:lnTo>
                      <a:pt x="5552" y="7402"/>
                    </a:lnTo>
                    <a:lnTo>
                      <a:pt x="4549" y="8096"/>
                    </a:lnTo>
                    <a:lnTo>
                      <a:pt x="3547" y="8945"/>
                    </a:lnTo>
                    <a:lnTo>
                      <a:pt x="2545" y="9870"/>
                    </a:lnTo>
                    <a:lnTo>
                      <a:pt x="2159" y="10410"/>
                    </a:lnTo>
                    <a:lnTo>
                      <a:pt x="1696" y="10949"/>
                    </a:lnTo>
                    <a:lnTo>
                      <a:pt x="1388" y="11566"/>
                    </a:lnTo>
                    <a:lnTo>
                      <a:pt x="1002" y="12183"/>
                    </a:lnTo>
                    <a:lnTo>
                      <a:pt x="694" y="12877"/>
                    </a:lnTo>
                    <a:lnTo>
                      <a:pt x="463" y="13648"/>
                    </a:lnTo>
                    <a:lnTo>
                      <a:pt x="309" y="14419"/>
                    </a:lnTo>
                    <a:lnTo>
                      <a:pt x="154" y="15190"/>
                    </a:lnTo>
                    <a:lnTo>
                      <a:pt x="0" y="16038"/>
                    </a:lnTo>
                    <a:lnTo>
                      <a:pt x="0" y="16963"/>
                    </a:lnTo>
                    <a:lnTo>
                      <a:pt x="0" y="32076"/>
                    </a:lnTo>
                    <a:lnTo>
                      <a:pt x="0" y="35777"/>
                    </a:lnTo>
                    <a:lnTo>
                      <a:pt x="154" y="35314"/>
                    </a:lnTo>
                    <a:lnTo>
                      <a:pt x="540" y="34003"/>
                    </a:lnTo>
                    <a:lnTo>
                      <a:pt x="925" y="33155"/>
                    </a:lnTo>
                    <a:lnTo>
                      <a:pt x="1311" y="32153"/>
                    </a:lnTo>
                    <a:lnTo>
                      <a:pt x="1851" y="31151"/>
                    </a:lnTo>
                    <a:lnTo>
                      <a:pt x="2545" y="30071"/>
                    </a:lnTo>
                    <a:lnTo>
                      <a:pt x="3316" y="28992"/>
                    </a:lnTo>
                    <a:lnTo>
                      <a:pt x="4241" y="27989"/>
                    </a:lnTo>
                    <a:lnTo>
                      <a:pt x="5320" y="26987"/>
                    </a:lnTo>
                    <a:lnTo>
                      <a:pt x="5860" y="26601"/>
                    </a:lnTo>
                    <a:lnTo>
                      <a:pt x="6477" y="26139"/>
                    </a:lnTo>
                    <a:lnTo>
                      <a:pt x="7171" y="25753"/>
                    </a:lnTo>
                    <a:lnTo>
                      <a:pt x="7865" y="25445"/>
                    </a:lnTo>
                    <a:lnTo>
                      <a:pt x="8636" y="25136"/>
                    </a:lnTo>
                    <a:lnTo>
                      <a:pt x="9407" y="24828"/>
                    </a:lnTo>
                    <a:lnTo>
                      <a:pt x="10178" y="24674"/>
                    </a:lnTo>
                    <a:lnTo>
                      <a:pt x="11103" y="24520"/>
                    </a:lnTo>
                    <a:lnTo>
                      <a:pt x="12028" y="24365"/>
                    </a:lnTo>
                    <a:lnTo>
                      <a:pt x="33926" y="24365"/>
                    </a:lnTo>
                    <a:lnTo>
                      <a:pt x="33926" y="29608"/>
                    </a:lnTo>
                    <a:lnTo>
                      <a:pt x="53357" y="14496"/>
                    </a:lnTo>
                    <a:lnTo>
                      <a:pt x="33926" y="0"/>
                    </a:lnTo>
                    <a:close/>
                  </a:path>
                </a:pathLst>
              </a:custGeom>
              <a:solidFill>
                <a:srgbClr val="FF856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marL="0" marR="0" lvl="0" indent="0" defTabSz="179963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Tx/>
                  <a:buNone/>
                  <a:tabLst/>
                  <a:defRPr/>
                </a:pPr>
                <a:endParaRPr kumimoji="0" sz="275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9" name="Google Shape;81;p16">
                <a:extLst>
                  <a:ext uri="{FF2B5EF4-FFF2-40B4-BE49-F238E27FC236}">
                    <a16:creationId xmlns:a16="http://schemas.microsoft.com/office/drawing/2014/main" id="{385B142E-6D73-4815-844A-D80C7C8BF624}"/>
                  </a:ext>
                </a:extLst>
              </p:cNvPr>
              <p:cNvSpPr/>
              <p:nvPr/>
            </p:nvSpPr>
            <p:spPr>
              <a:xfrm rot="10800000">
                <a:off x="7497575" y="3451513"/>
                <a:ext cx="1341625" cy="900200"/>
              </a:xfrm>
              <a:custGeom>
                <a:avLst/>
                <a:gdLst/>
                <a:ahLst/>
                <a:cxnLst/>
                <a:rect l="l" t="t" r="r" b="b"/>
                <a:pathLst>
                  <a:path w="53665" h="36008" extrusionOk="0">
                    <a:moveTo>
                      <a:pt x="33849" y="0"/>
                    </a:moveTo>
                    <a:lnTo>
                      <a:pt x="33849" y="231"/>
                    </a:lnTo>
                    <a:lnTo>
                      <a:pt x="33849" y="5321"/>
                    </a:lnTo>
                    <a:lnTo>
                      <a:pt x="33849" y="5321"/>
                    </a:lnTo>
                    <a:lnTo>
                      <a:pt x="11180" y="5397"/>
                    </a:lnTo>
                    <a:lnTo>
                      <a:pt x="10178" y="5629"/>
                    </a:lnTo>
                    <a:lnTo>
                      <a:pt x="9175" y="5937"/>
                    </a:lnTo>
                    <a:lnTo>
                      <a:pt x="8250" y="6246"/>
                    </a:lnTo>
                    <a:lnTo>
                      <a:pt x="7248" y="6631"/>
                    </a:lnTo>
                    <a:lnTo>
                      <a:pt x="6323" y="7094"/>
                    </a:lnTo>
                    <a:lnTo>
                      <a:pt x="5474" y="7633"/>
                    </a:lnTo>
                    <a:lnTo>
                      <a:pt x="4626" y="8250"/>
                    </a:lnTo>
                    <a:lnTo>
                      <a:pt x="3778" y="8867"/>
                    </a:lnTo>
                    <a:lnTo>
                      <a:pt x="3084" y="9561"/>
                    </a:lnTo>
                    <a:lnTo>
                      <a:pt x="2390" y="10332"/>
                    </a:lnTo>
                    <a:lnTo>
                      <a:pt x="1773" y="11180"/>
                    </a:lnTo>
                    <a:lnTo>
                      <a:pt x="1234" y="12028"/>
                    </a:lnTo>
                    <a:lnTo>
                      <a:pt x="771" y="12954"/>
                    </a:lnTo>
                    <a:lnTo>
                      <a:pt x="463" y="13956"/>
                    </a:lnTo>
                    <a:lnTo>
                      <a:pt x="231" y="14958"/>
                    </a:lnTo>
                    <a:lnTo>
                      <a:pt x="77" y="15961"/>
                    </a:lnTo>
                    <a:lnTo>
                      <a:pt x="0" y="16963"/>
                    </a:lnTo>
                    <a:lnTo>
                      <a:pt x="0" y="17965"/>
                    </a:lnTo>
                    <a:lnTo>
                      <a:pt x="0" y="20047"/>
                    </a:lnTo>
                    <a:lnTo>
                      <a:pt x="77" y="24134"/>
                    </a:lnTo>
                    <a:lnTo>
                      <a:pt x="154" y="20047"/>
                    </a:lnTo>
                    <a:lnTo>
                      <a:pt x="154" y="17965"/>
                    </a:lnTo>
                    <a:lnTo>
                      <a:pt x="154" y="16963"/>
                    </a:lnTo>
                    <a:lnTo>
                      <a:pt x="231" y="15961"/>
                    </a:lnTo>
                    <a:lnTo>
                      <a:pt x="386" y="14958"/>
                    </a:lnTo>
                    <a:lnTo>
                      <a:pt x="617" y="13956"/>
                    </a:lnTo>
                    <a:lnTo>
                      <a:pt x="925" y="13031"/>
                    </a:lnTo>
                    <a:lnTo>
                      <a:pt x="1388" y="12105"/>
                    </a:lnTo>
                    <a:lnTo>
                      <a:pt x="1851" y="11257"/>
                    </a:lnTo>
                    <a:lnTo>
                      <a:pt x="2467" y="10409"/>
                    </a:lnTo>
                    <a:lnTo>
                      <a:pt x="3161" y="9638"/>
                    </a:lnTo>
                    <a:lnTo>
                      <a:pt x="3932" y="8944"/>
                    </a:lnTo>
                    <a:lnTo>
                      <a:pt x="4703" y="8327"/>
                    </a:lnTo>
                    <a:lnTo>
                      <a:pt x="5552" y="7788"/>
                    </a:lnTo>
                    <a:lnTo>
                      <a:pt x="6400" y="7248"/>
                    </a:lnTo>
                    <a:lnTo>
                      <a:pt x="7325" y="6862"/>
                    </a:lnTo>
                    <a:lnTo>
                      <a:pt x="8250" y="6400"/>
                    </a:lnTo>
                    <a:lnTo>
                      <a:pt x="9253" y="6091"/>
                    </a:lnTo>
                    <a:lnTo>
                      <a:pt x="10178" y="5783"/>
                    </a:lnTo>
                    <a:lnTo>
                      <a:pt x="11180" y="5552"/>
                    </a:lnTo>
                    <a:lnTo>
                      <a:pt x="34003" y="5629"/>
                    </a:lnTo>
                    <a:lnTo>
                      <a:pt x="34157" y="5629"/>
                    </a:lnTo>
                    <a:lnTo>
                      <a:pt x="34157" y="5475"/>
                    </a:lnTo>
                    <a:lnTo>
                      <a:pt x="34157" y="483"/>
                    </a:lnTo>
                    <a:lnTo>
                      <a:pt x="34157" y="483"/>
                    </a:lnTo>
                    <a:lnTo>
                      <a:pt x="43641" y="7633"/>
                    </a:lnTo>
                    <a:lnTo>
                      <a:pt x="53255" y="14729"/>
                    </a:lnTo>
                    <a:lnTo>
                      <a:pt x="53255" y="14729"/>
                    </a:lnTo>
                    <a:lnTo>
                      <a:pt x="34080" y="29642"/>
                    </a:lnTo>
                    <a:lnTo>
                      <a:pt x="34080" y="29642"/>
                    </a:lnTo>
                    <a:lnTo>
                      <a:pt x="34080" y="24596"/>
                    </a:lnTo>
                    <a:lnTo>
                      <a:pt x="34080" y="24519"/>
                    </a:lnTo>
                    <a:lnTo>
                      <a:pt x="12954" y="24519"/>
                    </a:lnTo>
                    <a:lnTo>
                      <a:pt x="11720" y="24596"/>
                    </a:lnTo>
                    <a:lnTo>
                      <a:pt x="10486" y="24751"/>
                    </a:lnTo>
                    <a:lnTo>
                      <a:pt x="9253" y="25059"/>
                    </a:lnTo>
                    <a:lnTo>
                      <a:pt x="8096" y="25522"/>
                    </a:lnTo>
                    <a:lnTo>
                      <a:pt x="7017" y="26061"/>
                    </a:lnTo>
                    <a:lnTo>
                      <a:pt x="5937" y="26755"/>
                    </a:lnTo>
                    <a:lnTo>
                      <a:pt x="5012" y="27526"/>
                    </a:lnTo>
                    <a:lnTo>
                      <a:pt x="4087" y="28374"/>
                    </a:lnTo>
                    <a:lnTo>
                      <a:pt x="3316" y="29377"/>
                    </a:lnTo>
                    <a:lnTo>
                      <a:pt x="3316" y="29377"/>
                    </a:lnTo>
                    <a:lnTo>
                      <a:pt x="4164" y="28452"/>
                    </a:lnTo>
                    <a:lnTo>
                      <a:pt x="5012" y="27603"/>
                    </a:lnTo>
                    <a:lnTo>
                      <a:pt x="6014" y="26832"/>
                    </a:lnTo>
                    <a:lnTo>
                      <a:pt x="7017" y="26138"/>
                    </a:lnTo>
                    <a:lnTo>
                      <a:pt x="8173" y="25599"/>
                    </a:lnTo>
                    <a:lnTo>
                      <a:pt x="9330" y="25213"/>
                    </a:lnTo>
                    <a:lnTo>
                      <a:pt x="10486" y="24905"/>
                    </a:lnTo>
                    <a:lnTo>
                      <a:pt x="11720" y="24751"/>
                    </a:lnTo>
                    <a:lnTo>
                      <a:pt x="12954" y="24673"/>
                    </a:lnTo>
                    <a:lnTo>
                      <a:pt x="33926" y="24673"/>
                    </a:lnTo>
                    <a:lnTo>
                      <a:pt x="33926" y="29839"/>
                    </a:lnTo>
                    <a:lnTo>
                      <a:pt x="33926" y="30071"/>
                    </a:lnTo>
                    <a:lnTo>
                      <a:pt x="34080" y="29917"/>
                    </a:lnTo>
                    <a:lnTo>
                      <a:pt x="53511" y="14804"/>
                    </a:lnTo>
                    <a:lnTo>
                      <a:pt x="53665" y="14727"/>
                    </a:lnTo>
                    <a:lnTo>
                      <a:pt x="53511" y="14650"/>
                    </a:lnTo>
                    <a:lnTo>
                      <a:pt x="43795" y="7325"/>
                    </a:lnTo>
                    <a:lnTo>
                      <a:pt x="34080" y="154"/>
                    </a:lnTo>
                    <a:lnTo>
                      <a:pt x="33849" y="0"/>
                    </a:lnTo>
                    <a:close/>
                    <a:moveTo>
                      <a:pt x="3316" y="29377"/>
                    </a:moveTo>
                    <a:lnTo>
                      <a:pt x="2544" y="30379"/>
                    </a:lnTo>
                    <a:lnTo>
                      <a:pt x="1928" y="31382"/>
                    </a:lnTo>
                    <a:lnTo>
                      <a:pt x="1311" y="32538"/>
                    </a:lnTo>
                    <a:lnTo>
                      <a:pt x="848" y="33618"/>
                    </a:lnTo>
                    <a:lnTo>
                      <a:pt x="386" y="34851"/>
                    </a:lnTo>
                    <a:lnTo>
                      <a:pt x="77" y="36008"/>
                    </a:lnTo>
                    <a:lnTo>
                      <a:pt x="77" y="36008"/>
                    </a:lnTo>
                    <a:lnTo>
                      <a:pt x="463" y="34851"/>
                    </a:lnTo>
                    <a:lnTo>
                      <a:pt x="848" y="33695"/>
                    </a:lnTo>
                    <a:lnTo>
                      <a:pt x="1388" y="32538"/>
                    </a:lnTo>
                    <a:lnTo>
                      <a:pt x="1928" y="31459"/>
                    </a:lnTo>
                    <a:lnTo>
                      <a:pt x="2622" y="30379"/>
                    </a:lnTo>
                    <a:lnTo>
                      <a:pt x="3316" y="29377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marL="0" marR="0" lvl="0" indent="0" defTabSz="179963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Tx/>
                  <a:buNone/>
                  <a:tabLst/>
                  <a:defRPr/>
                </a:pPr>
                <a:endParaRPr kumimoji="0" sz="275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" name="Google Shape;82;p16">
                <a:extLst>
                  <a:ext uri="{FF2B5EF4-FFF2-40B4-BE49-F238E27FC236}">
                    <a16:creationId xmlns:a16="http://schemas.microsoft.com/office/drawing/2014/main" id="{FE856CD2-A053-47BF-9552-CBEB6B1A6666}"/>
                  </a:ext>
                </a:extLst>
              </p:cNvPr>
              <p:cNvSpPr/>
              <p:nvPr/>
            </p:nvSpPr>
            <p:spPr>
              <a:xfrm>
                <a:off x="2612569" y="1816080"/>
                <a:ext cx="1333925" cy="894425"/>
              </a:xfrm>
              <a:custGeom>
                <a:avLst/>
                <a:gdLst/>
                <a:ahLst/>
                <a:cxnLst/>
                <a:rect l="l" t="t" r="r" b="b"/>
                <a:pathLst>
                  <a:path w="53357" h="35777" extrusionOk="0">
                    <a:moveTo>
                      <a:pt x="33926" y="0"/>
                    </a:moveTo>
                    <a:lnTo>
                      <a:pt x="33926" y="5244"/>
                    </a:lnTo>
                    <a:lnTo>
                      <a:pt x="11103" y="5244"/>
                    </a:lnTo>
                    <a:lnTo>
                      <a:pt x="10641" y="5321"/>
                    </a:lnTo>
                    <a:lnTo>
                      <a:pt x="9330" y="5706"/>
                    </a:lnTo>
                    <a:lnTo>
                      <a:pt x="8559" y="5937"/>
                    </a:lnTo>
                    <a:lnTo>
                      <a:pt x="7556" y="6323"/>
                    </a:lnTo>
                    <a:lnTo>
                      <a:pt x="6554" y="6786"/>
                    </a:lnTo>
                    <a:lnTo>
                      <a:pt x="5552" y="7402"/>
                    </a:lnTo>
                    <a:lnTo>
                      <a:pt x="4549" y="8096"/>
                    </a:lnTo>
                    <a:lnTo>
                      <a:pt x="3547" y="8945"/>
                    </a:lnTo>
                    <a:lnTo>
                      <a:pt x="2545" y="9870"/>
                    </a:lnTo>
                    <a:lnTo>
                      <a:pt x="2159" y="10410"/>
                    </a:lnTo>
                    <a:lnTo>
                      <a:pt x="1696" y="10949"/>
                    </a:lnTo>
                    <a:lnTo>
                      <a:pt x="1388" y="11566"/>
                    </a:lnTo>
                    <a:lnTo>
                      <a:pt x="1002" y="12183"/>
                    </a:lnTo>
                    <a:lnTo>
                      <a:pt x="694" y="12877"/>
                    </a:lnTo>
                    <a:lnTo>
                      <a:pt x="463" y="13648"/>
                    </a:lnTo>
                    <a:lnTo>
                      <a:pt x="309" y="14419"/>
                    </a:lnTo>
                    <a:lnTo>
                      <a:pt x="154" y="15190"/>
                    </a:lnTo>
                    <a:lnTo>
                      <a:pt x="0" y="16038"/>
                    </a:lnTo>
                    <a:lnTo>
                      <a:pt x="0" y="16963"/>
                    </a:lnTo>
                    <a:lnTo>
                      <a:pt x="0" y="32076"/>
                    </a:lnTo>
                    <a:lnTo>
                      <a:pt x="0" y="35777"/>
                    </a:lnTo>
                    <a:lnTo>
                      <a:pt x="154" y="35314"/>
                    </a:lnTo>
                    <a:lnTo>
                      <a:pt x="540" y="34003"/>
                    </a:lnTo>
                    <a:lnTo>
                      <a:pt x="925" y="33155"/>
                    </a:lnTo>
                    <a:lnTo>
                      <a:pt x="1311" y="32153"/>
                    </a:lnTo>
                    <a:lnTo>
                      <a:pt x="1851" y="31151"/>
                    </a:lnTo>
                    <a:lnTo>
                      <a:pt x="2545" y="30071"/>
                    </a:lnTo>
                    <a:lnTo>
                      <a:pt x="3316" y="28992"/>
                    </a:lnTo>
                    <a:lnTo>
                      <a:pt x="4241" y="27989"/>
                    </a:lnTo>
                    <a:lnTo>
                      <a:pt x="5320" y="26987"/>
                    </a:lnTo>
                    <a:lnTo>
                      <a:pt x="5860" y="26601"/>
                    </a:lnTo>
                    <a:lnTo>
                      <a:pt x="6477" y="26139"/>
                    </a:lnTo>
                    <a:lnTo>
                      <a:pt x="7171" y="25753"/>
                    </a:lnTo>
                    <a:lnTo>
                      <a:pt x="7865" y="25445"/>
                    </a:lnTo>
                    <a:lnTo>
                      <a:pt x="8636" y="25136"/>
                    </a:lnTo>
                    <a:lnTo>
                      <a:pt x="9407" y="24828"/>
                    </a:lnTo>
                    <a:lnTo>
                      <a:pt x="10178" y="24674"/>
                    </a:lnTo>
                    <a:lnTo>
                      <a:pt x="11103" y="24520"/>
                    </a:lnTo>
                    <a:lnTo>
                      <a:pt x="12028" y="24365"/>
                    </a:lnTo>
                    <a:lnTo>
                      <a:pt x="33926" y="24365"/>
                    </a:lnTo>
                    <a:lnTo>
                      <a:pt x="33926" y="29608"/>
                    </a:lnTo>
                    <a:lnTo>
                      <a:pt x="53357" y="14496"/>
                    </a:lnTo>
                    <a:lnTo>
                      <a:pt x="33926" y="0"/>
                    </a:lnTo>
                    <a:close/>
                  </a:path>
                </a:pathLst>
              </a:custGeom>
              <a:solidFill>
                <a:srgbClr val="D2ADF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marL="0" marR="0" lvl="0" indent="0" defTabSz="179963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Tx/>
                  <a:buNone/>
                  <a:tabLst/>
                  <a:defRPr/>
                </a:pPr>
                <a:endParaRPr kumimoji="0" sz="2755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83;p16">
                <a:extLst>
                  <a:ext uri="{FF2B5EF4-FFF2-40B4-BE49-F238E27FC236}">
                    <a16:creationId xmlns:a16="http://schemas.microsoft.com/office/drawing/2014/main" id="{05A4638C-7014-4418-8C25-340C645CBA57}"/>
                  </a:ext>
                </a:extLst>
              </p:cNvPr>
              <p:cNvSpPr/>
              <p:nvPr/>
            </p:nvSpPr>
            <p:spPr>
              <a:xfrm>
                <a:off x="2592734" y="1816080"/>
                <a:ext cx="1341625" cy="900200"/>
              </a:xfrm>
              <a:custGeom>
                <a:avLst/>
                <a:gdLst/>
                <a:ahLst/>
                <a:cxnLst/>
                <a:rect l="l" t="t" r="r" b="b"/>
                <a:pathLst>
                  <a:path w="53665" h="36008" extrusionOk="0">
                    <a:moveTo>
                      <a:pt x="33849" y="0"/>
                    </a:moveTo>
                    <a:lnTo>
                      <a:pt x="33849" y="231"/>
                    </a:lnTo>
                    <a:lnTo>
                      <a:pt x="33849" y="5321"/>
                    </a:lnTo>
                    <a:lnTo>
                      <a:pt x="33849" y="5321"/>
                    </a:lnTo>
                    <a:lnTo>
                      <a:pt x="11180" y="5397"/>
                    </a:lnTo>
                    <a:lnTo>
                      <a:pt x="10178" y="5629"/>
                    </a:lnTo>
                    <a:lnTo>
                      <a:pt x="9175" y="5937"/>
                    </a:lnTo>
                    <a:lnTo>
                      <a:pt x="8250" y="6246"/>
                    </a:lnTo>
                    <a:lnTo>
                      <a:pt x="7248" y="6631"/>
                    </a:lnTo>
                    <a:lnTo>
                      <a:pt x="6323" y="7094"/>
                    </a:lnTo>
                    <a:lnTo>
                      <a:pt x="5474" y="7633"/>
                    </a:lnTo>
                    <a:lnTo>
                      <a:pt x="4626" y="8250"/>
                    </a:lnTo>
                    <a:lnTo>
                      <a:pt x="3778" y="8867"/>
                    </a:lnTo>
                    <a:lnTo>
                      <a:pt x="3084" y="9561"/>
                    </a:lnTo>
                    <a:lnTo>
                      <a:pt x="2390" y="10332"/>
                    </a:lnTo>
                    <a:lnTo>
                      <a:pt x="1773" y="11180"/>
                    </a:lnTo>
                    <a:lnTo>
                      <a:pt x="1234" y="12028"/>
                    </a:lnTo>
                    <a:lnTo>
                      <a:pt x="771" y="12954"/>
                    </a:lnTo>
                    <a:lnTo>
                      <a:pt x="463" y="13956"/>
                    </a:lnTo>
                    <a:lnTo>
                      <a:pt x="231" y="14958"/>
                    </a:lnTo>
                    <a:lnTo>
                      <a:pt x="77" y="15961"/>
                    </a:lnTo>
                    <a:lnTo>
                      <a:pt x="0" y="16963"/>
                    </a:lnTo>
                    <a:lnTo>
                      <a:pt x="0" y="17965"/>
                    </a:lnTo>
                    <a:lnTo>
                      <a:pt x="0" y="20047"/>
                    </a:lnTo>
                    <a:lnTo>
                      <a:pt x="77" y="24134"/>
                    </a:lnTo>
                    <a:lnTo>
                      <a:pt x="154" y="20047"/>
                    </a:lnTo>
                    <a:lnTo>
                      <a:pt x="154" y="17965"/>
                    </a:lnTo>
                    <a:lnTo>
                      <a:pt x="154" y="16963"/>
                    </a:lnTo>
                    <a:lnTo>
                      <a:pt x="231" y="15961"/>
                    </a:lnTo>
                    <a:lnTo>
                      <a:pt x="386" y="14958"/>
                    </a:lnTo>
                    <a:lnTo>
                      <a:pt x="617" y="13956"/>
                    </a:lnTo>
                    <a:lnTo>
                      <a:pt x="925" y="13031"/>
                    </a:lnTo>
                    <a:lnTo>
                      <a:pt x="1388" y="12105"/>
                    </a:lnTo>
                    <a:lnTo>
                      <a:pt x="1851" y="11257"/>
                    </a:lnTo>
                    <a:lnTo>
                      <a:pt x="2467" y="10409"/>
                    </a:lnTo>
                    <a:lnTo>
                      <a:pt x="3161" y="9638"/>
                    </a:lnTo>
                    <a:lnTo>
                      <a:pt x="3932" y="8944"/>
                    </a:lnTo>
                    <a:lnTo>
                      <a:pt x="4703" y="8327"/>
                    </a:lnTo>
                    <a:lnTo>
                      <a:pt x="5552" y="7788"/>
                    </a:lnTo>
                    <a:lnTo>
                      <a:pt x="6400" y="7248"/>
                    </a:lnTo>
                    <a:lnTo>
                      <a:pt x="7325" y="6862"/>
                    </a:lnTo>
                    <a:lnTo>
                      <a:pt x="8250" y="6400"/>
                    </a:lnTo>
                    <a:lnTo>
                      <a:pt x="9253" y="6091"/>
                    </a:lnTo>
                    <a:lnTo>
                      <a:pt x="10178" y="5783"/>
                    </a:lnTo>
                    <a:lnTo>
                      <a:pt x="11180" y="5552"/>
                    </a:lnTo>
                    <a:lnTo>
                      <a:pt x="34003" y="5629"/>
                    </a:lnTo>
                    <a:lnTo>
                      <a:pt x="34157" y="5629"/>
                    </a:lnTo>
                    <a:lnTo>
                      <a:pt x="34157" y="5475"/>
                    </a:lnTo>
                    <a:lnTo>
                      <a:pt x="34157" y="483"/>
                    </a:lnTo>
                    <a:lnTo>
                      <a:pt x="34157" y="483"/>
                    </a:lnTo>
                    <a:lnTo>
                      <a:pt x="43641" y="7633"/>
                    </a:lnTo>
                    <a:lnTo>
                      <a:pt x="53255" y="14729"/>
                    </a:lnTo>
                    <a:lnTo>
                      <a:pt x="53255" y="14729"/>
                    </a:lnTo>
                    <a:lnTo>
                      <a:pt x="34080" y="29642"/>
                    </a:lnTo>
                    <a:lnTo>
                      <a:pt x="34080" y="29642"/>
                    </a:lnTo>
                    <a:lnTo>
                      <a:pt x="34080" y="24596"/>
                    </a:lnTo>
                    <a:lnTo>
                      <a:pt x="34080" y="24519"/>
                    </a:lnTo>
                    <a:lnTo>
                      <a:pt x="12954" y="24519"/>
                    </a:lnTo>
                    <a:lnTo>
                      <a:pt x="11720" y="24596"/>
                    </a:lnTo>
                    <a:lnTo>
                      <a:pt x="10486" y="24751"/>
                    </a:lnTo>
                    <a:lnTo>
                      <a:pt x="9253" y="25059"/>
                    </a:lnTo>
                    <a:lnTo>
                      <a:pt x="8096" y="25522"/>
                    </a:lnTo>
                    <a:lnTo>
                      <a:pt x="7017" y="26061"/>
                    </a:lnTo>
                    <a:lnTo>
                      <a:pt x="5937" y="26755"/>
                    </a:lnTo>
                    <a:lnTo>
                      <a:pt x="5012" y="27526"/>
                    </a:lnTo>
                    <a:lnTo>
                      <a:pt x="4087" y="28374"/>
                    </a:lnTo>
                    <a:lnTo>
                      <a:pt x="3316" y="29377"/>
                    </a:lnTo>
                    <a:lnTo>
                      <a:pt x="3316" y="29377"/>
                    </a:lnTo>
                    <a:lnTo>
                      <a:pt x="4164" y="28452"/>
                    </a:lnTo>
                    <a:lnTo>
                      <a:pt x="5012" y="27603"/>
                    </a:lnTo>
                    <a:lnTo>
                      <a:pt x="6014" y="26832"/>
                    </a:lnTo>
                    <a:lnTo>
                      <a:pt x="7017" y="26138"/>
                    </a:lnTo>
                    <a:lnTo>
                      <a:pt x="8173" y="25599"/>
                    </a:lnTo>
                    <a:lnTo>
                      <a:pt x="9330" y="25213"/>
                    </a:lnTo>
                    <a:lnTo>
                      <a:pt x="10486" y="24905"/>
                    </a:lnTo>
                    <a:lnTo>
                      <a:pt x="11720" y="24751"/>
                    </a:lnTo>
                    <a:lnTo>
                      <a:pt x="12954" y="24673"/>
                    </a:lnTo>
                    <a:lnTo>
                      <a:pt x="33926" y="24673"/>
                    </a:lnTo>
                    <a:lnTo>
                      <a:pt x="33926" y="29839"/>
                    </a:lnTo>
                    <a:lnTo>
                      <a:pt x="33926" y="30071"/>
                    </a:lnTo>
                    <a:lnTo>
                      <a:pt x="34080" y="29917"/>
                    </a:lnTo>
                    <a:lnTo>
                      <a:pt x="53511" y="14804"/>
                    </a:lnTo>
                    <a:lnTo>
                      <a:pt x="53665" y="14727"/>
                    </a:lnTo>
                    <a:lnTo>
                      <a:pt x="53511" y="14650"/>
                    </a:lnTo>
                    <a:lnTo>
                      <a:pt x="43795" y="7325"/>
                    </a:lnTo>
                    <a:lnTo>
                      <a:pt x="34080" y="154"/>
                    </a:lnTo>
                    <a:lnTo>
                      <a:pt x="33849" y="0"/>
                    </a:lnTo>
                    <a:close/>
                    <a:moveTo>
                      <a:pt x="3316" y="29377"/>
                    </a:moveTo>
                    <a:lnTo>
                      <a:pt x="2544" y="30379"/>
                    </a:lnTo>
                    <a:lnTo>
                      <a:pt x="1928" y="31382"/>
                    </a:lnTo>
                    <a:lnTo>
                      <a:pt x="1311" y="32538"/>
                    </a:lnTo>
                    <a:lnTo>
                      <a:pt x="848" y="33618"/>
                    </a:lnTo>
                    <a:lnTo>
                      <a:pt x="386" y="34851"/>
                    </a:lnTo>
                    <a:lnTo>
                      <a:pt x="77" y="36008"/>
                    </a:lnTo>
                    <a:lnTo>
                      <a:pt x="77" y="36008"/>
                    </a:lnTo>
                    <a:lnTo>
                      <a:pt x="463" y="34851"/>
                    </a:lnTo>
                    <a:lnTo>
                      <a:pt x="848" y="33695"/>
                    </a:lnTo>
                    <a:lnTo>
                      <a:pt x="1388" y="32538"/>
                    </a:lnTo>
                    <a:lnTo>
                      <a:pt x="1928" y="31459"/>
                    </a:lnTo>
                    <a:lnTo>
                      <a:pt x="2622" y="30379"/>
                    </a:lnTo>
                    <a:lnTo>
                      <a:pt x="3316" y="29377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marL="0" marR="0" lvl="0" indent="0" defTabSz="179963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Tx/>
                  <a:buNone/>
                  <a:tabLst/>
                  <a:defRPr/>
                </a:pPr>
                <a:endParaRPr kumimoji="0" sz="275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Google Shape;91;p16">
            <a:extLst>
              <a:ext uri="{FF2B5EF4-FFF2-40B4-BE49-F238E27FC236}">
                <a16:creationId xmlns:a16="http://schemas.microsoft.com/office/drawing/2014/main" id="{B8AB3797-6786-4837-AB00-290F271F21DA}"/>
              </a:ext>
            </a:extLst>
          </p:cNvPr>
          <p:cNvSpPr txBox="1"/>
          <p:nvPr/>
        </p:nvSpPr>
        <p:spPr>
          <a:xfrm>
            <a:off x="3943345" y="4545337"/>
            <a:ext cx="3355338" cy="130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spcBef>
                <a:spcPts val="197"/>
              </a:spcBef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Badiiy tahlilda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modulli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yondashuv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endParaRPr sz="2800" b="1" kern="0" dirty="0">
              <a:solidFill>
                <a:srgbClr val="00000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23" name="Google Shape;91;p16">
            <a:extLst>
              <a:ext uri="{FF2B5EF4-FFF2-40B4-BE49-F238E27FC236}">
                <a16:creationId xmlns:a16="http://schemas.microsoft.com/office/drawing/2014/main" id="{C452C892-3160-4AD9-A7B5-F149434C94ED}"/>
              </a:ext>
            </a:extLst>
          </p:cNvPr>
          <p:cNvSpPr txBox="1"/>
          <p:nvPr/>
        </p:nvSpPr>
        <p:spPr>
          <a:xfrm>
            <a:off x="8975724" y="4868447"/>
            <a:ext cx="4937285" cy="6589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spcBef>
                <a:spcPts val="197"/>
              </a:spcBef>
              <a:buClr>
                <a:srgbClr val="000000"/>
              </a:buClr>
            </a:pPr>
            <a:r>
              <a:rPr lang="uz-Latn-U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Badiiy tahlilda rasmli yondashuv</a:t>
            </a:r>
          </a:p>
          <a:p>
            <a:pPr algn="ctr" defTabSz="1799631">
              <a:spcBef>
                <a:spcPts val="197"/>
              </a:spcBef>
              <a:buClr>
                <a:srgbClr val="000000"/>
              </a:buClr>
            </a:pPr>
            <a:r>
              <a:rPr lang="uz-Latn-U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(vizual yondashuv)</a:t>
            </a:r>
            <a:r>
              <a:rPr lang="uz-Latn-UZ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sz="2800" kern="0" dirty="0">
              <a:solidFill>
                <a:srgbClr val="00000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F9B4CBC-1BA5-417F-B74A-FBE219FFE526}"/>
              </a:ext>
            </a:extLst>
          </p:cNvPr>
          <p:cNvSpPr txBox="1"/>
          <p:nvPr/>
        </p:nvSpPr>
        <p:spPr>
          <a:xfrm>
            <a:off x="6941600" y="8270085"/>
            <a:ext cx="393294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Badiiy tahlilda timsolli yondashuv</a:t>
            </a:r>
            <a:r>
              <a:rPr lang="uz-Latn-UZ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683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raphic 2">
            <a:extLst>
              <a:ext uri="{FF2B5EF4-FFF2-40B4-BE49-F238E27FC236}">
                <a16:creationId xmlns:a16="http://schemas.microsoft.com/office/drawing/2014/main" id="{1726D228-6F0C-4676-AE18-252078A793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B47EBB2B-0CF0-4F62-AC5D-A097616E79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F5C83469-07C6-4506-AAA9-03194DC72A3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4" name="Google Shape;65;p15">
            <a:extLst>
              <a:ext uri="{FF2B5EF4-FFF2-40B4-BE49-F238E27FC236}">
                <a16:creationId xmlns:a16="http://schemas.microsoft.com/office/drawing/2014/main" id="{4426B496-963C-4E4D-95F9-41EEB6EB95F0}"/>
              </a:ext>
            </a:extLst>
          </p:cNvPr>
          <p:cNvSpPr txBox="1"/>
          <p:nvPr/>
        </p:nvSpPr>
        <p:spPr>
          <a:xfrm>
            <a:off x="1755774" y="1873846"/>
            <a:ext cx="6319229" cy="719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600" b="1" kern="0" dirty="0">
                <a:solidFill>
                  <a:srgbClr val="002060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Badiiy tasvir vositalari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DA46930-9D7A-4410-985C-FE9B0DA53E6A}"/>
              </a:ext>
            </a:extLst>
          </p:cNvPr>
          <p:cNvSpPr txBox="1"/>
          <p:nvPr/>
        </p:nvSpPr>
        <p:spPr>
          <a:xfrm>
            <a:off x="920750" y="4486275"/>
            <a:ext cx="73152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2800" b="1" dirty="0"/>
              <a:t>  B</a:t>
            </a:r>
            <a:r>
              <a:rPr lang="en-US" sz="2800" b="1" dirty="0" err="1"/>
              <a:t>adiiy</a:t>
            </a:r>
            <a:r>
              <a:rPr lang="en-US" sz="2800" b="1" dirty="0"/>
              <a:t> </a:t>
            </a:r>
            <a:r>
              <a:rPr lang="en-US" sz="2800" b="1" dirty="0" err="1"/>
              <a:t>asarda</a:t>
            </a:r>
            <a:r>
              <a:rPr lang="en-US" sz="2800" b="1" dirty="0"/>
              <a:t> </a:t>
            </a:r>
            <a:r>
              <a:rPr lang="en-US" sz="2800" b="1" dirty="0" err="1"/>
              <a:t>tasvirlanayotgan</a:t>
            </a:r>
            <a:r>
              <a:rPr lang="en-US" sz="2800" b="1" dirty="0"/>
              <a:t> </a:t>
            </a:r>
            <a:r>
              <a:rPr lang="en-US" sz="2800" b="1" dirty="0" err="1"/>
              <a:t>narsani</a:t>
            </a:r>
            <a:r>
              <a:rPr lang="en-US" sz="2800" b="1" dirty="0"/>
              <a:t> </a:t>
            </a:r>
            <a:r>
              <a:rPr lang="en-US" sz="2800" b="1" dirty="0" err="1"/>
              <a:t>jonli</a:t>
            </a:r>
            <a:r>
              <a:rPr lang="en-US" sz="2800" b="1" dirty="0"/>
              <a:t> </a:t>
            </a:r>
            <a:r>
              <a:rPr lang="en-US" sz="2800" b="1" dirty="0" err="1"/>
              <a:t>tasvirlash</a:t>
            </a:r>
            <a:r>
              <a:rPr lang="en-US" sz="2800" b="1" dirty="0"/>
              <a:t>, his-</a:t>
            </a:r>
            <a:r>
              <a:rPr lang="en-US" sz="2800" b="1" dirty="0" err="1"/>
              <a:t>tuyg‘u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kechinmalarni</a:t>
            </a:r>
            <a:r>
              <a:rPr lang="en-US" sz="2800" b="1" dirty="0"/>
              <a:t> </a:t>
            </a:r>
            <a:r>
              <a:rPr lang="en-US" sz="2800" b="1" dirty="0" err="1"/>
              <a:t>yorqin</a:t>
            </a:r>
            <a:r>
              <a:rPr lang="en-US" sz="2800" b="1" dirty="0"/>
              <a:t> </a:t>
            </a:r>
            <a:r>
              <a:rPr lang="en-US" sz="2800" b="1" dirty="0" err="1"/>
              <a:t>ifodalashga</a:t>
            </a:r>
            <a:r>
              <a:rPr lang="en-US" sz="2800" b="1" dirty="0"/>
              <a:t> </a:t>
            </a:r>
            <a:r>
              <a:rPr lang="en-US" sz="2800" b="1" dirty="0" err="1"/>
              <a:t>xizmat</a:t>
            </a:r>
            <a:r>
              <a:rPr lang="en-US" sz="2800" b="1" dirty="0"/>
              <a:t> </a:t>
            </a:r>
            <a:r>
              <a:rPr lang="en-US" sz="2800" b="1" dirty="0" err="1"/>
              <a:t>qiluvchi</a:t>
            </a:r>
            <a:r>
              <a:rPr lang="en-US" sz="2800" b="1" dirty="0"/>
              <a:t> </a:t>
            </a:r>
            <a:r>
              <a:rPr lang="en-US" sz="2800" b="1" dirty="0" err="1"/>
              <a:t>vositalarni</a:t>
            </a:r>
            <a:r>
              <a:rPr lang="en-US" sz="2800" b="1" dirty="0"/>
              <a:t> </a:t>
            </a:r>
            <a:r>
              <a:rPr lang="en-US" sz="2800" b="1" dirty="0" err="1"/>
              <a:t>umumlashtirib</a:t>
            </a:r>
            <a:r>
              <a:rPr lang="en-US" sz="2800" b="1" dirty="0"/>
              <a:t>, </a:t>
            </a:r>
            <a:r>
              <a:rPr lang="en-US" sz="2800" b="1" dirty="0" err="1"/>
              <a:t>adabiyotshunosligimizda</a:t>
            </a:r>
            <a:r>
              <a:rPr lang="en-US" sz="2800" b="1" dirty="0"/>
              <a:t> “</a:t>
            </a:r>
            <a:r>
              <a:rPr lang="en-US" sz="2800" b="1" dirty="0" err="1"/>
              <a:t>badiiy</a:t>
            </a:r>
            <a:r>
              <a:rPr lang="en-US" sz="2800" b="1" dirty="0"/>
              <a:t> </a:t>
            </a:r>
            <a:r>
              <a:rPr lang="en-US" sz="2800" b="1" dirty="0" err="1"/>
              <a:t>tasvir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uz-Latn-UZ" sz="2800" b="1" dirty="0"/>
              <a:t> </a:t>
            </a:r>
            <a:r>
              <a:rPr lang="en-US" sz="2800" b="1" dirty="0" err="1"/>
              <a:t>ifoda</a:t>
            </a:r>
            <a:r>
              <a:rPr lang="uz-Latn-UZ" sz="2800" b="1" dirty="0"/>
              <a:t> </a:t>
            </a:r>
            <a:r>
              <a:rPr lang="en-US" sz="2800" b="1" dirty="0" err="1"/>
              <a:t>vositalari</a:t>
            </a:r>
            <a:r>
              <a:rPr lang="en-US" sz="2800" b="1" dirty="0"/>
              <a:t>” deb </a:t>
            </a:r>
            <a:r>
              <a:rPr lang="en-US" sz="2800" b="1" dirty="0" err="1"/>
              <a:t>ataymiz</a:t>
            </a:r>
            <a:r>
              <a:rPr lang="en-US" sz="2800" b="1" dirty="0"/>
              <a:t>. 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30D9BAC-6BDB-40FF-917B-1FB63AEFDE5C}"/>
              </a:ext>
            </a:extLst>
          </p:cNvPr>
          <p:cNvSpPr/>
          <p:nvPr/>
        </p:nvSpPr>
        <p:spPr>
          <a:xfrm>
            <a:off x="13533437" y="2326150"/>
            <a:ext cx="3276600" cy="914400"/>
          </a:xfrm>
          <a:prstGeom prst="roundRect">
            <a:avLst>
              <a:gd name="adj" fmla="val 3541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Latn-UZ" sz="2800" b="1" dirty="0"/>
              <a:t>Ramz</a:t>
            </a:r>
            <a:endParaRPr lang="en-US" sz="2800" b="1" dirty="0"/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DBDE3371-EE3A-41D7-BA38-6073CBEA3853}"/>
              </a:ext>
            </a:extLst>
          </p:cNvPr>
          <p:cNvSpPr/>
          <p:nvPr/>
        </p:nvSpPr>
        <p:spPr>
          <a:xfrm>
            <a:off x="13569950" y="4461438"/>
            <a:ext cx="3276600" cy="914400"/>
          </a:xfrm>
          <a:prstGeom prst="roundRect">
            <a:avLst>
              <a:gd name="adj" fmla="val 35417"/>
            </a:avLst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Latn-UZ" sz="2800" b="1" dirty="0"/>
              <a:t>Timsol</a:t>
            </a:r>
            <a:r>
              <a:rPr lang="uz-Latn-UZ" sz="2800" dirty="0"/>
              <a:t> </a:t>
            </a:r>
            <a:endParaRPr lang="en-US" sz="2800" dirty="0"/>
          </a:p>
        </p:txBody>
      </p:sp>
      <p:sp>
        <p:nvSpPr>
          <p:cNvPr id="77" name="Прямоугольник: скругленные углы 76">
            <a:extLst>
              <a:ext uri="{FF2B5EF4-FFF2-40B4-BE49-F238E27FC236}">
                <a16:creationId xmlns:a16="http://schemas.microsoft.com/office/drawing/2014/main" id="{60830A58-6361-40E0-9976-677E714D258F}"/>
              </a:ext>
            </a:extLst>
          </p:cNvPr>
          <p:cNvSpPr/>
          <p:nvPr/>
        </p:nvSpPr>
        <p:spPr>
          <a:xfrm>
            <a:off x="9607550" y="3596644"/>
            <a:ext cx="3276600" cy="914400"/>
          </a:xfrm>
          <a:prstGeom prst="roundRect">
            <a:avLst>
              <a:gd name="adj" fmla="val 35417"/>
            </a:avLst>
          </a:prstGeom>
          <a:ln>
            <a:solidFill>
              <a:srgbClr val="AB25A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Latn-UZ" sz="2800" b="1" dirty="0"/>
              <a:t>Majoz </a:t>
            </a:r>
            <a:endParaRPr lang="en-US" sz="2800" b="1" dirty="0"/>
          </a:p>
        </p:txBody>
      </p:sp>
      <p:sp>
        <p:nvSpPr>
          <p:cNvPr id="78" name="Прямоугольник: скругленные углы 77">
            <a:extLst>
              <a:ext uri="{FF2B5EF4-FFF2-40B4-BE49-F238E27FC236}">
                <a16:creationId xmlns:a16="http://schemas.microsoft.com/office/drawing/2014/main" id="{76174866-CCB4-438C-B108-D2B55AF65058}"/>
              </a:ext>
            </a:extLst>
          </p:cNvPr>
          <p:cNvSpPr/>
          <p:nvPr/>
        </p:nvSpPr>
        <p:spPr>
          <a:xfrm>
            <a:off x="13798550" y="6415729"/>
            <a:ext cx="3276600" cy="914400"/>
          </a:xfrm>
          <a:prstGeom prst="roundRect">
            <a:avLst>
              <a:gd name="adj" fmla="val 35417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Latn-UZ" sz="2800" b="1" dirty="0"/>
              <a:t>O‘xshatish</a:t>
            </a:r>
            <a:endParaRPr lang="en-US" sz="2800" b="1" dirty="0"/>
          </a:p>
        </p:txBody>
      </p:sp>
      <p:sp>
        <p:nvSpPr>
          <p:cNvPr id="79" name="Прямоугольник: скругленные углы 78">
            <a:extLst>
              <a:ext uri="{FF2B5EF4-FFF2-40B4-BE49-F238E27FC236}">
                <a16:creationId xmlns:a16="http://schemas.microsoft.com/office/drawing/2014/main" id="{E8EE08F6-4B2B-4E75-B259-D64AB4DF4C48}"/>
              </a:ext>
            </a:extLst>
          </p:cNvPr>
          <p:cNvSpPr/>
          <p:nvPr/>
        </p:nvSpPr>
        <p:spPr>
          <a:xfrm>
            <a:off x="9150350" y="5501329"/>
            <a:ext cx="3276600" cy="914400"/>
          </a:xfrm>
          <a:prstGeom prst="roundRect">
            <a:avLst>
              <a:gd name="adj" fmla="val 35417"/>
            </a:avLst>
          </a:prstGeom>
          <a:ln>
            <a:solidFill>
              <a:srgbClr val="00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Latn-UZ" sz="2800" b="1" dirty="0"/>
              <a:t>Istiora</a:t>
            </a:r>
            <a:endParaRPr lang="en-US" sz="2800" b="1" dirty="0"/>
          </a:p>
        </p:txBody>
      </p:sp>
      <p:sp>
        <p:nvSpPr>
          <p:cNvPr id="80" name="Прямоугольник: скругленные углы 79">
            <a:extLst>
              <a:ext uri="{FF2B5EF4-FFF2-40B4-BE49-F238E27FC236}">
                <a16:creationId xmlns:a16="http://schemas.microsoft.com/office/drawing/2014/main" id="{86509879-3764-4C4E-B6A3-4B9EB06118DE}"/>
              </a:ext>
            </a:extLst>
          </p:cNvPr>
          <p:cNvSpPr/>
          <p:nvPr/>
        </p:nvSpPr>
        <p:spPr>
          <a:xfrm>
            <a:off x="13533437" y="8480624"/>
            <a:ext cx="3276600" cy="914400"/>
          </a:xfrm>
          <a:prstGeom prst="roundRect">
            <a:avLst>
              <a:gd name="adj" fmla="val 35417"/>
            </a:avLst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Latn-UZ" sz="2800" b="1" dirty="0"/>
              <a:t>Ko‘chim</a:t>
            </a:r>
            <a:endParaRPr lang="en-US" sz="2800" b="1" dirty="0"/>
          </a:p>
        </p:txBody>
      </p:sp>
      <p:sp>
        <p:nvSpPr>
          <p:cNvPr id="81" name="Прямоугольник: скругленные углы 80">
            <a:extLst>
              <a:ext uri="{FF2B5EF4-FFF2-40B4-BE49-F238E27FC236}">
                <a16:creationId xmlns:a16="http://schemas.microsoft.com/office/drawing/2014/main" id="{488CD952-B55A-4591-925D-C2092B227BD3}"/>
              </a:ext>
            </a:extLst>
          </p:cNvPr>
          <p:cNvSpPr/>
          <p:nvPr/>
        </p:nvSpPr>
        <p:spPr>
          <a:xfrm>
            <a:off x="9607550" y="7412109"/>
            <a:ext cx="3276600" cy="914400"/>
          </a:xfrm>
          <a:prstGeom prst="roundRect">
            <a:avLst>
              <a:gd name="adj" fmla="val 35417"/>
            </a:avLst>
          </a:prstGeom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Latn-UZ" sz="2800" b="1" dirty="0"/>
              <a:t>Metafora</a:t>
            </a:r>
            <a:r>
              <a:rPr lang="uz-Latn-UZ" sz="2800" dirty="0"/>
              <a:t> </a:t>
            </a:r>
            <a:endParaRPr lang="en-US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4"/>
          <p:cNvSpPr/>
          <p:nvPr/>
        </p:nvSpPr>
        <p:spPr>
          <a:xfrm rot="-1355895">
            <a:off x="6149890" y="4480532"/>
            <a:ext cx="812693" cy="590985"/>
          </a:xfrm>
          <a:custGeom>
            <a:avLst/>
            <a:gdLst/>
            <a:ahLst/>
            <a:cxnLst/>
            <a:rect l="l" t="t" r="r" b="b"/>
            <a:pathLst>
              <a:path w="12859" h="9351" extrusionOk="0">
                <a:moveTo>
                  <a:pt x="1806" y="828"/>
                </a:moveTo>
                <a:lnTo>
                  <a:pt x="1806" y="828"/>
                </a:lnTo>
                <a:cubicBezTo>
                  <a:pt x="5194" y="891"/>
                  <a:pt x="8361" y="1240"/>
                  <a:pt x="11591" y="1525"/>
                </a:cubicBezTo>
                <a:cubicBezTo>
                  <a:pt x="11401" y="3647"/>
                  <a:pt x="10641" y="5547"/>
                  <a:pt x="9945" y="7669"/>
                </a:cubicBezTo>
                <a:cubicBezTo>
                  <a:pt x="7284" y="5230"/>
                  <a:pt x="4339" y="3457"/>
                  <a:pt x="1806" y="828"/>
                </a:cubicBezTo>
                <a:close/>
                <a:moveTo>
                  <a:pt x="1203" y="0"/>
                </a:moveTo>
                <a:cubicBezTo>
                  <a:pt x="804" y="0"/>
                  <a:pt x="423" y="139"/>
                  <a:pt x="222" y="511"/>
                </a:cubicBezTo>
                <a:cubicBezTo>
                  <a:pt x="1" y="923"/>
                  <a:pt x="444" y="1113"/>
                  <a:pt x="602" y="1367"/>
                </a:cubicBezTo>
                <a:cubicBezTo>
                  <a:pt x="2946" y="4818"/>
                  <a:pt x="6778" y="6465"/>
                  <a:pt x="9596" y="9157"/>
                </a:cubicBezTo>
                <a:cubicBezTo>
                  <a:pt x="9822" y="9270"/>
                  <a:pt x="10009" y="9351"/>
                  <a:pt x="10162" y="9351"/>
                </a:cubicBezTo>
                <a:cubicBezTo>
                  <a:pt x="10353" y="9351"/>
                  <a:pt x="10490" y="9224"/>
                  <a:pt x="10578" y="8872"/>
                </a:cubicBezTo>
                <a:cubicBezTo>
                  <a:pt x="10800" y="7985"/>
                  <a:pt x="11021" y="7035"/>
                  <a:pt x="11370" y="6180"/>
                </a:cubicBezTo>
                <a:cubicBezTo>
                  <a:pt x="11908" y="4755"/>
                  <a:pt x="12035" y="3235"/>
                  <a:pt x="12573" y="1842"/>
                </a:cubicBezTo>
                <a:cubicBezTo>
                  <a:pt x="12858" y="1113"/>
                  <a:pt x="12763" y="860"/>
                  <a:pt x="12035" y="828"/>
                </a:cubicBezTo>
                <a:cubicBezTo>
                  <a:pt x="10515" y="701"/>
                  <a:pt x="8995" y="511"/>
                  <a:pt x="7474" y="416"/>
                </a:cubicBezTo>
                <a:cubicBezTo>
                  <a:pt x="5416" y="258"/>
                  <a:pt x="3389" y="163"/>
                  <a:pt x="1331" y="5"/>
                </a:cubicBezTo>
                <a:cubicBezTo>
                  <a:pt x="1288" y="2"/>
                  <a:pt x="1245" y="0"/>
                  <a:pt x="1203" y="0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" name="Google Shape;124;p14"/>
          <p:cNvSpPr/>
          <p:nvPr/>
        </p:nvSpPr>
        <p:spPr>
          <a:xfrm>
            <a:off x="11087269" y="4260738"/>
            <a:ext cx="755230" cy="555964"/>
          </a:xfrm>
          <a:custGeom>
            <a:avLst/>
            <a:gdLst/>
            <a:ahLst/>
            <a:cxnLst/>
            <a:rect l="l" t="t" r="r" b="b"/>
            <a:pathLst>
              <a:path w="11950" h="8797" extrusionOk="0">
                <a:moveTo>
                  <a:pt x="1055" y="733"/>
                </a:moveTo>
                <a:lnTo>
                  <a:pt x="1055" y="733"/>
                </a:lnTo>
                <a:cubicBezTo>
                  <a:pt x="4222" y="1208"/>
                  <a:pt x="7325" y="1367"/>
                  <a:pt x="10556" y="1652"/>
                </a:cubicBezTo>
                <a:cubicBezTo>
                  <a:pt x="9574" y="2127"/>
                  <a:pt x="8592" y="2602"/>
                  <a:pt x="7642" y="3109"/>
                </a:cubicBezTo>
                <a:cubicBezTo>
                  <a:pt x="6629" y="3647"/>
                  <a:pt x="5679" y="4249"/>
                  <a:pt x="4823" y="5040"/>
                </a:cubicBezTo>
                <a:cubicBezTo>
                  <a:pt x="4000" y="5800"/>
                  <a:pt x="3208" y="6592"/>
                  <a:pt x="2290" y="7511"/>
                </a:cubicBezTo>
                <a:cubicBezTo>
                  <a:pt x="2195" y="5104"/>
                  <a:pt x="960" y="3109"/>
                  <a:pt x="1055" y="733"/>
                </a:cubicBezTo>
                <a:close/>
                <a:moveTo>
                  <a:pt x="899" y="1"/>
                </a:moveTo>
                <a:cubicBezTo>
                  <a:pt x="47" y="1"/>
                  <a:pt x="0" y="297"/>
                  <a:pt x="105" y="1367"/>
                </a:cubicBezTo>
                <a:cubicBezTo>
                  <a:pt x="390" y="3647"/>
                  <a:pt x="1055" y="5864"/>
                  <a:pt x="1435" y="8112"/>
                </a:cubicBezTo>
                <a:cubicBezTo>
                  <a:pt x="1533" y="8581"/>
                  <a:pt x="1678" y="8797"/>
                  <a:pt x="1924" y="8797"/>
                </a:cubicBezTo>
                <a:cubicBezTo>
                  <a:pt x="2077" y="8797"/>
                  <a:pt x="2269" y="8713"/>
                  <a:pt x="2512" y="8556"/>
                </a:cubicBezTo>
                <a:cubicBezTo>
                  <a:pt x="5425" y="6687"/>
                  <a:pt x="7895" y="4217"/>
                  <a:pt x="10777" y="2348"/>
                </a:cubicBezTo>
                <a:cubicBezTo>
                  <a:pt x="11221" y="2095"/>
                  <a:pt x="11949" y="1747"/>
                  <a:pt x="11759" y="1145"/>
                </a:cubicBezTo>
                <a:cubicBezTo>
                  <a:pt x="11655" y="751"/>
                  <a:pt x="11293" y="683"/>
                  <a:pt x="10904" y="683"/>
                </a:cubicBezTo>
                <a:cubicBezTo>
                  <a:pt x="10700" y="683"/>
                  <a:pt x="10488" y="702"/>
                  <a:pt x="10302" y="702"/>
                </a:cubicBezTo>
                <a:cubicBezTo>
                  <a:pt x="7294" y="607"/>
                  <a:pt x="4253" y="512"/>
                  <a:pt x="1562" y="37"/>
                </a:cubicBezTo>
                <a:cubicBezTo>
                  <a:pt x="1300" y="14"/>
                  <a:pt x="1081" y="1"/>
                  <a:pt x="899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9" name="Google Shape;129;p14"/>
          <p:cNvSpPr/>
          <p:nvPr/>
        </p:nvSpPr>
        <p:spPr>
          <a:xfrm>
            <a:off x="3287993" y="4816697"/>
            <a:ext cx="286293" cy="554447"/>
          </a:xfrm>
          <a:custGeom>
            <a:avLst/>
            <a:gdLst/>
            <a:ahLst/>
            <a:cxnLst/>
            <a:rect l="l" t="t" r="r" b="b"/>
            <a:pathLst>
              <a:path w="4530" h="8773" extrusionOk="0">
                <a:moveTo>
                  <a:pt x="3421" y="1"/>
                </a:moveTo>
                <a:cubicBezTo>
                  <a:pt x="2059" y="1648"/>
                  <a:pt x="2059" y="3769"/>
                  <a:pt x="1521" y="5764"/>
                </a:cubicBezTo>
                <a:cubicBezTo>
                  <a:pt x="1203" y="5579"/>
                  <a:pt x="1084" y="4994"/>
                  <a:pt x="720" y="4994"/>
                </a:cubicBezTo>
                <a:cubicBezTo>
                  <a:pt x="649" y="4994"/>
                  <a:pt x="569" y="5016"/>
                  <a:pt x="476" y="5068"/>
                </a:cubicBezTo>
                <a:cubicBezTo>
                  <a:pt x="1" y="5353"/>
                  <a:pt x="222" y="5923"/>
                  <a:pt x="191" y="6366"/>
                </a:cubicBezTo>
                <a:cubicBezTo>
                  <a:pt x="191" y="7126"/>
                  <a:pt x="476" y="7760"/>
                  <a:pt x="951" y="8330"/>
                </a:cubicBezTo>
                <a:cubicBezTo>
                  <a:pt x="1169" y="8607"/>
                  <a:pt x="1436" y="8773"/>
                  <a:pt x="1714" y="8773"/>
                </a:cubicBezTo>
                <a:cubicBezTo>
                  <a:pt x="1881" y="8773"/>
                  <a:pt x="2052" y="8713"/>
                  <a:pt x="2218" y="8583"/>
                </a:cubicBezTo>
                <a:cubicBezTo>
                  <a:pt x="2693" y="8266"/>
                  <a:pt x="3263" y="8171"/>
                  <a:pt x="3769" y="7950"/>
                </a:cubicBezTo>
                <a:cubicBezTo>
                  <a:pt x="4086" y="7823"/>
                  <a:pt x="4529" y="7760"/>
                  <a:pt x="4466" y="7095"/>
                </a:cubicBezTo>
                <a:cubicBezTo>
                  <a:pt x="4343" y="7039"/>
                  <a:pt x="4220" y="7016"/>
                  <a:pt x="4098" y="7016"/>
                </a:cubicBezTo>
                <a:cubicBezTo>
                  <a:pt x="3621" y="7016"/>
                  <a:pt x="3148" y="7357"/>
                  <a:pt x="2638" y="7357"/>
                </a:cubicBezTo>
                <a:cubicBezTo>
                  <a:pt x="2541" y="7357"/>
                  <a:pt x="2444" y="7345"/>
                  <a:pt x="2344" y="7316"/>
                </a:cubicBezTo>
                <a:cubicBezTo>
                  <a:pt x="2281" y="4814"/>
                  <a:pt x="3231" y="2439"/>
                  <a:pt x="3421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0" name="Google Shape;130;p14"/>
          <p:cNvSpPr/>
          <p:nvPr/>
        </p:nvSpPr>
        <p:spPr>
          <a:xfrm>
            <a:off x="4418507" y="6469966"/>
            <a:ext cx="542439" cy="650635"/>
          </a:xfrm>
          <a:custGeom>
            <a:avLst/>
            <a:gdLst/>
            <a:ahLst/>
            <a:cxnLst/>
            <a:rect l="l" t="t" r="r" b="b"/>
            <a:pathLst>
              <a:path w="8583" h="10295" extrusionOk="0">
                <a:moveTo>
                  <a:pt x="0" y="0"/>
                </a:moveTo>
                <a:cubicBezTo>
                  <a:pt x="665" y="3611"/>
                  <a:pt x="3389" y="5542"/>
                  <a:pt x="6081" y="7759"/>
                </a:cubicBezTo>
                <a:cubicBezTo>
                  <a:pt x="5067" y="8171"/>
                  <a:pt x="4339" y="8456"/>
                  <a:pt x="3611" y="8804"/>
                </a:cubicBezTo>
                <a:cubicBezTo>
                  <a:pt x="3167" y="8994"/>
                  <a:pt x="2597" y="9153"/>
                  <a:pt x="2787" y="9818"/>
                </a:cubicBezTo>
                <a:cubicBezTo>
                  <a:pt x="2878" y="10182"/>
                  <a:pt x="3106" y="10295"/>
                  <a:pt x="3373" y="10295"/>
                </a:cubicBezTo>
                <a:cubicBezTo>
                  <a:pt x="3570" y="10295"/>
                  <a:pt x="3789" y="10233"/>
                  <a:pt x="3991" y="10166"/>
                </a:cubicBezTo>
                <a:cubicBezTo>
                  <a:pt x="5194" y="9723"/>
                  <a:pt x="6398" y="9279"/>
                  <a:pt x="7569" y="8773"/>
                </a:cubicBezTo>
                <a:cubicBezTo>
                  <a:pt x="8361" y="8424"/>
                  <a:pt x="8583" y="7728"/>
                  <a:pt x="8519" y="6936"/>
                </a:cubicBezTo>
                <a:cubicBezTo>
                  <a:pt x="8424" y="6144"/>
                  <a:pt x="8298" y="5352"/>
                  <a:pt x="8203" y="4592"/>
                </a:cubicBezTo>
                <a:cubicBezTo>
                  <a:pt x="8139" y="4086"/>
                  <a:pt x="7949" y="3737"/>
                  <a:pt x="7443" y="3737"/>
                </a:cubicBezTo>
                <a:cubicBezTo>
                  <a:pt x="6936" y="3769"/>
                  <a:pt x="6714" y="4117"/>
                  <a:pt x="6619" y="4592"/>
                </a:cubicBezTo>
                <a:cubicBezTo>
                  <a:pt x="6524" y="4972"/>
                  <a:pt x="6714" y="5479"/>
                  <a:pt x="6271" y="5827"/>
                </a:cubicBezTo>
                <a:cubicBezTo>
                  <a:pt x="3547" y="4592"/>
                  <a:pt x="2344" y="1679"/>
                  <a:pt x="0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1" name="Google Shape;131;p14"/>
          <p:cNvSpPr/>
          <p:nvPr/>
        </p:nvSpPr>
        <p:spPr>
          <a:xfrm>
            <a:off x="10218792" y="3536476"/>
            <a:ext cx="90121" cy="1216963"/>
          </a:xfrm>
          <a:custGeom>
            <a:avLst/>
            <a:gdLst/>
            <a:ahLst/>
            <a:cxnLst/>
            <a:rect l="l" t="t" r="r" b="b"/>
            <a:pathLst>
              <a:path w="1426" h="19256" extrusionOk="0">
                <a:moveTo>
                  <a:pt x="1" y="1"/>
                </a:moveTo>
                <a:lnTo>
                  <a:pt x="1" y="1"/>
                </a:lnTo>
                <a:cubicBezTo>
                  <a:pt x="286" y="6461"/>
                  <a:pt x="412" y="12890"/>
                  <a:pt x="1426" y="19256"/>
                </a:cubicBezTo>
                <a:cubicBezTo>
                  <a:pt x="761" y="12858"/>
                  <a:pt x="666" y="6398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2" name="Google Shape;132;p14"/>
          <p:cNvSpPr/>
          <p:nvPr/>
        </p:nvSpPr>
        <p:spPr>
          <a:xfrm>
            <a:off x="7139539" y="3382287"/>
            <a:ext cx="3770822" cy="2472226"/>
          </a:xfrm>
          <a:custGeom>
            <a:avLst/>
            <a:gdLst/>
            <a:ahLst/>
            <a:cxnLst/>
            <a:rect l="l" t="t" r="r" b="b"/>
            <a:pathLst>
              <a:path w="58652" h="39118" extrusionOk="0">
                <a:moveTo>
                  <a:pt x="43387" y="1269"/>
                </a:moveTo>
                <a:lnTo>
                  <a:pt x="43387" y="1269"/>
                </a:lnTo>
                <a:cubicBezTo>
                  <a:pt x="31416" y="1902"/>
                  <a:pt x="19445" y="2631"/>
                  <a:pt x="7443" y="3328"/>
                </a:cubicBezTo>
                <a:cubicBezTo>
                  <a:pt x="19414" y="2188"/>
                  <a:pt x="31385" y="1427"/>
                  <a:pt x="43387" y="1269"/>
                </a:cubicBezTo>
                <a:close/>
                <a:moveTo>
                  <a:pt x="54503" y="1016"/>
                </a:moveTo>
                <a:cubicBezTo>
                  <a:pt x="55200" y="7793"/>
                  <a:pt x="55326" y="14633"/>
                  <a:pt x="56023" y="21411"/>
                </a:cubicBezTo>
                <a:cubicBezTo>
                  <a:pt x="54915" y="14665"/>
                  <a:pt x="54788" y="7856"/>
                  <a:pt x="54503" y="1016"/>
                </a:cubicBezTo>
                <a:close/>
                <a:moveTo>
                  <a:pt x="56720" y="27206"/>
                </a:moveTo>
                <a:cubicBezTo>
                  <a:pt x="56878" y="28631"/>
                  <a:pt x="57036" y="30658"/>
                  <a:pt x="56720" y="32716"/>
                </a:cubicBezTo>
                <a:lnTo>
                  <a:pt x="56720" y="27206"/>
                </a:lnTo>
                <a:close/>
                <a:moveTo>
                  <a:pt x="52626" y="1651"/>
                </a:moveTo>
                <a:cubicBezTo>
                  <a:pt x="53161" y="1651"/>
                  <a:pt x="53464" y="1968"/>
                  <a:pt x="53490" y="2821"/>
                </a:cubicBezTo>
                <a:cubicBezTo>
                  <a:pt x="53901" y="10453"/>
                  <a:pt x="54408" y="18085"/>
                  <a:pt x="55485" y="25654"/>
                </a:cubicBezTo>
                <a:cubicBezTo>
                  <a:pt x="55833" y="28093"/>
                  <a:pt x="55833" y="30594"/>
                  <a:pt x="55738" y="33033"/>
                </a:cubicBezTo>
                <a:cubicBezTo>
                  <a:pt x="37718" y="34331"/>
                  <a:pt x="19794" y="34965"/>
                  <a:pt x="1996" y="37023"/>
                </a:cubicBezTo>
                <a:cubicBezTo>
                  <a:pt x="1806" y="36707"/>
                  <a:pt x="1774" y="36232"/>
                  <a:pt x="1901" y="36200"/>
                </a:cubicBezTo>
                <a:cubicBezTo>
                  <a:pt x="3547" y="35947"/>
                  <a:pt x="2661" y="34743"/>
                  <a:pt x="2566" y="34015"/>
                </a:cubicBezTo>
                <a:cubicBezTo>
                  <a:pt x="2027" y="29613"/>
                  <a:pt x="2186" y="25147"/>
                  <a:pt x="2154" y="20714"/>
                </a:cubicBezTo>
                <a:cubicBezTo>
                  <a:pt x="2122" y="15995"/>
                  <a:pt x="2154" y="11276"/>
                  <a:pt x="2154" y="6558"/>
                </a:cubicBezTo>
                <a:lnTo>
                  <a:pt x="2154" y="5259"/>
                </a:lnTo>
                <a:cubicBezTo>
                  <a:pt x="4688" y="4721"/>
                  <a:pt x="7158" y="4404"/>
                  <a:pt x="9628" y="4246"/>
                </a:cubicBezTo>
                <a:cubicBezTo>
                  <a:pt x="21599" y="3423"/>
                  <a:pt x="33601" y="2758"/>
                  <a:pt x="45572" y="2251"/>
                </a:cubicBezTo>
                <a:cubicBezTo>
                  <a:pt x="47757" y="2156"/>
                  <a:pt x="49974" y="2188"/>
                  <a:pt x="52159" y="1712"/>
                </a:cubicBezTo>
                <a:cubicBezTo>
                  <a:pt x="52330" y="1673"/>
                  <a:pt x="52486" y="1651"/>
                  <a:pt x="52626" y="1651"/>
                </a:cubicBezTo>
                <a:close/>
                <a:moveTo>
                  <a:pt x="54176" y="1"/>
                </a:moveTo>
                <a:cubicBezTo>
                  <a:pt x="54138" y="1"/>
                  <a:pt x="54099" y="1"/>
                  <a:pt x="54060" y="2"/>
                </a:cubicBezTo>
                <a:cubicBezTo>
                  <a:pt x="47979" y="129"/>
                  <a:pt x="41930" y="161"/>
                  <a:pt x="35882" y="414"/>
                </a:cubicBezTo>
                <a:cubicBezTo>
                  <a:pt x="28408" y="762"/>
                  <a:pt x="20934" y="1332"/>
                  <a:pt x="13460" y="1744"/>
                </a:cubicBezTo>
                <a:cubicBezTo>
                  <a:pt x="9501" y="1966"/>
                  <a:pt x="5606" y="2821"/>
                  <a:pt x="1616" y="2948"/>
                </a:cubicBezTo>
                <a:cubicBezTo>
                  <a:pt x="1331" y="2979"/>
                  <a:pt x="951" y="3011"/>
                  <a:pt x="982" y="3454"/>
                </a:cubicBezTo>
                <a:cubicBezTo>
                  <a:pt x="1014" y="3803"/>
                  <a:pt x="1299" y="3898"/>
                  <a:pt x="1584" y="3898"/>
                </a:cubicBezTo>
                <a:cubicBezTo>
                  <a:pt x="2059" y="3929"/>
                  <a:pt x="2534" y="3961"/>
                  <a:pt x="3009" y="3993"/>
                </a:cubicBezTo>
                <a:cubicBezTo>
                  <a:pt x="1457" y="4024"/>
                  <a:pt x="1141" y="4974"/>
                  <a:pt x="1299" y="6336"/>
                </a:cubicBezTo>
                <a:cubicBezTo>
                  <a:pt x="1331" y="6684"/>
                  <a:pt x="1426" y="7096"/>
                  <a:pt x="1077" y="7476"/>
                </a:cubicBezTo>
                <a:cubicBezTo>
                  <a:pt x="856" y="6716"/>
                  <a:pt x="951" y="5956"/>
                  <a:pt x="476" y="5101"/>
                </a:cubicBezTo>
                <a:cubicBezTo>
                  <a:pt x="1" y="5861"/>
                  <a:pt x="64" y="6526"/>
                  <a:pt x="127" y="7191"/>
                </a:cubicBezTo>
                <a:cubicBezTo>
                  <a:pt x="381" y="10390"/>
                  <a:pt x="729" y="13557"/>
                  <a:pt x="887" y="16755"/>
                </a:cubicBezTo>
                <a:cubicBezTo>
                  <a:pt x="1236" y="23247"/>
                  <a:pt x="1204" y="29708"/>
                  <a:pt x="919" y="36200"/>
                </a:cubicBezTo>
                <a:cubicBezTo>
                  <a:pt x="822" y="38466"/>
                  <a:pt x="1020" y="39117"/>
                  <a:pt x="2377" y="39117"/>
                </a:cubicBezTo>
                <a:cubicBezTo>
                  <a:pt x="2803" y="39117"/>
                  <a:pt x="3342" y="39053"/>
                  <a:pt x="4022" y="38955"/>
                </a:cubicBezTo>
                <a:cubicBezTo>
                  <a:pt x="9375" y="38163"/>
                  <a:pt x="14695" y="37245"/>
                  <a:pt x="20079" y="36707"/>
                </a:cubicBezTo>
                <a:cubicBezTo>
                  <a:pt x="28036" y="35875"/>
                  <a:pt x="36018" y="35140"/>
                  <a:pt x="44024" y="35140"/>
                </a:cubicBezTo>
                <a:cubicBezTo>
                  <a:pt x="45163" y="35140"/>
                  <a:pt x="46301" y="35155"/>
                  <a:pt x="47441" y="35186"/>
                </a:cubicBezTo>
                <a:cubicBezTo>
                  <a:pt x="47636" y="35192"/>
                  <a:pt x="47831" y="35194"/>
                  <a:pt x="48027" y="35194"/>
                </a:cubicBezTo>
                <a:cubicBezTo>
                  <a:pt x="49413" y="35194"/>
                  <a:pt x="50817" y="35073"/>
                  <a:pt x="52223" y="35073"/>
                </a:cubicBezTo>
                <a:cubicBezTo>
                  <a:pt x="54038" y="35073"/>
                  <a:pt x="55856" y="35275"/>
                  <a:pt x="57638" y="36200"/>
                </a:cubicBezTo>
                <a:cubicBezTo>
                  <a:pt x="57575" y="35313"/>
                  <a:pt x="58145" y="34933"/>
                  <a:pt x="58652" y="34395"/>
                </a:cubicBezTo>
                <a:cubicBezTo>
                  <a:pt x="57702" y="34015"/>
                  <a:pt x="57797" y="33255"/>
                  <a:pt x="57797" y="32495"/>
                </a:cubicBezTo>
                <a:cubicBezTo>
                  <a:pt x="57797" y="30626"/>
                  <a:pt x="57892" y="28726"/>
                  <a:pt x="57638" y="26858"/>
                </a:cubicBezTo>
                <a:cubicBezTo>
                  <a:pt x="56530" y="18497"/>
                  <a:pt x="56150" y="10073"/>
                  <a:pt x="55706" y="1649"/>
                </a:cubicBezTo>
                <a:cubicBezTo>
                  <a:pt x="55615" y="455"/>
                  <a:pt x="55286" y="1"/>
                  <a:pt x="54176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5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Badiiy san’atlar</a:t>
            </a:r>
            <a:endParaRPr sz="3500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34" name="Google Shape;134;p14"/>
          <p:cNvSpPr/>
          <p:nvPr/>
        </p:nvSpPr>
        <p:spPr>
          <a:xfrm>
            <a:off x="12873347" y="5581836"/>
            <a:ext cx="2906403" cy="2013364"/>
          </a:xfrm>
          <a:custGeom>
            <a:avLst/>
            <a:gdLst/>
            <a:ahLst/>
            <a:cxnLst/>
            <a:rect l="l" t="t" r="r" b="b"/>
            <a:pathLst>
              <a:path w="64004" h="51615" extrusionOk="0">
                <a:moveTo>
                  <a:pt x="2882" y="7508"/>
                </a:moveTo>
                <a:cubicBezTo>
                  <a:pt x="3642" y="8616"/>
                  <a:pt x="3674" y="9630"/>
                  <a:pt x="3737" y="10643"/>
                </a:cubicBezTo>
                <a:cubicBezTo>
                  <a:pt x="3357" y="9693"/>
                  <a:pt x="3041" y="8711"/>
                  <a:pt x="2882" y="7508"/>
                </a:cubicBezTo>
                <a:close/>
                <a:moveTo>
                  <a:pt x="9347" y="1144"/>
                </a:moveTo>
                <a:cubicBezTo>
                  <a:pt x="9956" y="1144"/>
                  <a:pt x="10574" y="1174"/>
                  <a:pt x="11180" y="1174"/>
                </a:cubicBezTo>
                <a:cubicBezTo>
                  <a:pt x="11918" y="1168"/>
                  <a:pt x="13380" y="1166"/>
                  <a:pt x="15300" y="1166"/>
                </a:cubicBezTo>
                <a:cubicBezTo>
                  <a:pt x="23846" y="1166"/>
                  <a:pt x="41465" y="1217"/>
                  <a:pt x="44749" y="1269"/>
                </a:cubicBezTo>
                <a:cubicBezTo>
                  <a:pt x="45260" y="1274"/>
                  <a:pt x="45771" y="1276"/>
                  <a:pt x="46283" y="1276"/>
                </a:cubicBezTo>
                <a:cubicBezTo>
                  <a:pt x="49351" y="1276"/>
                  <a:pt x="52422" y="1206"/>
                  <a:pt x="55516" y="1206"/>
                </a:cubicBezTo>
                <a:cubicBezTo>
                  <a:pt x="58240" y="1206"/>
                  <a:pt x="60647" y="3328"/>
                  <a:pt x="60710" y="5291"/>
                </a:cubicBezTo>
                <a:cubicBezTo>
                  <a:pt x="60742" y="6146"/>
                  <a:pt x="60615" y="6938"/>
                  <a:pt x="60330" y="7761"/>
                </a:cubicBezTo>
                <a:cubicBezTo>
                  <a:pt x="59570" y="9883"/>
                  <a:pt x="59127" y="12100"/>
                  <a:pt x="58937" y="14317"/>
                </a:cubicBezTo>
                <a:cubicBezTo>
                  <a:pt x="58715" y="16692"/>
                  <a:pt x="58525" y="19067"/>
                  <a:pt x="59190" y="21442"/>
                </a:cubicBezTo>
                <a:cubicBezTo>
                  <a:pt x="59633" y="22994"/>
                  <a:pt x="60678" y="24229"/>
                  <a:pt x="62104" y="25306"/>
                </a:cubicBezTo>
                <a:cubicBezTo>
                  <a:pt x="61185" y="26699"/>
                  <a:pt x="60678" y="28061"/>
                  <a:pt x="60520" y="29550"/>
                </a:cubicBezTo>
                <a:cubicBezTo>
                  <a:pt x="60077" y="34300"/>
                  <a:pt x="60425" y="39082"/>
                  <a:pt x="60425" y="43832"/>
                </a:cubicBezTo>
                <a:cubicBezTo>
                  <a:pt x="60425" y="44371"/>
                  <a:pt x="60488" y="44877"/>
                  <a:pt x="60520" y="45384"/>
                </a:cubicBezTo>
                <a:cubicBezTo>
                  <a:pt x="60678" y="48456"/>
                  <a:pt x="58272" y="50134"/>
                  <a:pt x="54725" y="50419"/>
                </a:cubicBezTo>
                <a:cubicBezTo>
                  <a:pt x="53559" y="50521"/>
                  <a:pt x="52399" y="50551"/>
                  <a:pt x="51240" y="50551"/>
                </a:cubicBezTo>
                <a:cubicBezTo>
                  <a:pt x="49501" y="50551"/>
                  <a:pt x="47764" y="50483"/>
                  <a:pt x="46016" y="50483"/>
                </a:cubicBezTo>
                <a:cubicBezTo>
                  <a:pt x="41740" y="50483"/>
                  <a:pt x="15962" y="50546"/>
                  <a:pt x="11655" y="50546"/>
                </a:cubicBezTo>
                <a:cubicBezTo>
                  <a:pt x="9945" y="50546"/>
                  <a:pt x="8234" y="50419"/>
                  <a:pt x="6651" y="49786"/>
                </a:cubicBezTo>
                <a:cubicBezTo>
                  <a:pt x="4878" y="49089"/>
                  <a:pt x="3864" y="47886"/>
                  <a:pt x="3706" y="46366"/>
                </a:cubicBezTo>
                <a:cubicBezTo>
                  <a:pt x="3389" y="43009"/>
                  <a:pt x="3421" y="39652"/>
                  <a:pt x="3737" y="36263"/>
                </a:cubicBezTo>
                <a:cubicBezTo>
                  <a:pt x="4022" y="33350"/>
                  <a:pt x="4149" y="30436"/>
                  <a:pt x="3231" y="27554"/>
                </a:cubicBezTo>
                <a:cubicBezTo>
                  <a:pt x="3009" y="26794"/>
                  <a:pt x="2724" y="26034"/>
                  <a:pt x="2091" y="25338"/>
                </a:cubicBezTo>
                <a:cubicBezTo>
                  <a:pt x="4054" y="24007"/>
                  <a:pt x="5163" y="22234"/>
                  <a:pt x="5289" y="20207"/>
                </a:cubicBezTo>
                <a:cubicBezTo>
                  <a:pt x="5479" y="17515"/>
                  <a:pt x="5669" y="14823"/>
                  <a:pt x="4941" y="12163"/>
                </a:cubicBezTo>
                <a:cubicBezTo>
                  <a:pt x="4466" y="10358"/>
                  <a:pt x="4213" y="8553"/>
                  <a:pt x="3611" y="6748"/>
                </a:cubicBezTo>
                <a:cubicBezTo>
                  <a:pt x="2851" y="4499"/>
                  <a:pt x="4371" y="2314"/>
                  <a:pt x="7063" y="1428"/>
                </a:cubicBezTo>
                <a:cubicBezTo>
                  <a:pt x="7779" y="1195"/>
                  <a:pt x="8555" y="1144"/>
                  <a:pt x="9347" y="1144"/>
                </a:cubicBezTo>
                <a:close/>
                <a:moveTo>
                  <a:pt x="3104" y="47316"/>
                </a:moveTo>
                <a:lnTo>
                  <a:pt x="3104" y="47316"/>
                </a:lnTo>
                <a:cubicBezTo>
                  <a:pt x="3991" y="49089"/>
                  <a:pt x="5321" y="50198"/>
                  <a:pt x="7601" y="50768"/>
                </a:cubicBezTo>
                <a:cubicBezTo>
                  <a:pt x="4656" y="50704"/>
                  <a:pt x="3452" y="49786"/>
                  <a:pt x="3104" y="47316"/>
                </a:cubicBezTo>
                <a:close/>
                <a:moveTo>
                  <a:pt x="60267" y="49406"/>
                </a:moveTo>
                <a:lnTo>
                  <a:pt x="60267" y="49406"/>
                </a:lnTo>
                <a:cubicBezTo>
                  <a:pt x="59684" y="50485"/>
                  <a:pt x="58993" y="50839"/>
                  <a:pt x="57158" y="50839"/>
                </a:cubicBezTo>
                <a:cubicBezTo>
                  <a:pt x="56999" y="50839"/>
                  <a:pt x="56832" y="50836"/>
                  <a:pt x="56656" y="50831"/>
                </a:cubicBezTo>
                <a:cubicBezTo>
                  <a:pt x="57955" y="50324"/>
                  <a:pt x="59095" y="49881"/>
                  <a:pt x="60267" y="49406"/>
                </a:cubicBezTo>
                <a:close/>
                <a:moveTo>
                  <a:pt x="10638" y="1"/>
                </a:moveTo>
                <a:cubicBezTo>
                  <a:pt x="8479" y="1"/>
                  <a:pt x="6522" y="440"/>
                  <a:pt x="4624" y="1174"/>
                </a:cubicBezTo>
                <a:cubicBezTo>
                  <a:pt x="3959" y="1428"/>
                  <a:pt x="3231" y="1744"/>
                  <a:pt x="3357" y="2504"/>
                </a:cubicBezTo>
                <a:cubicBezTo>
                  <a:pt x="3357" y="2663"/>
                  <a:pt x="3167" y="2758"/>
                  <a:pt x="3041" y="2853"/>
                </a:cubicBezTo>
                <a:cubicBezTo>
                  <a:pt x="2597" y="3233"/>
                  <a:pt x="2376" y="3708"/>
                  <a:pt x="2281" y="4183"/>
                </a:cubicBezTo>
                <a:cubicBezTo>
                  <a:pt x="1869" y="5956"/>
                  <a:pt x="2027" y="7730"/>
                  <a:pt x="2502" y="9503"/>
                </a:cubicBezTo>
                <a:cubicBezTo>
                  <a:pt x="3072" y="11657"/>
                  <a:pt x="4118" y="13715"/>
                  <a:pt x="4308" y="15932"/>
                </a:cubicBezTo>
                <a:cubicBezTo>
                  <a:pt x="4656" y="19542"/>
                  <a:pt x="3864" y="22804"/>
                  <a:pt x="349" y="25338"/>
                </a:cubicBezTo>
                <a:cubicBezTo>
                  <a:pt x="1" y="25591"/>
                  <a:pt x="32" y="25844"/>
                  <a:pt x="444" y="26034"/>
                </a:cubicBezTo>
                <a:cubicBezTo>
                  <a:pt x="1426" y="26446"/>
                  <a:pt x="1742" y="27206"/>
                  <a:pt x="1901" y="28029"/>
                </a:cubicBezTo>
                <a:cubicBezTo>
                  <a:pt x="2566" y="31861"/>
                  <a:pt x="2597" y="35725"/>
                  <a:pt x="2376" y="39589"/>
                </a:cubicBezTo>
                <a:cubicBezTo>
                  <a:pt x="2249" y="42154"/>
                  <a:pt x="2091" y="44719"/>
                  <a:pt x="2249" y="47284"/>
                </a:cubicBezTo>
                <a:cubicBezTo>
                  <a:pt x="2439" y="49913"/>
                  <a:pt x="3959" y="51053"/>
                  <a:pt x="7126" y="51433"/>
                </a:cubicBezTo>
                <a:cubicBezTo>
                  <a:pt x="8282" y="51575"/>
                  <a:pt x="9438" y="51615"/>
                  <a:pt x="10590" y="51615"/>
                </a:cubicBezTo>
                <a:cubicBezTo>
                  <a:pt x="11742" y="51615"/>
                  <a:pt x="12890" y="51575"/>
                  <a:pt x="14030" y="51559"/>
                </a:cubicBezTo>
                <a:cubicBezTo>
                  <a:pt x="17544" y="51463"/>
                  <a:pt x="28967" y="51391"/>
                  <a:pt x="38706" y="51391"/>
                </a:cubicBezTo>
                <a:cubicBezTo>
                  <a:pt x="45027" y="51391"/>
                  <a:pt x="50639" y="51421"/>
                  <a:pt x="52920" y="51496"/>
                </a:cubicBezTo>
                <a:cubicBezTo>
                  <a:pt x="53411" y="51516"/>
                  <a:pt x="53902" y="51523"/>
                  <a:pt x="54393" y="51523"/>
                </a:cubicBezTo>
                <a:cubicBezTo>
                  <a:pt x="55485" y="51523"/>
                  <a:pt x="56577" y="51486"/>
                  <a:pt x="57670" y="51464"/>
                </a:cubicBezTo>
                <a:cubicBezTo>
                  <a:pt x="60298" y="51401"/>
                  <a:pt x="61312" y="49849"/>
                  <a:pt x="61375" y="48171"/>
                </a:cubicBezTo>
                <a:cubicBezTo>
                  <a:pt x="61407" y="47537"/>
                  <a:pt x="61375" y="46872"/>
                  <a:pt x="61375" y="46239"/>
                </a:cubicBezTo>
                <a:cubicBezTo>
                  <a:pt x="61375" y="42945"/>
                  <a:pt x="61534" y="39652"/>
                  <a:pt x="61280" y="36358"/>
                </a:cubicBezTo>
                <a:cubicBezTo>
                  <a:pt x="60995" y="32906"/>
                  <a:pt x="61027" y="29486"/>
                  <a:pt x="63275" y="26383"/>
                </a:cubicBezTo>
                <a:cubicBezTo>
                  <a:pt x="63370" y="26288"/>
                  <a:pt x="63465" y="26066"/>
                  <a:pt x="63402" y="26034"/>
                </a:cubicBezTo>
                <a:cubicBezTo>
                  <a:pt x="62515" y="25306"/>
                  <a:pt x="63497" y="25433"/>
                  <a:pt x="63909" y="25306"/>
                </a:cubicBezTo>
                <a:cubicBezTo>
                  <a:pt x="64004" y="25021"/>
                  <a:pt x="63845" y="24926"/>
                  <a:pt x="63719" y="24831"/>
                </a:cubicBezTo>
                <a:cubicBezTo>
                  <a:pt x="60995" y="22836"/>
                  <a:pt x="59855" y="20302"/>
                  <a:pt x="60108" y="17420"/>
                </a:cubicBezTo>
                <a:cubicBezTo>
                  <a:pt x="60330" y="14538"/>
                  <a:pt x="60742" y="11657"/>
                  <a:pt x="61439" y="8806"/>
                </a:cubicBezTo>
                <a:cubicBezTo>
                  <a:pt x="61882" y="7033"/>
                  <a:pt x="62294" y="5228"/>
                  <a:pt x="61565" y="3423"/>
                </a:cubicBezTo>
                <a:cubicBezTo>
                  <a:pt x="60932" y="1744"/>
                  <a:pt x="58937" y="287"/>
                  <a:pt x="56942" y="256"/>
                </a:cubicBezTo>
                <a:cubicBezTo>
                  <a:pt x="48739" y="161"/>
                  <a:pt x="19034" y="97"/>
                  <a:pt x="10863" y="2"/>
                </a:cubicBezTo>
                <a:cubicBezTo>
                  <a:pt x="10788" y="1"/>
                  <a:pt x="10713" y="1"/>
                  <a:pt x="10638" y="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755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xushohanglik</a:t>
            </a:r>
            <a:endParaRPr sz="2755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35" name="Google Shape;135;p14"/>
          <p:cNvSpPr/>
          <p:nvPr/>
        </p:nvSpPr>
        <p:spPr>
          <a:xfrm>
            <a:off x="993101" y="5297720"/>
            <a:ext cx="3318462" cy="2472238"/>
          </a:xfrm>
          <a:custGeom>
            <a:avLst/>
            <a:gdLst/>
            <a:ahLst/>
            <a:cxnLst/>
            <a:rect l="l" t="t" r="r" b="b"/>
            <a:pathLst>
              <a:path w="52508" h="27861" extrusionOk="0">
                <a:moveTo>
                  <a:pt x="49721" y="4521"/>
                </a:moveTo>
                <a:lnTo>
                  <a:pt x="49721" y="4521"/>
                </a:lnTo>
                <a:cubicBezTo>
                  <a:pt x="50576" y="5155"/>
                  <a:pt x="51114" y="5947"/>
                  <a:pt x="51209" y="7245"/>
                </a:cubicBezTo>
                <a:cubicBezTo>
                  <a:pt x="50417" y="6327"/>
                  <a:pt x="50101" y="5440"/>
                  <a:pt x="49721" y="4521"/>
                </a:cubicBezTo>
                <a:close/>
                <a:moveTo>
                  <a:pt x="18044" y="1496"/>
                </a:moveTo>
                <a:cubicBezTo>
                  <a:pt x="19283" y="1496"/>
                  <a:pt x="20521" y="1504"/>
                  <a:pt x="21757" y="1513"/>
                </a:cubicBezTo>
                <a:cubicBezTo>
                  <a:pt x="27141" y="1545"/>
                  <a:pt x="32524" y="1418"/>
                  <a:pt x="37876" y="2210"/>
                </a:cubicBezTo>
                <a:cubicBezTo>
                  <a:pt x="40917" y="2653"/>
                  <a:pt x="43830" y="3476"/>
                  <a:pt x="46775" y="4331"/>
                </a:cubicBezTo>
                <a:cubicBezTo>
                  <a:pt x="49119" y="4965"/>
                  <a:pt x="50006" y="6770"/>
                  <a:pt x="50512" y="8797"/>
                </a:cubicBezTo>
                <a:cubicBezTo>
                  <a:pt x="51684" y="13610"/>
                  <a:pt x="50861" y="18234"/>
                  <a:pt x="48296" y="22383"/>
                </a:cubicBezTo>
                <a:cubicBezTo>
                  <a:pt x="47052" y="24403"/>
                  <a:pt x="45137" y="26058"/>
                  <a:pt x="42401" y="26058"/>
                </a:cubicBezTo>
                <a:cubicBezTo>
                  <a:pt x="42350" y="26058"/>
                  <a:pt x="42298" y="26057"/>
                  <a:pt x="42247" y="26056"/>
                </a:cubicBezTo>
                <a:cubicBezTo>
                  <a:pt x="41835" y="26046"/>
                  <a:pt x="41427" y="26042"/>
                  <a:pt x="41020" y="26042"/>
                </a:cubicBezTo>
                <a:cubicBezTo>
                  <a:pt x="40206" y="26042"/>
                  <a:pt x="39397" y="26056"/>
                  <a:pt x="38573" y="26056"/>
                </a:cubicBezTo>
                <a:cubicBezTo>
                  <a:pt x="38027" y="26079"/>
                  <a:pt x="37482" y="26090"/>
                  <a:pt x="36937" y="26090"/>
                </a:cubicBezTo>
                <a:cubicBezTo>
                  <a:pt x="32268" y="26090"/>
                  <a:pt x="27640" y="25328"/>
                  <a:pt x="22960" y="25328"/>
                </a:cubicBezTo>
                <a:cubicBezTo>
                  <a:pt x="17418" y="25328"/>
                  <a:pt x="11876" y="25170"/>
                  <a:pt x="6366" y="24409"/>
                </a:cubicBezTo>
                <a:cubicBezTo>
                  <a:pt x="3294" y="23966"/>
                  <a:pt x="2375" y="23333"/>
                  <a:pt x="2122" y="20293"/>
                </a:cubicBezTo>
                <a:cubicBezTo>
                  <a:pt x="1679" y="14845"/>
                  <a:pt x="2249" y="9493"/>
                  <a:pt x="4276" y="4363"/>
                </a:cubicBezTo>
                <a:cubicBezTo>
                  <a:pt x="4972" y="2653"/>
                  <a:pt x="6081" y="2020"/>
                  <a:pt x="7854" y="1861"/>
                </a:cubicBezTo>
                <a:cubicBezTo>
                  <a:pt x="11242" y="1560"/>
                  <a:pt x="14647" y="1496"/>
                  <a:pt x="18044" y="1496"/>
                </a:cubicBezTo>
                <a:close/>
                <a:moveTo>
                  <a:pt x="1710" y="22953"/>
                </a:moveTo>
                <a:lnTo>
                  <a:pt x="1710" y="22953"/>
                </a:lnTo>
                <a:cubicBezTo>
                  <a:pt x="2882" y="24980"/>
                  <a:pt x="4814" y="25106"/>
                  <a:pt x="6651" y="25360"/>
                </a:cubicBezTo>
                <a:cubicBezTo>
                  <a:pt x="9723" y="25771"/>
                  <a:pt x="12795" y="26056"/>
                  <a:pt x="15866" y="26151"/>
                </a:cubicBezTo>
                <a:cubicBezTo>
                  <a:pt x="15866" y="26278"/>
                  <a:pt x="15866" y="26373"/>
                  <a:pt x="15866" y="26468"/>
                </a:cubicBezTo>
                <a:cubicBezTo>
                  <a:pt x="14916" y="26468"/>
                  <a:pt x="13952" y="26482"/>
                  <a:pt x="12983" y="26482"/>
                </a:cubicBezTo>
                <a:cubicBezTo>
                  <a:pt x="12499" y="26482"/>
                  <a:pt x="12013" y="26479"/>
                  <a:pt x="11528" y="26468"/>
                </a:cubicBezTo>
                <a:cubicBezTo>
                  <a:pt x="9533" y="26468"/>
                  <a:pt x="7562" y="26298"/>
                  <a:pt x="5551" y="26298"/>
                </a:cubicBezTo>
                <a:cubicBezTo>
                  <a:pt x="5264" y="26298"/>
                  <a:pt x="4976" y="26302"/>
                  <a:pt x="4687" y="26310"/>
                </a:cubicBezTo>
                <a:cubicBezTo>
                  <a:pt x="4636" y="26311"/>
                  <a:pt x="4585" y="26312"/>
                  <a:pt x="4534" y="26312"/>
                </a:cubicBezTo>
                <a:cubicBezTo>
                  <a:pt x="2673" y="26312"/>
                  <a:pt x="1741" y="25173"/>
                  <a:pt x="1710" y="22953"/>
                </a:cubicBezTo>
                <a:close/>
                <a:moveTo>
                  <a:pt x="21558" y="26299"/>
                </a:moveTo>
                <a:cubicBezTo>
                  <a:pt x="24748" y="26299"/>
                  <a:pt x="27939" y="26410"/>
                  <a:pt x="31099" y="26911"/>
                </a:cubicBezTo>
                <a:cubicBezTo>
                  <a:pt x="26444" y="26753"/>
                  <a:pt x="21820" y="27006"/>
                  <a:pt x="17228" y="26341"/>
                </a:cubicBezTo>
                <a:cubicBezTo>
                  <a:pt x="18669" y="26322"/>
                  <a:pt x="20114" y="26299"/>
                  <a:pt x="21558" y="26299"/>
                </a:cubicBezTo>
                <a:close/>
                <a:moveTo>
                  <a:pt x="21175" y="1"/>
                </a:moveTo>
                <a:cubicBezTo>
                  <a:pt x="16634" y="1"/>
                  <a:pt x="12098" y="214"/>
                  <a:pt x="7569" y="721"/>
                </a:cubicBezTo>
                <a:cubicBezTo>
                  <a:pt x="5004" y="1006"/>
                  <a:pt x="3135" y="2273"/>
                  <a:pt x="2439" y="4870"/>
                </a:cubicBezTo>
                <a:cubicBezTo>
                  <a:pt x="1299" y="9303"/>
                  <a:pt x="0" y="13705"/>
                  <a:pt x="444" y="18361"/>
                </a:cubicBezTo>
                <a:cubicBezTo>
                  <a:pt x="507" y="19691"/>
                  <a:pt x="602" y="20989"/>
                  <a:pt x="634" y="22319"/>
                </a:cubicBezTo>
                <a:cubicBezTo>
                  <a:pt x="695" y="26226"/>
                  <a:pt x="2221" y="27294"/>
                  <a:pt x="5646" y="27294"/>
                </a:cubicBezTo>
                <a:cubicBezTo>
                  <a:pt x="5747" y="27294"/>
                  <a:pt x="5850" y="27293"/>
                  <a:pt x="5954" y="27291"/>
                </a:cubicBezTo>
                <a:cubicBezTo>
                  <a:pt x="7260" y="27272"/>
                  <a:pt x="8567" y="27259"/>
                  <a:pt x="9873" y="27259"/>
                </a:cubicBezTo>
                <a:cubicBezTo>
                  <a:pt x="12934" y="27259"/>
                  <a:pt x="15992" y="27332"/>
                  <a:pt x="19033" y="27576"/>
                </a:cubicBezTo>
                <a:cubicBezTo>
                  <a:pt x="21705" y="27785"/>
                  <a:pt x="24370" y="27861"/>
                  <a:pt x="27030" y="27861"/>
                </a:cubicBezTo>
                <a:cubicBezTo>
                  <a:pt x="32033" y="27861"/>
                  <a:pt x="37022" y="27594"/>
                  <a:pt x="42025" y="27450"/>
                </a:cubicBezTo>
                <a:cubicBezTo>
                  <a:pt x="43482" y="27418"/>
                  <a:pt x="45065" y="27101"/>
                  <a:pt x="46364" y="26341"/>
                </a:cubicBezTo>
                <a:cubicBezTo>
                  <a:pt x="48992" y="24821"/>
                  <a:pt x="50449" y="22351"/>
                  <a:pt x="51209" y="19564"/>
                </a:cubicBezTo>
                <a:cubicBezTo>
                  <a:pt x="52096" y="16207"/>
                  <a:pt x="52508" y="12692"/>
                  <a:pt x="52444" y="9208"/>
                </a:cubicBezTo>
                <a:cubicBezTo>
                  <a:pt x="52349" y="4553"/>
                  <a:pt x="51019" y="3223"/>
                  <a:pt x="46775" y="2210"/>
                </a:cubicBezTo>
                <a:cubicBezTo>
                  <a:pt x="42848" y="1291"/>
                  <a:pt x="38827" y="879"/>
                  <a:pt x="34805" y="563"/>
                </a:cubicBezTo>
                <a:cubicBezTo>
                  <a:pt x="30260" y="214"/>
                  <a:pt x="25716" y="1"/>
                  <a:pt x="21175" y="1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755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ma’no teranligi</a:t>
            </a:r>
            <a:endParaRPr sz="2755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36" name="Google Shape;136;p14"/>
          <p:cNvSpPr/>
          <p:nvPr/>
        </p:nvSpPr>
        <p:spPr>
          <a:xfrm>
            <a:off x="2419036" y="2572382"/>
            <a:ext cx="2752172" cy="2013364"/>
          </a:xfrm>
          <a:custGeom>
            <a:avLst/>
            <a:gdLst/>
            <a:ahLst/>
            <a:cxnLst/>
            <a:rect l="l" t="t" r="r" b="b"/>
            <a:pathLst>
              <a:path w="39334" h="26265" extrusionOk="0">
                <a:moveTo>
                  <a:pt x="16817" y="1380"/>
                </a:moveTo>
                <a:lnTo>
                  <a:pt x="16817" y="1380"/>
                </a:lnTo>
                <a:cubicBezTo>
                  <a:pt x="15668" y="1688"/>
                  <a:pt x="14493" y="1897"/>
                  <a:pt x="13294" y="1897"/>
                </a:cubicBezTo>
                <a:cubicBezTo>
                  <a:pt x="13139" y="1897"/>
                  <a:pt x="12983" y="1894"/>
                  <a:pt x="12827" y="1887"/>
                </a:cubicBezTo>
                <a:cubicBezTo>
                  <a:pt x="14157" y="1728"/>
                  <a:pt x="15487" y="1538"/>
                  <a:pt x="16817" y="1380"/>
                </a:cubicBezTo>
                <a:close/>
                <a:moveTo>
                  <a:pt x="35844" y="1207"/>
                </a:moveTo>
                <a:cubicBezTo>
                  <a:pt x="37012" y="1207"/>
                  <a:pt x="37601" y="2269"/>
                  <a:pt x="37275" y="3692"/>
                </a:cubicBezTo>
                <a:cubicBezTo>
                  <a:pt x="37117" y="2647"/>
                  <a:pt x="36768" y="1697"/>
                  <a:pt x="35597" y="1222"/>
                </a:cubicBezTo>
                <a:cubicBezTo>
                  <a:pt x="35682" y="1212"/>
                  <a:pt x="35764" y="1207"/>
                  <a:pt x="35844" y="1207"/>
                </a:cubicBezTo>
                <a:close/>
                <a:moveTo>
                  <a:pt x="31599" y="1629"/>
                </a:moveTo>
                <a:cubicBezTo>
                  <a:pt x="32496" y="1629"/>
                  <a:pt x="33388" y="1672"/>
                  <a:pt x="34267" y="1823"/>
                </a:cubicBezTo>
                <a:cubicBezTo>
                  <a:pt x="35343" y="2013"/>
                  <a:pt x="36103" y="2330"/>
                  <a:pt x="36452" y="3692"/>
                </a:cubicBezTo>
                <a:cubicBezTo>
                  <a:pt x="36737" y="4927"/>
                  <a:pt x="37212" y="6099"/>
                  <a:pt x="37434" y="7365"/>
                </a:cubicBezTo>
                <a:cubicBezTo>
                  <a:pt x="37877" y="9677"/>
                  <a:pt x="37719" y="11957"/>
                  <a:pt x="37655" y="14238"/>
                </a:cubicBezTo>
                <a:cubicBezTo>
                  <a:pt x="37592" y="16454"/>
                  <a:pt x="36673" y="18481"/>
                  <a:pt x="35565" y="20350"/>
                </a:cubicBezTo>
                <a:cubicBezTo>
                  <a:pt x="34868" y="21585"/>
                  <a:pt x="33602" y="21933"/>
                  <a:pt x="32398" y="22250"/>
                </a:cubicBezTo>
                <a:cubicBezTo>
                  <a:pt x="29960" y="22883"/>
                  <a:pt x="27458" y="23295"/>
                  <a:pt x="24956" y="23612"/>
                </a:cubicBezTo>
                <a:cubicBezTo>
                  <a:pt x="20079" y="24150"/>
                  <a:pt x="15233" y="24562"/>
                  <a:pt x="10356" y="25100"/>
                </a:cubicBezTo>
                <a:cubicBezTo>
                  <a:pt x="10039" y="25134"/>
                  <a:pt x="9726" y="25150"/>
                  <a:pt x="9416" y="25150"/>
                </a:cubicBezTo>
                <a:cubicBezTo>
                  <a:pt x="7409" y="25150"/>
                  <a:pt x="5561" y="24464"/>
                  <a:pt x="3833" y="23422"/>
                </a:cubicBezTo>
                <a:cubicBezTo>
                  <a:pt x="2091" y="22408"/>
                  <a:pt x="1679" y="20445"/>
                  <a:pt x="1616" y="18671"/>
                </a:cubicBezTo>
                <a:cubicBezTo>
                  <a:pt x="1457" y="14269"/>
                  <a:pt x="1774" y="9836"/>
                  <a:pt x="3009" y="5560"/>
                </a:cubicBezTo>
                <a:cubicBezTo>
                  <a:pt x="3168" y="5022"/>
                  <a:pt x="3516" y="4864"/>
                  <a:pt x="3928" y="4705"/>
                </a:cubicBezTo>
                <a:cubicBezTo>
                  <a:pt x="6429" y="3597"/>
                  <a:pt x="8995" y="3153"/>
                  <a:pt x="11718" y="2995"/>
                </a:cubicBezTo>
                <a:cubicBezTo>
                  <a:pt x="15772" y="2742"/>
                  <a:pt x="19794" y="1855"/>
                  <a:pt x="23879" y="1728"/>
                </a:cubicBezTo>
                <a:cubicBezTo>
                  <a:pt x="24687" y="1697"/>
                  <a:pt x="25486" y="1689"/>
                  <a:pt x="26282" y="1689"/>
                </a:cubicBezTo>
                <a:cubicBezTo>
                  <a:pt x="27078" y="1689"/>
                  <a:pt x="27869" y="1697"/>
                  <a:pt x="28661" y="1697"/>
                </a:cubicBezTo>
                <a:cubicBezTo>
                  <a:pt x="29636" y="1680"/>
                  <a:pt x="30620" y="1629"/>
                  <a:pt x="31599" y="1629"/>
                </a:cubicBezTo>
                <a:close/>
                <a:moveTo>
                  <a:pt x="32028" y="1"/>
                </a:moveTo>
                <a:cubicBezTo>
                  <a:pt x="31821" y="1"/>
                  <a:pt x="31624" y="32"/>
                  <a:pt x="31480" y="177"/>
                </a:cubicBezTo>
                <a:cubicBezTo>
                  <a:pt x="31151" y="547"/>
                  <a:pt x="30768" y="637"/>
                  <a:pt x="30375" y="637"/>
                </a:cubicBezTo>
                <a:cubicBezTo>
                  <a:pt x="30163" y="637"/>
                  <a:pt x="29949" y="610"/>
                  <a:pt x="29738" y="588"/>
                </a:cubicBezTo>
                <a:cubicBezTo>
                  <a:pt x="27711" y="398"/>
                  <a:pt x="25716" y="462"/>
                  <a:pt x="22707" y="430"/>
                </a:cubicBezTo>
                <a:cubicBezTo>
                  <a:pt x="22030" y="400"/>
                  <a:pt x="21336" y="385"/>
                  <a:pt x="20628" y="385"/>
                </a:cubicBezTo>
                <a:cubicBezTo>
                  <a:pt x="16078" y="385"/>
                  <a:pt x="10957" y="1002"/>
                  <a:pt x="5859" y="2235"/>
                </a:cubicBezTo>
                <a:cubicBezTo>
                  <a:pt x="4371" y="2583"/>
                  <a:pt x="2724" y="3027"/>
                  <a:pt x="1964" y="4610"/>
                </a:cubicBezTo>
                <a:cubicBezTo>
                  <a:pt x="1299" y="6035"/>
                  <a:pt x="792" y="7524"/>
                  <a:pt x="444" y="9076"/>
                </a:cubicBezTo>
                <a:cubicBezTo>
                  <a:pt x="1" y="11166"/>
                  <a:pt x="222" y="13224"/>
                  <a:pt x="254" y="15314"/>
                </a:cubicBezTo>
                <a:cubicBezTo>
                  <a:pt x="286" y="18260"/>
                  <a:pt x="887" y="21046"/>
                  <a:pt x="2218" y="23675"/>
                </a:cubicBezTo>
                <a:cubicBezTo>
                  <a:pt x="2534" y="24372"/>
                  <a:pt x="3009" y="24878"/>
                  <a:pt x="3611" y="25353"/>
                </a:cubicBezTo>
                <a:cubicBezTo>
                  <a:pt x="4466" y="25987"/>
                  <a:pt x="5353" y="25923"/>
                  <a:pt x="6271" y="26018"/>
                </a:cubicBezTo>
                <a:cubicBezTo>
                  <a:pt x="7830" y="26186"/>
                  <a:pt x="9393" y="26264"/>
                  <a:pt x="10956" y="26264"/>
                </a:cubicBezTo>
                <a:cubicBezTo>
                  <a:pt x="13235" y="26264"/>
                  <a:pt x="15512" y="26097"/>
                  <a:pt x="17767" y="25797"/>
                </a:cubicBezTo>
                <a:cubicBezTo>
                  <a:pt x="22074" y="25227"/>
                  <a:pt x="26381" y="24308"/>
                  <a:pt x="30751" y="24245"/>
                </a:cubicBezTo>
                <a:cubicBezTo>
                  <a:pt x="33855" y="24245"/>
                  <a:pt x="35787" y="22313"/>
                  <a:pt x="37117" y="19780"/>
                </a:cubicBezTo>
                <a:cubicBezTo>
                  <a:pt x="38162" y="17848"/>
                  <a:pt x="38542" y="15568"/>
                  <a:pt x="38859" y="13287"/>
                </a:cubicBezTo>
                <a:cubicBezTo>
                  <a:pt x="39334" y="9582"/>
                  <a:pt x="38700" y="6004"/>
                  <a:pt x="38130" y="2393"/>
                </a:cubicBezTo>
                <a:cubicBezTo>
                  <a:pt x="38004" y="1602"/>
                  <a:pt x="37972" y="335"/>
                  <a:pt x="36642" y="240"/>
                </a:cubicBezTo>
                <a:cubicBezTo>
                  <a:pt x="35248" y="177"/>
                  <a:pt x="33855" y="82"/>
                  <a:pt x="32493" y="18"/>
                </a:cubicBezTo>
                <a:cubicBezTo>
                  <a:pt x="32344" y="18"/>
                  <a:pt x="32183" y="1"/>
                  <a:pt x="32028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755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Ma’naviy san’atlar</a:t>
            </a:r>
            <a:endParaRPr sz="2755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37" name="Google Shape;137;p14"/>
          <p:cNvSpPr/>
          <p:nvPr/>
        </p:nvSpPr>
        <p:spPr>
          <a:xfrm>
            <a:off x="9540299" y="6779840"/>
            <a:ext cx="2485942" cy="2126035"/>
          </a:xfrm>
          <a:custGeom>
            <a:avLst/>
            <a:gdLst/>
            <a:ahLst/>
            <a:cxnLst/>
            <a:rect l="l" t="t" r="r" b="b"/>
            <a:pathLst>
              <a:path w="34299" h="44511" extrusionOk="0">
                <a:moveTo>
                  <a:pt x="16830" y="895"/>
                </a:moveTo>
                <a:cubicBezTo>
                  <a:pt x="17310" y="895"/>
                  <a:pt x="17791" y="908"/>
                  <a:pt x="18274" y="935"/>
                </a:cubicBezTo>
                <a:cubicBezTo>
                  <a:pt x="15962" y="1093"/>
                  <a:pt x="13682" y="1220"/>
                  <a:pt x="11370" y="1378"/>
                </a:cubicBezTo>
                <a:cubicBezTo>
                  <a:pt x="13199" y="1077"/>
                  <a:pt x="15009" y="895"/>
                  <a:pt x="16830" y="895"/>
                </a:cubicBezTo>
                <a:close/>
                <a:moveTo>
                  <a:pt x="2091" y="6160"/>
                </a:moveTo>
                <a:cubicBezTo>
                  <a:pt x="1869" y="7997"/>
                  <a:pt x="1363" y="9770"/>
                  <a:pt x="1173" y="11607"/>
                </a:cubicBezTo>
                <a:cubicBezTo>
                  <a:pt x="1109" y="9675"/>
                  <a:pt x="919" y="7775"/>
                  <a:pt x="2091" y="6160"/>
                </a:cubicBezTo>
                <a:close/>
                <a:moveTo>
                  <a:pt x="26295" y="1751"/>
                </a:moveTo>
                <a:cubicBezTo>
                  <a:pt x="26810" y="1751"/>
                  <a:pt x="27325" y="1762"/>
                  <a:pt x="27838" y="1790"/>
                </a:cubicBezTo>
                <a:cubicBezTo>
                  <a:pt x="28440" y="1821"/>
                  <a:pt x="29041" y="1790"/>
                  <a:pt x="29580" y="1948"/>
                </a:cubicBezTo>
                <a:cubicBezTo>
                  <a:pt x="31417" y="2581"/>
                  <a:pt x="32018" y="3468"/>
                  <a:pt x="32050" y="5558"/>
                </a:cubicBezTo>
                <a:cubicBezTo>
                  <a:pt x="32113" y="11259"/>
                  <a:pt x="32462" y="16959"/>
                  <a:pt x="32367" y="22691"/>
                </a:cubicBezTo>
                <a:cubicBezTo>
                  <a:pt x="32367" y="26238"/>
                  <a:pt x="32335" y="29785"/>
                  <a:pt x="32398" y="33332"/>
                </a:cubicBezTo>
                <a:cubicBezTo>
                  <a:pt x="32430" y="35232"/>
                  <a:pt x="32873" y="37132"/>
                  <a:pt x="32588" y="39064"/>
                </a:cubicBezTo>
                <a:cubicBezTo>
                  <a:pt x="32430" y="40046"/>
                  <a:pt x="32113" y="40552"/>
                  <a:pt x="31100" y="40616"/>
                </a:cubicBezTo>
                <a:cubicBezTo>
                  <a:pt x="26064" y="40964"/>
                  <a:pt x="21029" y="41312"/>
                  <a:pt x="15994" y="41692"/>
                </a:cubicBezTo>
                <a:cubicBezTo>
                  <a:pt x="13935" y="41851"/>
                  <a:pt x="11877" y="42041"/>
                  <a:pt x="9787" y="42326"/>
                </a:cubicBezTo>
                <a:cubicBezTo>
                  <a:pt x="9288" y="42394"/>
                  <a:pt x="8790" y="42421"/>
                  <a:pt x="8292" y="42421"/>
                </a:cubicBezTo>
                <a:cubicBezTo>
                  <a:pt x="6953" y="42421"/>
                  <a:pt x="5615" y="42228"/>
                  <a:pt x="4276" y="42136"/>
                </a:cubicBezTo>
                <a:cubicBezTo>
                  <a:pt x="3611" y="42104"/>
                  <a:pt x="2978" y="41724"/>
                  <a:pt x="2978" y="40774"/>
                </a:cubicBezTo>
                <a:cubicBezTo>
                  <a:pt x="2756" y="31907"/>
                  <a:pt x="1743" y="23103"/>
                  <a:pt x="2028" y="14204"/>
                </a:cubicBezTo>
                <a:cubicBezTo>
                  <a:pt x="2123" y="11354"/>
                  <a:pt x="2503" y="8567"/>
                  <a:pt x="3294" y="5843"/>
                </a:cubicBezTo>
                <a:cubicBezTo>
                  <a:pt x="3706" y="4260"/>
                  <a:pt x="4656" y="3278"/>
                  <a:pt x="6335" y="3025"/>
                </a:cubicBezTo>
                <a:cubicBezTo>
                  <a:pt x="10310" y="2357"/>
                  <a:pt x="14315" y="2009"/>
                  <a:pt x="18320" y="2009"/>
                </a:cubicBezTo>
                <a:cubicBezTo>
                  <a:pt x="18495" y="2009"/>
                  <a:pt x="18669" y="2010"/>
                  <a:pt x="18844" y="2011"/>
                </a:cubicBezTo>
                <a:cubicBezTo>
                  <a:pt x="21334" y="2011"/>
                  <a:pt x="23824" y="1751"/>
                  <a:pt x="26295" y="1751"/>
                </a:cubicBezTo>
                <a:close/>
                <a:moveTo>
                  <a:pt x="19873" y="0"/>
                </a:moveTo>
                <a:cubicBezTo>
                  <a:pt x="16951" y="0"/>
                  <a:pt x="14024" y="121"/>
                  <a:pt x="11085" y="364"/>
                </a:cubicBezTo>
                <a:cubicBezTo>
                  <a:pt x="7760" y="650"/>
                  <a:pt x="4909" y="1790"/>
                  <a:pt x="2534" y="4228"/>
                </a:cubicBezTo>
                <a:cubicBezTo>
                  <a:pt x="1394" y="5400"/>
                  <a:pt x="539" y="6730"/>
                  <a:pt x="317" y="8440"/>
                </a:cubicBezTo>
                <a:cubicBezTo>
                  <a:pt x="1" y="11227"/>
                  <a:pt x="96" y="14045"/>
                  <a:pt x="96" y="16832"/>
                </a:cubicBezTo>
                <a:cubicBezTo>
                  <a:pt x="64" y="25225"/>
                  <a:pt x="381" y="33585"/>
                  <a:pt x="1964" y="41851"/>
                </a:cubicBezTo>
                <a:cubicBezTo>
                  <a:pt x="2281" y="43529"/>
                  <a:pt x="3168" y="44321"/>
                  <a:pt x="4783" y="44479"/>
                </a:cubicBezTo>
                <a:cubicBezTo>
                  <a:pt x="5059" y="44501"/>
                  <a:pt x="5334" y="44510"/>
                  <a:pt x="5608" y="44510"/>
                </a:cubicBezTo>
                <a:cubicBezTo>
                  <a:pt x="6962" y="44510"/>
                  <a:pt x="8284" y="44273"/>
                  <a:pt x="9628" y="44036"/>
                </a:cubicBezTo>
                <a:cubicBezTo>
                  <a:pt x="13017" y="43466"/>
                  <a:pt x="16469" y="43339"/>
                  <a:pt x="19857" y="43307"/>
                </a:cubicBezTo>
                <a:cubicBezTo>
                  <a:pt x="23626" y="43276"/>
                  <a:pt x="27300" y="42991"/>
                  <a:pt x="30941" y="42199"/>
                </a:cubicBezTo>
                <a:cubicBezTo>
                  <a:pt x="32778" y="41787"/>
                  <a:pt x="33317" y="40774"/>
                  <a:pt x="33507" y="38811"/>
                </a:cubicBezTo>
                <a:cubicBezTo>
                  <a:pt x="33855" y="35644"/>
                  <a:pt x="33538" y="32445"/>
                  <a:pt x="33855" y="29247"/>
                </a:cubicBezTo>
                <a:cubicBezTo>
                  <a:pt x="34172" y="26080"/>
                  <a:pt x="34298" y="22881"/>
                  <a:pt x="34203" y="20633"/>
                </a:cubicBezTo>
                <a:cubicBezTo>
                  <a:pt x="34140" y="15629"/>
                  <a:pt x="34298" y="11544"/>
                  <a:pt x="33950" y="7490"/>
                </a:cubicBezTo>
                <a:cubicBezTo>
                  <a:pt x="33887" y="6857"/>
                  <a:pt x="34013" y="6033"/>
                  <a:pt x="33570" y="5653"/>
                </a:cubicBezTo>
                <a:cubicBezTo>
                  <a:pt x="32620" y="4830"/>
                  <a:pt x="32715" y="3721"/>
                  <a:pt x="32557" y="2740"/>
                </a:cubicBezTo>
                <a:cubicBezTo>
                  <a:pt x="32303" y="966"/>
                  <a:pt x="32145" y="681"/>
                  <a:pt x="30466" y="523"/>
                </a:cubicBezTo>
                <a:cubicBezTo>
                  <a:pt x="26931" y="176"/>
                  <a:pt x="23405" y="0"/>
                  <a:pt x="19873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755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ifodalilik</a:t>
            </a:r>
            <a:endParaRPr sz="2755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39" name="Google Shape;139;p14"/>
          <p:cNvSpPr/>
          <p:nvPr/>
        </p:nvSpPr>
        <p:spPr>
          <a:xfrm>
            <a:off x="4980890" y="6111182"/>
            <a:ext cx="2934501" cy="2524393"/>
          </a:xfrm>
          <a:custGeom>
            <a:avLst/>
            <a:gdLst/>
            <a:ahLst/>
            <a:cxnLst/>
            <a:rect l="l" t="t" r="r" b="b"/>
            <a:pathLst>
              <a:path w="42532" h="36588" extrusionOk="0">
                <a:moveTo>
                  <a:pt x="31923" y="4169"/>
                </a:moveTo>
                <a:lnTo>
                  <a:pt x="31923" y="4169"/>
                </a:lnTo>
                <a:cubicBezTo>
                  <a:pt x="34519" y="5341"/>
                  <a:pt x="37053" y="6576"/>
                  <a:pt x="38541" y="9300"/>
                </a:cubicBezTo>
                <a:cubicBezTo>
                  <a:pt x="39143" y="10408"/>
                  <a:pt x="39808" y="11485"/>
                  <a:pt x="40473" y="12593"/>
                </a:cubicBezTo>
                <a:cubicBezTo>
                  <a:pt x="41645" y="14557"/>
                  <a:pt x="41613" y="16584"/>
                  <a:pt x="40917" y="19022"/>
                </a:cubicBezTo>
                <a:cubicBezTo>
                  <a:pt x="40283" y="12277"/>
                  <a:pt x="37433" y="7336"/>
                  <a:pt x="31923" y="4169"/>
                </a:cubicBezTo>
                <a:close/>
                <a:moveTo>
                  <a:pt x="3262" y="12625"/>
                </a:moveTo>
                <a:cubicBezTo>
                  <a:pt x="2375" y="15728"/>
                  <a:pt x="1647" y="18579"/>
                  <a:pt x="1742" y="21556"/>
                </a:cubicBezTo>
                <a:cubicBezTo>
                  <a:pt x="1837" y="24152"/>
                  <a:pt x="2407" y="26496"/>
                  <a:pt x="4244" y="28428"/>
                </a:cubicBezTo>
                <a:cubicBezTo>
                  <a:pt x="5321" y="29568"/>
                  <a:pt x="6081" y="31056"/>
                  <a:pt x="7221" y="32165"/>
                </a:cubicBezTo>
                <a:cubicBezTo>
                  <a:pt x="7131" y="32272"/>
                  <a:pt x="7041" y="32309"/>
                  <a:pt x="6958" y="32309"/>
                </a:cubicBezTo>
                <a:cubicBezTo>
                  <a:pt x="6893" y="32309"/>
                  <a:pt x="6832" y="32287"/>
                  <a:pt x="6777" y="32260"/>
                </a:cubicBezTo>
                <a:cubicBezTo>
                  <a:pt x="4180" y="30708"/>
                  <a:pt x="2249" y="28649"/>
                  <a:pt x="1615" y="25451"/>
                </a:cubicBezTo>
                <a:cubicBezTo>
                  <a:pt x="855" y="21651"/>
                  <a:pt x="824" y="17914"/>
                  <a:pt x="2249" y="14272"/>
                </a:cubicBezTo>
                <a:cubicBezTo>
                  <a:pt x="2470" y="13765"/>
                  <a:pt x="2597" y="13195"/>
                  <a:pt x="3262" y="12625"/>
                </a:cubicBezTo>
                <a:close/>
                <a:moveTo>
                  <a:pt x="19503" y="2109"/>
                </a:moveTo>
                <a:cubicBezTo>
                  <a:pt x="21327" y="2109"/>
                  <a:pt x="23184" y="2379"/>
                  <a:pt x="25050" y="2776"/>
                </a:cubicBezTo>
                <a:cubicBezTo>
                  <a:pt x="27647" y="3346"/>
                  <a:pt x="30149" y="4264"/>
                  <a:pt x="32398" y="5689"/>
                </a:cubicBezTo>
                <a:cubicBezTo>
                  <a:pt x="38510" y="9553"/>
                  <a:pt x="41043" y="16172"/>
                  <a:pt x="39460" y="23677"/>
                </a:cubicBezTo>
                <a:cubicBezTo>
                  <a:pt x="39016" y="25673"/>
                  <a:pt x="38130" y="27288"/>
                  <a:pt x="36800" y="28808"/>
                </a:cubicBezTo>
                <a:cubicBezTo>
                  <a:pt x="33823" y="32165"/>
                  <a:pt x="30497" y="34856"/>
                  <a:pt x="25937" y="35173"/>
                </a:cubicBezTo>
                <a:cubicBezTo>
                  <a:pt x="24433" y="35296"/>
                  <a:pt x="22933" y="35386"/>
                  <a:pt x="21440" y="35386"/>
                </a:cubicBezTo>
                <a:cubicBezTo>
                  <a:pt x="19099" y="35386"/>
                  <a:pt x="16774" y="35166"/>
                  <a:pt x="14473" y="34508"/>
                </a:cubicBezTo>
                <a:cubicBezTo>
                  <a:pt x="12478" y="33938"/>
                  <a:pt x="10388" y="33716"/>
                  <a:pt x="8677" y="32260"/>
                </a:cubicBezTo>
                <a:cubicBezTo>
                  <a:pt x="6587" y="30455"/>
                  <a:pt x="5067" y="28174"/>
                  <a:pt x="3547" y="25894"/>
                </a:cubicBezTo>
                <a:cubicBezTo>
                  <a:pt x="2470" y="24247"/>
                  <a:pt x="2502" y="22189"/>
                  <a:pt x="2660" y="20257"/>
                </a:cubicBezTo>
                <a:cubicBezTo>
                  <a:pt x="3040" y="15665"/>
                  <a:pt x="3990" y="11263"/>
                  <a:pt x="6841" y="7526"/>
                </a:cubicBezTo>
                <a:cubicBezTo>
                  <a:pt x="7727" y="6386"/>
                  <a:pt x="8772" y="5373"/>
                  <a:pt x="10039" y="4264"/>
                </a:cubicBezTo>
                <a:lnTo>
                  <a:pt x="10039" y="4264"/>
                </a:lnTo>
                <a:cubicBezTo>
                  <a:pt x="10008" y="4708"/>
                  <a:pt x="9976" y="4898"/>
                  <a:pt x="9944" y="5119"/>
                </a:cubicBezTo>
                <a:cubicBezTo>
                  <a:pt x="10043" y="5157"/>
                  <a:pt x="10138" y="5173"/>
                  <a:pt x="10229" y="5173"/>
                </a:cubicBezTo>
                <a:cubicBezTo>
                  <a:pt x="10517" y="5173"/>
                  <a:pt x="10765" y="5011"/>
                  <a:pt x="10958" y="4866"/>
                </a:cubicBezTo>
                <a:cubicBezTo>
                  <a:pt x="13647" y="2825"/>
                  <a:pt x="16530" y="2109"/>
                  <a:pt x="19503" y="2109"/>
                </a:cubicBezTo>
                <a:close/>
                <a:moveTo>
                  <a:pt x="19209" y="0"/>
                </a:moveTo>
                <a:cubicBezTo>
                  <a:pt x="19019" y="0"/>
                  <a:pt x="18825" y="33"/>
                  <a:pt x="18622" y="84"/>
                </a:cubicBezTo>
                <a:cubicBezTo>
                  <a:pt x="17513" y="432"/>
                  <a:pt x="16341" y="559"/>
                  <a:pt x="15170" y="781"/>
                </a:cubicBezTo>
                <a:cubicBezTo>
                  <a:pt x="12034" y="1382"/>
                  <a:pt x="9121" y="2586"/>
                  <a:pt x="7062" y="5151"/>
                </a:cubicBezTo>
                <a:cubicBezTo>
                  <a:pt x="5067" y="7558"/>
                  <a:pt x="3737" y="10503"/>
                  <a:pt x="1837" y="13005"/>
                </a:cubicBezTo>
                <a:cubicBezTo>
                  <a:pt x="1584" y="13353"/>
                  <a:pt x="1489" y="13860"/>
                  <a:pt x="1330" y="14272"/>
                </a:cubicBezTo>
                <a:cubicBezTo>
                  <a:pt x="0" y="17914"/>
                  <a:pt x="32" y="21587"/>
                  <a:pt x="729" y="25356"/>
                </a:cubicBezTo>
                <a:cubicBezTo>
                  <a:pt x="1362" y="28934"/>
                  <a:pt x="3325" y="31468"/>
                  <a:pt x="6302" y="32925"/>
                </a:cubicBezTo>
                <a:cubicBezTo>
                  <a:pt x="9152" y="34318"/>
                  <a:pt x="12193" y="35458"/>
                  <a:pt x="15328" y="36028"/>
                </a:cubicBezTo>
                <a:cubicBezTo>
                  <a:pt x="17495" y="36416"/>
                  <a:pt x="19681" y="36588"/>
                  <a:pt x="21860" y="36588"/>
                </a:cubicBezTo>
                <a:cubicBezTo>
                  <a:pt x="23598" y="36588"/>
                  <a:pt x="25331" y="36478"/>
                  <a:pt x="27046" y="36282"/>
                </a:cubicBezTo>
                <a:cubicBezTo>
                  <a:pt x="32778" y="35585"/>
                  <a:pt x="37243" y="32735"/>
                  <a:pt x="39523" y="26908"/>
                </a:cubicBezTo>
                <a:cubicBezTo>
                  <a:pt x="40632" y="24057"/>
                  <a:pt x="41423" y="21112"/>
                  <a:pt x="42057" y="18104"/>
                </a:cubicBezTo>
                <a:cubicBezTo>
                  <a:pt x="42532" y="15823"/>
                  <a:pt x="42278" y="13638"/>
                  <a:pt x="40948" y="11675"/>
                </a:cubicBezTo>
                <a:cubicBezTo>
                  <a:pt x="40473" y="10915"/>
                  <a:pt x="39998" y="10155"/>
                  <a:pt x="39586" y="9331"/>
                </a:cubicBezTo>
                <a:cubicBezTo>
                  <a:pt x="37876" y="5974"/>
                  <a:pt x="35026" y="3948"/>
                  <a:pt x="31669" y="3124"/>
                </a:cubicBezTo>
                <a:cubicBezTo>
                  <a:pt x="27774" y="2174"/>
                  <a:pt x="23847" y="1097"/>
                  <a:pt x="19382" y="876"/>
                </a:cubicBezTo>
                <a:cubicBezTo>
                  <a:pt x="20237" y="559"/>
                  <a:pt x="20237" y="306"/>
                  <a:pt x="19698" y="84"/>
                </a:cubicBezTo>
                <a:cubicBezTo>
                  <a:pt x="19536" y="25"/>
                  <a:pt x="19374" y="0"/>
                  <a:pt x="19209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755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ko‘p ma’nolilik</a:t>
            </a:r>
            <a:endParaRPr sz="2755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40" name="Google Shape;140;p14"/>
          <p:cNvSpPr/>
          <p:nvPr/>
        </p:nvSpPr>
        <p:spPr>
          <a:xfrm>
            <a:off x="8437965" y="8580150"/>
            <a:ext cx="95683" cy="110851"/>
          </a:xfrm>
          <a:custGeom>
            <a:avLst/>
            <a:gdLst/>
            <a:ahLst/>
            <a:cxnLst/>
            <a:rect l="l" t="t" r="r" b="b"/>
            <a:pathLst>
              <a:path w="1514" h="1754" extrusionOk="0">
                <a:moveTo>
                  <a:pt x="1387" y="0"/>
                </a:moveTo>
                <a:cubicBezTo>
                  <a:pt x="627" y="254"/>
                  <a:pt x="246" y="729"/>
                  <a:pt x="56" y="1394"/>
                </a:cubicBezTo>
                <a:cubicBezTo>
                  <a:pt x="1" y="1561"/>
                  <a:pt x="142" y="1753"/>
                  <a:pt x="284" y="1753"/>
                </a:cubicBezTo>
                <a:cubicBezTo>
                  <a:pt x="303" y="1753"/>
                  <a:pt x="323" y="1750"/>
                  <a:pt x="341" y="1742"/>
                </a:cubicBezTo>
                <a:cubicBezTo>
                  <a:pt x="975" y="1647"/>
                  <a:pt x="1260" y="1077"/>
                  <a:pt x="1482" y="539"/>
                </a:cubicBezTo>
                <a:cubicBezTo>
                  <a:pt x="1513" y="475"/>
                  <a:pt x="1450" y="349"/>
                  <a:pt x="138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" name="Google Shape;141;p14"/>
          <p:cNvSpPr/>
          <p:nvPr/>
        </p:nvSpPr>
        <p:spPr>
          <a:xfrm rot="8366974" flipV="1">
            <a:off x="11834961" y="6306271"/>
            <a:ext cx="1010318" cy="350040"/>
          </a:xfrm>
          <a:custGeom>
            <a:avLst/>
            <a:gdLst/>
            <a:ahLst/>
            <a:cxnLst/>
            <a:rect l="l" t="t" r="r" b="b"/>
            <a:pathLst>
              <a:path w="14094" h="8656" extrusionOk="0">
                <a:moveTo>
                  <a:pt x="11212" y="0"/>
                </a:moveTo>
                <a:cubicBezTo>
                  <a:pt x="11182" y="0"/>
                  <a:pt x="11150" y="3"/>
                  <a:pt x="11116" y="10"/>
                </a:cubicBezTo>
                <a:cubicBezTo>
                  <a:pt x="10736" y="73"/>
                  <a:pt x="10863" y="390"/>
                  <a:pt x="10800" y="643"/>
                </a:cubicBezTo>
                <a:cubicBezTo>
                  <a:pt x="10654" y="1332"/>
                  <a:pt x="10508" y="1622"/>
                  <a:pt x="10135" y="1622"/>
                </a:cubicBezTo>
                <a:cubicBezTo>
                  <a:pt x="9942" y="1622"/>
                  <a:pt x="9689" y="1544"/>
                  <a:pt x="9343" y="1403"/>
                </a:cubicBezTo>
                <a:cubicBezTo>
                  <a:pt x="7939" y="860"/>
                  <a:pt x="6536" y="560"/>
                  <a:pt x="5086" y="560"/>
                </a:cubicBezTo>
                <a:cubicBezTo>
                  <a:pt x="4508" y="560"/>
                  <a:pt x="3922" y="607"/>
                  <a:pt x="3326" y="707"/>
                </a:cubicBezTo>
                <a:cubicBezTo>
                  <a:pt x="1172" y="1055"/>
                  <a:pt x="32" y="2353"/>
                  <a:pt x="1" y="4634"/>
                </a:cubicBezTo>
                <a:cubicBezTo>
                  <a:pt x="1" y="5742"/>
                  <a:pt x="1" y="6850"/>
                  <a:pt x="191" y="7959"/>
                </a:cubicBezTo>
                <a:cubicBezTo>
                  <a:pt x="254" y="8212"/>
                  <a:pt x="191" y="8529"/>
                  <a:pt x="539" y="8656"/>
                </a:cubicBezTo>
                <a:cubicBezTo>
                  <a:pt x="982" y="8497"/>
                  <a:pt x="856" y="8086"/>
                  <a:pt x="824" y="7769"/>
                </a:cubicBezTo>
                <a:cubicBezTo>
                  <a:pt x="792" y="6945"/>
                  <a:pt x="666" y="6122"/>
                  <a:pt x="634" y="5330"/>
                </a:cubicBezTo>
                <a:cubicBezTo>
                  <a:pt x="571" y="2670"/>
                  <a:pt x="1616" y="1498"/>
                  <a:pt x="4181" y="1308"/>
                </a:cubicBezTo>
                <a:cubicBezTo>
                  <a:pt x="4473" y="1291"/>
                  <a:pt x="4756" y="1282"/>
                  <a:pt x="5033" y="1282"/>
                </a:cubicBezTo>
                <a:cubicBezTo>
                  <a:pt x="6773" y="1282"/>
                  <a:pt x="8273" y="1638"/>
                  <a:pt x="10103" y="2512"/>
                </a:cubicBezTo>
                <a:cubicBezTo>
                  <a:pt x="10071" y="3082"/>
                  <a:pt x="9818" y="3620"/>
                  <a:pt x="10040" y="4159"/>
                </a:cubicBezTo>
                <a:cubicBezTo>
                  <a:pt x="10126" y="4395"/>
                  <a:pt x="10285" y="4588"/>
                  <a:pt x="10448" y="4588"/>
                </a:cubicBezTo>
                <a:cubicBezTo>
                  <a:pt x="10524" y="4588"/>
                  <a:pt x="10602" y="4545"/>
                  <a:pt x="10673" y="4444"/>
                </a:cubicBezTo>
                <a:cubicBezTo>
                  <a:pt x="11036" y="3899"/>
                  <a:pt x="11498" y="3842"/>
                  <a:pt x="11975" y="3842"/>
                </a:cubicBezTo>
                <a:cubicBezTo>
                  <a:pt x="12099" y="3842"/>
                  <a:pt x="12225" y="3846"/>
                  <a:pt x="12350" y="3846"/>
                </a:cubicBezTo>
                <a:cubicBezTo>
                  <a:pt x="12414" y="3846"/>
                  <a:pt x="12478" y="3845"/>
                  <a:pt x="12541" y="3842"/>
                </a:cubicBezTo>
                <a:cubicBezTo>
                  <a:pt x="12644" y="3833"/>
                  <a:pt x="12746" y="3829"/>
                  <a:pt x="12848" y="3829"/>
                </a:cubicBezTo>
                <a:cubicBezTo>
                  <a:pt x="13094" y="3829"/>
                  <a:pt x="13340" y="3851"/>
                  <a:pt x="13587" y="3874"/>
                </a:cubicBezTo>
                <a:cubicBezTo>
                  <a:pt x="13777" y="3874"/>
                  <a:pt x="13967" y="3842"/>
                  <a:pt x="14030" y="3652"/>
                </a:cubicBezTo>
                <a:cubicBezTo>
                  <a:pt x="14093" y="3462"/>
                  <a:pt x="13998" y="3304"/>
                  <a:pt x="13872" y="3177"/>
                </a:cubicBezTo>
                <a:cubicBezTo>
                  <a:pt x="13175" y="2258"/>
                  <a:pt x="12446" y="1340"/>
                  <a:pt x="11750" y="422"/>
                </a:cubicBezTo>
                <a:cubicBezTo>
                  <a:pt x="11608" y="224"/>
                  <a:pt x="11467" y="0"/>
                  <a:pt x="11212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21" name="Graphic 2">
            <a:extLst>
              <a:ext uri="{FF2B5EF4-FFF2-40B4-BE49-F238E27FC236}">
                <a16:creationId xmlns:a16="http://schemas.microsoft.com/office/drawing/2014/main" id="{1B4ED70B-BF4F-491E-8920-0F806FF16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76E24A1-07CD-4B77-8258-8E4E3435E2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94DF77E-AF27-401E-8D17-0D318B4FB3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4" name="Google Shape;136;p14">
            <a:extLst>
              <a:ext uri="{FF2B5EF4-FFF2-40B4-BE49-F238E27FC236}">
                <a16:creationId xmlns:a16="http://schemas.microsoft.com/office/drawing/2014/main" id="{663C85B9-ADC8-4791-8542-2E8D9F1D802A}"/>
              </a:ext>
            </a:extLst>
          </p:cNvPr>
          <p:cNvSpPr/>
          <p:nvPr/>
        </p:nvSpPr>
        <p:spPr>
          <a:xfrm>
            <a:off x="13331821" y="2869758"/>
            <a:ext cx="2752172" cy="2013364"/>
          </a:xfrm>
          <a:custGeom>
            <a:avLst/>
            <a:gdLst/>
            <a:ahLst/>
            <a:cxnLst/>
            <a:rect l="l" t="t" r="r" b="b"/>
            <a:pathLst>
              <a:path w="39334" h="26265" extrusionOk="0">
                <a:moveTo>
                  <a:pt x="16817" y="1380"/>
                </a:moveTo>
                <a:lnTo>
                  <a:pt x="16817" y="1380"/>
                </a:lnTo>
                <a:cubicBezTo>
                  <a:pt x="15668" y="1688"/>
                  <a:pt x="14493" y="1897"/>
                  <a:pt x="13294" y="1897"/>
                </a:cubicBezTo>
                <a:cubicBezTo>
                  <a:pt x="13139" y="1897"/>
                  <a:pt x="12983" y="1894"/>
                  <a:pt x="12827" y="1887"/>
                </a:cubicBezTo>
                <a:cubicBezTo>
                  <a:pt x="14157" y="1728"/>
                  <a:pt x="15487" y="1538"/>
                  <a:pt x="16817" y="1380"/>
                </a:cubicBezTo>
                <a:close/>
                <a:moveTo>
                  <a:pt x="35844" y="1207"/>
                </a:moveTo>
                <a:cubicBezTo>
                  <a:pt x="37012" y="1207"/>
                  <a:pt x="37601" y="2269"/>
                  <a:pt x="37275" y="3692"/>
                </a:cubicBezTo>
                <a:cubicBezTo>
                  <a:pt x="37117" y="2647"/>
                  <a:pt x="36768" y="1697"/>
                  <a:pt x="35597" y="1222"/>
                </a:cubicBezTo>
                <a:cubicBezTo>
                  <a:pt x="35682" y="1212"/>
                  <a:pt x="35764" y="1207"/>
                  <a:pt x="35844" y="1207"/>
                </a:cubicBezTo>
                <a:close/>
                <a:moveTo>
                  <a:pt x="31599" y="1629"/>
                </a:moveTo>
                <a:cubicBezTo>
                  <a:pt x="32496" y="1629"/>
                  <a:pt x="33388" y="1672"/>
                  <a:pt x="34267" y="1823"/>
                </a:cubicBezTo>
                <a:cubicBezTo>
                  <a:pt x="35343" y="2013"/>
                  <a:pt x="36103" y="2330"/>
                  <a:pt x="36452" y="3692"/>
                </a:cubicBezTo>
                <a:cubicBezTo>
                  <a:pt x="36737" y="4927"/>
                  <a:pt x="37212" y="6099"/>
                  <a:pt x="37434" y="7365"/>
                </a:cubicBezTo>
                <a:cubicBezTo>
                  <a:pt x="37877" y="9677"/>
                  <a:pt x="37719" y="11957"/>
                  <a:pt x="37655" y="14238"/>
                </a:cubicBezTo>
                <a:cubicBezTo>
                  <a:pt x="37592" y="16454"/>
                  <a:pt x="36673" y="18481"/>
                  <a:pt x="35565" y="20350"/>
                </a:cubicBezTo>
                <a:cubicBezTo>
                  <a:pt x="34868" y="21585"/>
                  <a:pt x="33602" y="21933"/>
                  <a:pt x="32398" y="22250"/>
                </a:cubicBezTo>
                <a:cubicBezTo>
                  <a:pt x="29960" y="22883"/>
                  <a:pt x="27458" y="23295"/>
                  <a:pt x="24956" y="23612"/>
                </a:cubicBezTo>
                <a:cubicBezTo>
                  <a:pt x="20079" y="24150"/>
                  <a:pt x="15233" y="24562"/>
                  <a:pt x="10356" y="25100"/>
                </a:cubicBezTo>
                <a:cubicBezTo>
                  <a:pt x="10039" y="25134"/>
                  <a:pt x="9726" y="25150"/>
                  <a:pt x="9416" y="25150"/>
                </a:cubicBezTo>
                <a:cubicBezTo>
                  <a:pt x="7409" y="25150"/>
                  <a:pt x="5561" y="24464"/>
                  <a:pt x="3833" y="23422"/>
                </a:cubicBezTo>
                <a:cubicBezTo>
                  <a:pt x="2091" y="22408"/>
                  <a:pt x="1679" y="20445"/>
                  <a:pt x="1616" y="18671"/>
                </a:cubicBezTo>
                <a:cubicBezTo>
                  <a:pt x="1457" y="14269"/>
                  <a:pt x="1774" y="9836"/>
                  <a:pt x="3009" y="5560"/>
                </a:cubicBezTo>
                <a:cubicBezTo>
                  <a:pt x="3168" y="5022"/>
                  <a:pt x="3516" y="4864"/>
                  <a:pt x="3928" y="4705"/>
                </a:cubicBezTo>
                <a:cubicBezTo>
                  <a:pt x="6429" y="3597"/>
                  <a:pt x="8995" y="3153"/>
                  <a:pt x="11718" y="2995"/>
                </a:cubicBezTo>
                <a:cubicBezTo>
                  <a:pt x="15772" y="2742"/>
                  <a:pt x="19794" y="1855"/>
                  <a:pt x="23879" y="1728"/>
                </a:cubicBezTo>
                <a:cubicBezTo>
                  <a:pt x="24687" y="1697"/>
                  <a:pt x="25486" y="1689"/>
                  <a:pt x="26282" y="1689"/>
                </a:cubicBezTo>
                <a:cubicBezTo>
                  <a:pt x="27078" y="1689"/>
                  <a:pt x="27869" y="1697"/>
                  <a:pt x="28661" y="1697"/>
                </a:cubicBezTo>
                <a:cubicBezTo>
                  <a:pt x="29636" y="1680"/>
                  <a:pt x="30620" y="1629"/>
                  <a:pt x="31599" y="1629"/>
                </a:cubicBezTo>
                <a:close/>
                <a:moveTo>
                  <a:pt x="32028" y="1"/>
                </a:moveTo>
                <a:cubicBezTo>
                  <a:pt x="31821" y="1"/>
                  <a:pt x="31624" y="32"/>
                  <a:pt x="31480" y="177"/>
                </a:cubicBezTo>
                <a:cubicBezTo>
                  <a:pt x="31151" y="547"/>
                  <a:pt x="30768" y="637"/>
                  <a:pt x="30375" y="637"/>
                </a:cubicBezTo>
                <a:cubicBezTo>
                  <a:pt x="30163" y="637"/>
                  <a:pt x="29949" y="610"/>
                  <a:pt x="29738" y="588"/>
                </a:cubicBezTo>
                <a:cubicBezTo>
                  <a:pt x="27711" y="398"/>
                  <a:pt x="25716" y="462"/>
                  <a:pt x="22707" y="430"/>
                </a:cubicBezTo>
                <a:cubicBezTo>
                  <a:pt x="22030" y="400"/>
                  <a:pt x="21336" y="385"/>
                  <a:pt x="20628" y="385"/>
                </a:cubicBezTo>
                <a:cubicBezTo>
                  <a:pt x="16078" y="385"/>
                  <a:pt x="10957" y="1002"/>
                  <a:pt x="5859" y="2235"/>
                </a:cubicBezTo>
                <a:cubicBezTo>
                  <a:pt x="4371" y="2583"/>
                  <a:pt x="2724" y="3027"/>
                  <a:pt x="1964" y="4610"/>
                </a:cubicBezTo>
                <a:cubicBezTo>
                  <a:pt x="1299" y="6035"/>
                  <a:pt x="792" y="7524"/>
                  <a:pt x="444" y="9076"/>
                </a:cubicBezTo>
                <a:cubicBezTo>
                  <a:pt x="1" y="11166"/>
                  <a:pt x="222" y="13224"/>
                  <a:pt x="254" y="15314"/>
                </a:cubicBezTo>
                <a:cubicBezTo>
                  <a:pt x="286" y="18260"/>
                  <a:pt x="887" y="21046"/>
                  <a:pt x="2218" y="23675"/>
                </a:cubicBezTo>
                <a:cubicBezTo>
                  <a:pt x="2534" y="24372"/>
                  <a:pt x="3009" y="24878"/>
                  <a:pt x="3611" y="25353"/>
                </a:cubicBezTo>
                <a:cubicBezTo>
                  <a:pt x="4466" y="25987"/>
                  <a:pt x="5353" y="25923"/>
                  <a:pt x="6271" y="26018"/>
                </a:cubicBezTo>
                <a:cubicBezTo>
                  <a:pt x="7830" y="26186"/>
                  <a:pt x="9393" y="26264"/>
                  <a:pt x="10956" y="26264"/>
                </a:cubicBezTo>
                <a:cubicBezTo>
                  <a:pt x="13235" y="26264"/>
                  <a:pt x="15512" y="26097"/>
                  <a:pt x="17767" y="25797"/>
                </a:cubicBezTo>
                <a:cubicBezTo>
                  <a:pt x="22074" y="25227"/>
                  <a:pt x="26381" y="24308"/>
                  <a:pt x="30751" y="24245"/>
                </a:cubicBezTo>
                <a:cubicBezTo>
                  <a:pt x="33855" y="24245"/>
                  <a:pt x="35787" y="22313"/>
                  <a:pt x="37117" y="19780"/>
                </a:cubicBezTo>
                <a:cubicBezTo>
                  <a:pt x="38162" y="17848"/>
                  <a:pt x="38542" y="15568"/>
                  <a:pt x="38859" y="13287"/>
                </a:cubicBezTo>
                <a:cubicBezTo>
                  <a:pt x="39334" y="9582"/>
                  <a:pt x="38700" y="6004"/>
                  <a:pt x="38130" y="2393"/>
                </a:cubicBezTo>
                <a:cubicBezTo>
                  <a:pt x="38004" y="1602"/>
                  <a:pt x="37972" y="335"/>
                  <a:pt x="36642" y="240"/>
                </a:cubicBezTo>
                <a:cubicBezTo>
                  <a:pt x="35248" y="177"/>
                  <a:pt x="33855" y="82"/>
                  <a:pt x="32493" y="18"/>
                </a:cubicBezTo>
                <a:cubicBezTo>
                  <a:pt x="32344" y="18"/>
                  <a:pt x="32183" y="1"/>
                  <a:pt x="32028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755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Lafziy san’atlar</a:t>
            </a:r>
            <a:endParaRPr sz="2755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5" name="Google Shape;129;p14">
            <a:extLst>
              <a:ext uri="{FF2B5EF4-FFF2-40B4-BE49-F238E27FC236}">
                <a16:creationId xmlns:a16="http://schemas.microsoft.com/office/drawing/2014/main" id="{EB92CC84-F268-47E3-81E3-45BF2793C8E6}"/>
              </a:ext>
            </a:extLst>
          </p:cNvPr>
          <p:cNvSpPr/>
          <p:nvPr/>
        </p:nvSpPr>
        <p:spPr>
          <a:xfrm>
            <a:off x="14564760" y="4925235"/>
            <a:ext cx="286293" cy="554447"/>
          </a:xfrm>
          <a:custGeom>
            <a:avLst/>
            <a:gdLst/>
            <a:ahLst/>
            <a:cxnLst/>
            <a:rect l="l" t="t" r="r" b="b"/>
            <a:pathLst>
              <a:path w="4530" h="8773" extrusionOk="0">
                <a:moveTo>
                  <a:pt x="3421" y="1"/>
                </a:moveTo>
                <a:cubicBezTo>
                  <a:pt x="2059" y="1648"/>
                  <a:pt x="2059" y="3769"/>
                  <a:pt x="1521" y="5764"/>
                </a:cubicBezTo>
                <a:cubicBezTo>
                  <a:pt x="1203" y="5579"/>
                  <a:pt x="1084" y="4994"/>
                  <a:pt x="720" y="4994"/>
                </a:cubicBezTo>
                <a:cubicBezTo>
                  <a:pt x="649" y="4994"/>
                  <a:pt x="569" y="5016"/>
                  <a:pt x="476" y="5068"/>
                </a:cubicBezTo>
                <a:cubicBezTo>
                  <a:pt x="1" y="5353"/>
                  <a:pt x="222" y="5923"/>
                  <a:pt x="191" y="6366"/>
                </a:cubicBezTo>
                <a:cubicBezTo>
                  <a:pt x="191" y="7126"/>
                  <a:pt x="476" y="7760"/>
                  <a:pt x="951" y="8330"/>
                </a:cubicBezTo>
                <a:cubicBezTo>
                  <a:pt x="1169" y="8607"/>
                  <a:pt x="1436" y="8773"/>
                  <a:pt x="1714" y="8773"/>
                </a:cubicBezTo>
                <a:cubicBezTo>
                  <a:pt x="1881" y="8773"/>
                  <a:pt x="2052" y="8713"/>
                  <a:pt x="2218" y="8583"/>
                </a:cubicBezTo>
                <a:cubicBezTo>
                  <a:pt x="2693" y="8266"/>
                  <a:pt x="3263" y="8171"/>
                  <a:pt x="3769" y="7950"/>
                </a:cubicBezTo>
                <a:cubicBezTo>
                  <a:pt x="4086" y="7823"/>
                  <a:pt x="4529" y="7760"/>
                  <a:pt x="4466" y="7095"/>
                </a:cubicBezTo>
                <a:cubicBezTo>
                  <a:pt x="4343" y="7039"/>
                  <a:pt x="4220" y="7016"/>
                  <a:pt x="4098" y="7016"/>
                </a:cubicBezTo>
                <a:cubicBezTo>
                  <a:pt x="3621" y="7016"/>
                  <a:pt x="3148" y="7357"/>
                  <a:pt x="2638" y="7357"/>
                </a:cubicBezTo>
                <a:cubicBezTo>
                  <a:pt x="2541" y="7357"/>
                  <a:pt x="2444" y="7345"/>
                  <a:pt x="2344" y="7316"/>
                </a:cubicBezTo>
                <a:cubicBezTo>
                  <a:pt x="2281" y="4814"/>
                  <a:pt x="3231" y="2439"/>
                  <a:pt x="3421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6" name="Google Shape;139;p14">
            <a:extLst>
              <a:ext uri="{FF2B5EF4-FFF2-40B4-BE49-F238E27FC236}">
                <a16:creationId xmlns:a16="http://schemas.microsoft.com/office/drawing/2014/main" id="{35E05356-97D1-4C20-B5B5-B272B7B25A72}"/>
              </a:ext>
            </a:extLst>
          </p:cNvPr>
          <p:cNvSpPr/>
          <p:nvPr/>
        </p:nvSpPr>
        <p:spPr>
          <a:xfrm>
            <a:off x="2652332" y="8090686"/>
            <a:ext cx="2934501" cy="2524393"/>
          </a:xfrm>
          <a:custGeom>
            <a:avLst/>
            <a:gdLst/>
            <a:ahLst/>
            <a:cxnLst/>
            <a:rect l="l" t="t" r="r" b="b"/>
            <a:pathLst>
              <a:path w="42532" h="36588" extrusionOk="0">
                <a:moveTo>
                  <a:pt x="31923" y="4169"/>
                </a:moveTo>
                <a:lnTo>
                  <a:pt x="31923" y="4169"/>
                </a:lnTo>
                <a:cubicBezTo>
                  <a:pt x="34519" y="5341"/>
                  <a:pt x="37053" y="6576"/>
                  <a:pt x="38541" y="9300"/>
                </a:cubicBezTo>
                <a:cubicBezTo>
                  <a:pt x="39143" y="10408"/>
                  <a:pt x="39808" y="11485"/>
                  <a:pt x="40473" y="12593"/>
                </a:cubicBezTo>
                <a:cubicBezTo>
                  <a:pt x="41645" y="14557"/>
                  <a:pt x="41613" y="16584"/>
                  <a:pt x="40917" y="19022"/>
                </a:cubicBezTo>
                <a:cubicBezTo>
                  <a:pt x="40283" y="12277"/>
                  <a:pt x="37433" y="7336"/>
                  <a:pt x="31923" y="4169"/>
                </a:cubicBezTo>
                <a:close/>
                <a:moveTo>
                  <a:pt x="3262" y="12625"/>
                </a:moveTo>
                <a:cubicBezTo>
                  <a:pt x="2375" y="15728"/>
                  <a:pt x="1647" y="18579"/>
                  <a:pt x="1742" y="21556"/>
                </a:cubicBezTo>
                <a:cubicBezTo>
                  <a:pt x="1837" y="24152"/>
                  <a:pt x="2407" y="26496"/>
                  <a:pt x="4244" y="28428"/>
                </a:cubicBezTo>
                <a:cubicBezTo>
                  <a:pt x="5321" y="29568"/>
                  <a:pt x="6081" y="31056"/>
                  <a:pt x="7221" y="32165"/>
                </a:cubicBezTo>
                <a:cubicBezTo>
                  <a:pt x="7131" y="32272"/>
                  <a:pt x="7041" y="32309"/>
                  <a:pt x="6958" y="32309"/>
                </a:cubicBezTo>
                <a:cubicBezTo>
                  <a:pt x="6893" y="32309"/>
                  <a:pt x="6832" y="32287"/>
                  <a:pt x="6777" y="32260"/>
                </a:cubicBezTo>
                <a:cubicBezTo>
                  <a:pt x="4180" y="30708"/>
                  <a:pt x="2249" y="28649"/>
                  <a:pt x="1615" y="25451"/>
                </a:cubicBezTo>
                <a:cubicBezTo>
                  <a:pt x="855" y="21651"/>
                  <a:pt x="824" y="17914"/>
                  <a:pt x="2249" y="14272"/>
                </a:cubicBezTo>
                <a:cubicBezTo>
                  <a:pt x="2470" y="13765"/>
                  <a:pt x="2597" y="13195"/>
                  <a:pt x="3262" y="12625"/>
                </a:cubicBezTo>
                <a:close/>
                <a:moveTo>
                  <a:pt x="19503" y="2109"/>
                </a:moveTo>
                <a:cubicBezTo>
                  <a:pt x="21327" y="2109"/>
                  <a:pt x="23184" y="2379"/>
                  <a:pt x="25050" y="2776"/>
                </a:cubicBezTo>
                <a:cubicBezTo>
                  <a:pt x="27647" y="3346"/>
                  <a:pt x="30149" y="4264"/>
                  <a:pt x="32398" y="5689"/>
                </a:cubicBezTo>
                <a:cubicBezTo>
                  <a:pt x="38510" y="9553"/>
                  <a:pt x="41043" y="16172"/>
                  <a:pt x="39460" y="23677"/>
                </a:cubicBezTo>
                <a:cubicBezTo>
                  <a:pt x="39016" y="25673"/>
                  <a:pt x="38130" y="27288"/>
                  <a:pt x="36800" y="28808"/>
                </a:cubicBezTo>
                <a:cubicBezTo>
                  <a:pt x="33823" y="32165"/>
                  <a:pt x="30497" y="34856"/>
                  <a:pt x="25937" y="35173"/>
                </a:cubicBezTo>
                <a:cubicBezTo>
                  <a:pt x="24433" y="35296"/>
                  <a:pt x="22933" y="35386"/>
                  <a:pt x="21440" y="35386"/>
                </a:cubicBezTo>
                <a:cubicBezTo>
                  <a:pt x="19099" y="35386"/>
                  <a:pt x="16774" y="35166"/>
                  <a:pt x="14473" y="34508"/>
                </a:cubicBezTo>
                <a:cubicBezTo>
                  <a:pt x="12478" y="33938"/>
                  <a:pt x="10388" y="33716"/>
                  <a:pt x="8677" y="32260"/>
                </a:cubicBezTo>
                <a:cubicBezTo>
                  <a:pt x="6587" y="30455"/>
                  <a:pt x="5067" y="28174"/>
                  <a:pt x="3547" y="25894"/>
                </a:cubicBezTo>
                <a:cubicBezTo>
                  <a:pt x="2470" y="24247"/>
                  <a:pt x="2502" y="22189"/>
                  <a:pt x="2660" y="20257"/>
                </a:cubicBezTo>
                <a:cubicBezTo>
                  <a:pt x="3040" y="15665"/>
                  <a:pt x="3990" y="11263"/>
                  <a:pt x="6841" y="7526"/>
                </a:cubicBezTo>
                <a:cubicBezTo>
                  <a:pt x="7727" y="6386"/>
                  <a:pt x="8772" y="5373"/>
                  <a:pt x="10039" y="4264"/>
                </a:cubicBezTo>
                <a:lnTo>
                  <a:pt x="10039" y="4264"/>
                </a:lnTo>
                <a:cubicBezTo>
                  <a:pt x="10008" y="4708"/>
                  <a:pt x="9976" y="4898"/>
                  <a:pt x="9944" y="5119"/>
                </a:cubicBezTo>
                <a:cubicBezTo>
                  <a:pt x="10043" y="5157"/>
                  <a:pt x="10138" y="5173"/>
                  <a:pt x="10229" y="5173"/>
                </a:cubicBezTo>
                <a:cubicBezTo>
                  <a:pt x="10517" y="5173"/>
                  <a:pt x="10765" y="5011"/>
                  <a:pt x="10958" y="4866"/>
                </a:cubicBezTo>
                <a:cubicBezTo>
                  <a:pt x="13647" y="2825"/>
                  <a:pt x="16530" y="2109"/>
                  <a:pt x="19503" y="2109"/>
                </a:cubicBezTo>
                <a:close/>
                <a:moveTo>
                  <a:pt x="19209" y="0"/>
                </a:moveTo>
                <a:cubicBezTo>
                  <a:pt x="19019" y="0"/>
                  <a:pt x="18825" y="33"/>
                  <a:pt x="18622" y="84"/>
                </a:cubicBezTo>
                <a:cubicBezTo>
                  <a:pt x="17513" y="432"/>
                  <a:pt x="16341" y="559"/>
                  <a:pt x="15170" y="781"/>
                </a:cubicBezTo>
                <a:cubicBezTo>
                  <a:pt x="12034" y="1382"/>
                  <a:pt x="9121" y="2586"/>
                  <a:pt x="7062" y="5151"/>
                </a:cubicBezTo>
                <a:cubicBezTo>
                  <a:pt x="5067" y="7558"/>
                  <a:pt x="3737" y="10503"/>
                  <a:pt x="1837" y="13005"/>
                </a:cubicBezTo>
                <a:cubicBezTo>
                  <a:pt x="1584" y="13353"/>
                  <a:pt x="1489" y="13860"/>
                  <a:pt x="1330" y="14272"/>
                </a:cubicBezTo>
                <a:cubicBezTo>
                  <a:pt x="0" y="17914"/>
                  <a:pt x="32" y="21587"/>
                  <a:pt x="729" y="25356"/>
                </a:cubicBezTo>
                <a:cubicBezTo>
                  <a:pt x="1362" y="28934"/>
                  <a:pt x="3325" y="31468"/>
                  <a:pt x="6302" y="32925"/>
                </a:cubicBezTo>
                <a:cubicBezTo>
                  <a:pt x="9152" y="34318"/>
                  <a:pt x="12193" y="35458"/>
                  <a:pt x="15328" y="36028"/>
                </a:cubicBezTo>
                <a:cubicBezTo>
                  <a:pt x="17495" y="36416"/>
                  <a:pt x="19681" y="36588"/>
                  <a:pt x="21860" y="36588"/>
                </a:cubicBezTo>
                <a:cubicBezTo>
                  <a:pt x="23598" y="36588"/>
                  <a:pt x="25331" y="36478"/>
                  <a:pt x="27046" y="36282"/>
                </a:cubicBezTo>
                <a:cubicBezTo>
                  <a:pt x="32778" y="35585"/>
                  <a:pt x="37243" y="32735"/>
                  <a:pt x="39523" y="26908"/>
                </a:cubicBezTo>
                <a:cubicBezTo>
                  <a:pt x="40632" y="24057"/>
                  <a:pt x="41423" y="21112"/>
                  <a:pt x="42057" y="18104"/>
                </a:cubicBezTo>
                <a:cubicBezTo>
                  <a:pt x="42532" y="15823"/>
                  <a:pt x="42278" y="13638"/>
                  <a:pt x="40948" y="11675"/>
                </a:cubicBezTo>
                <a:cubicBezTo>
                  <a:pt x="40473" y="10915"/>
                  <a:pt x="39998" y="10155"/>
                  <a:pt x="39586" y="9331"/>
                </a:cubicBezTo>
                <a:cubicBezTo>
                  <a:pt x="37876" y="5974"/>
                  <a:pt x="35026" y="3948"/>
                  <a:pt x="31669" y="3124"/>
                </a:cubicBezTo>
                <a:cubicBezTo>
                  <a:pt x="27774" y="2174"/>
                  <a:pt x="23847" y="1097"/>
                  <a:pt x="19382" y="876"/>
                </a:cubicBezTo>
                <a:cubicBezTo>
                  <a:pt x="20237" y="559"/>
                  <a:pt x="20237" y="306"/>
                  <a:pt x="19698" y="84"/>
                </a:cubicBezTo>
                <a:cubicBezTo>
                  <a:pt x="19536" y="25"/>
                  <a:pt x="19374" y="0"/>
                  <a:pt x="19209" y="0"/>
                </a:cubicBezTo>
                <a:close/>
              </a:path>
            </a:pathLst>
          </a:custGeom>
          <a:solidFill>
            <a:srgbClr val="AB25A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755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ta’sirchanlik</a:t>
            </a:r>
            <a:endParaRPr sz="2755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7" name="Google Shape;137;p14">
            <a:extLst>
              <a:ext uri="{FF2B5EF4-FFF2-40B4-BE49-F238E27FC236}">
                <a16:creationId xmlns:a16="http://schemas.microsoft.com/office/drawing/2014/main" id="{1EFCB5CE-0D42-4982-B1E1-1901E4686576}"/>
              </a:ext>
            </a:extLst>
          </p:cNvPr>
          <p:cNvSpPr/>
          <p:nvPr/>
        </p:nvSpPr>
        <p:spPr>
          <a:xfrm>
            <a:off x="13083577" y="8238393"/>
            <a:ext cx="2485942" cy="2126035"/>
          </a:xfrm>
          <a:custGeom>
            <a:avLst/>
            <a:gdLst/>
            <a:ahLst/>
            <a:cxnLst/>
            <a:rect l="l" t="t" r="r" b="b"/>
            <a:pathLst>
              <a:path w="34299" h="44511" extrusionOk="0">
                <a:moveTo>
                  <a:pt x="16830" y="895"/>
                </a:moveTo>
                <a:cubicBezTo>
                  <a:pt x="17310" y="895"/>
                  <a:pt x="17791" y="908"/>
                  <a:pt x="18274" y="935"/>
                </a:cubicBezTo>
                <a:cubicBezTo>
                  <a:pt x="15962" y="1093"/>
                  <a:pt x="13682" y="1220"/>
                  <a:pt x="11370" y="1378"/>
                </a:cubicBezTo>
                <a:cubicBezTo>
                  <a:pt x="13199" y="1077"/>
                  <a:pt x="15009" y="895"/>
                  <a:pt x="16830" y="895"/>
                </a:cubicBezTo>
                <a:close/>
                <a:moveTo>
                  <a:pt x="2091" y="6160"/>
                </a:moveTo>
                <a:cubicBezTo>
                  <a:pt x="1869" y="7997"/>
                  <a:pt x="1363" y="9770"/>
                  <a:pt x="1173" y="11607"/>
                </a:cubicBezTo>
                <a:cubicBezTo>
                  <a:pt x="1109" y="9675"/>
                  <a:pt x="919" y="7775"/>
                  <a:pt x="2091" y="6160"/>
                </a:cubicBezTo>
                <a:close/>
                <a:moveTo>
                  <a:pt x="26295" y="1751"/>
                </a:moveTo>
                <a:cubicBezTo>
                  <a:pt x="26810" y="1751"/>
                  <a:pt x="27325" y="1762"/>
                  <a:pt x="27838" y="1790"/>
                </a:cubicBezTo>
                <a:cubicBezTo>
                  <a:pt x="28440" y="1821"/>
                  <a:pt x="29041" y="1790"/>
                  <a:pt x="29580" y="1948"/>
                </a:cubicBezTo>
                <a:cubicBezTo>
                  <a:pt x="31417" y="2581"/>
                  <a:pt x="32018" y="3468"/>
                  <a:pt x="32050" y="5558"/>
                </a:cubicBezTo>
                <a:cubicBezTo>
                  <a:pt x="32113" y="11259"/>
                  <a:pt x="32462" y="16959"/>
                  <a:pt x="32367" y="22691"/>
                </a:cubicBezTo>
                <a:cubicBezTo>
                  <a:pt x="32367" y="26238"/>
                  <a:pt x="32335" y="29785"/>
                  <a:pt x="32398" y="33332"/>
                </a:cubicBezTo>
                <a:cubicBezTo>
                  <a:pt x="32430" y="35232"/>
                  <a:pt x="32873" y="37132"/>
                  <a:pt x="32588" y="39064"/>
                </a:cubicBezTo>
                <a:cubicBezTo>
                  <a:pt x="32430" y="40046"/>
                  <a:pt x="32113" y="40552"/>
                  <a:pt x="31100" y="40616"/>
                </a:cubicBezTo>
                <a:cubicBezTo>
                  <a:pt x="26064" y="40964"/>
                  <a:pt x="21029" y="41312"/>
                  <a:pt x="15994" y="41692"/>
                </a:cubicBezTo>
                <a:cubicBezTo>
                  <a:pt x="13935" y="41851"/>
                  <a:pt x="11877" y="42041"/>
                  <a:pt x="9787" y="42326"/>
                </a:cubicBezTo>
                <a:cubicBezTo>
                  <a:pt x="9288" y="42394"/>
                  <a:pt x="8790" y="42421"/>
                  <a:pt x="8292" y="42421"/>
                </a:cubicBezTo>
                <a:cubicBezTo>
                  <a:pt x="6953" y="42421"/>
                  <a:pt x="5615" y="42228"/>
                  <a:pt x="4276" y="42136"/>
                </a:cubicBezTo>
                <a:cubicBezTo>
                  <a:pt x="3611" y="42104"/>
                  <a:pt x="2978" y="41724"/>
                  <a:pt x="2978" y="40774"/>
                </a:cubicBezTo>
                <a:cubicBezTo>
                  <a:pt x="2756" y="31907"/>
                  <a:pt x="1743" y="23103"/>
                  <a:pt x="2028" y="14204"/>
                </a:cubicBezTo>
                <a:cubicBezTo>
                  <a:pt x="2123" y="11354"/>
                  <a:pt x="2503" y="8567"/>
                  <a:pt x="3294" y="5843"/>
                </a:cubicBezTo>
                <a:cubicBezTo>
                  <a:pt x="3706" y="4260"/>
                  <a:pt x="4656" y="3278"/>
                  <a:pt x="6335" y="3025"/>
                </a:cubicBezTo>
                <a:cubicBezTo>
                  <a:pt x="10310" y="2357"/>
                  <a:pt x="14315" y="2009"/>
                  <a:pt x="18320" y="2009"/>
                </a:cubicBezTo>
                <a:cubicBezTo>
                  <a:pt x="18495" y="2009"/>
                  <a:pt x="18669" y="2010"/>
                  <a:pt x="18844" y="2011"/>
                </a:cubicBezTo>
                <a:cubicBezTo>
                  <a:pt x="21334" y="2011"/>
                  <a:pt x="23824" y="1751"/>
                  <a:pt x="26295" y="1751"/>
                </a:cubicBezTo>
                <a:close/>
                <a:moveTo>
                  <a:pt x="19873" y="0"/>
                </a:moveTo>
                <a:cubicBezTo>
                  <a:pt x="16951" y="0"/>
                  <a:pt x="14024" y="121"/>
                  <a:pt x="11085" y="364"/>
                </a:cubicBezTo>
                <a:cubicBezTo>
                  <a:pt x="7760" y="650"/>
                  <a:pt x="4909" y="1790"/>
                  <a:pt x="2534" y="4228"/>
                </a:cubicBezTo>
                <a:cubicBezTo>
                  <a:pt x="1394" y="5400"/>
                  <a:pt x="539" y="6730"/>
                  <a:pt x="317" y="8440"/>
                </a:cubicBezTo>
                <a:cubicBezTo>
                  <a:pt x="1" y="11227"/>
                  <a:pt x="96" y="14045"/>
                  <a:pt x="96" y="16832"/>
                </a:cubicBezTo>
                <a:cubicBezTo>
                  <a:pt x="64" y="25225"/>
                  <a:pt x="381" y="33585"/>
                  <a:pt x="1964" y="41851"/>
                </a:cubicBezTo>
                <a:cubicBezTo>
                  <a:pt x="2281" y="43529"/>
                  <a:pt x="3168" y="44321"/>
                  <a:pt x="4783" y="44479"/>
                </a:cubicBezTo>
                <a:cubicBezTo>
                  <a:pt x="5059" y="44501"/>
                  <a:pt x="5334" y="44510"/>
                  <a:pt x="5608" y="44510"/>
                </a:cubicBezTo>
                <a:cubicBezTo>
                  <a:pt x="6962" y="44510"/>
                  <a:pt x="8284" y="44273"/>
                  <a:pt x="9628" y="44036"/>
                </a:cubicBezTo>
                <a:cubicBezTo>
                  <a:pt x="13017" y="43466"/>
                  <a:pt x="16469" y="43339"/>
                  <a:pt x="19857" y="43307"/>
                </a:cubicBezTo>
                <a:cubicBezTo>
                  <a:pt x="23626" y="43276"/>
                  <a:pt x="27300" y="42991"/>
                  <a:pt x="30941" y="42199"/>
                </a:cubicBezTo>
                <a:cubicBezTo>
                  <a:pt x="32778" y="41787"/>
                  <a:pt x="33317" y="40774"/>
                  <a:pt x="33507" y="38811"/>
                </a:cubicBezTo>
                <a:cubicBezTo>
                  <a:pt x="33855" y="35644"/>
                  <a:pt x="33538" y="32445"/>
                  <a:pt x="33855" y="29247"/>
                </a:cubicBezTo>
                <a:cubicBezTo>
                  <a:pt x="34172" y="26080"/>
                  <a:pt x="34298" y="22881"/>
                  <a:pt x="34203" y="20633"/>
                </a:cubicBezTo>
                <a:cubicBezTo>
                  <a:pt x="34140" y="15629"/>
                  <a:pt x="34298" y="11544"/>
                  <a:pt x="33950" y="7490"/>
                </a:cubicBezTo>
                <a:cubicBezTo>
                  <a:pt x="33887" y="6857"/>
                  <a:pt x="34013" y="6033"/>
                  <a:pt x="33570" y="5653"/>
                </a:cubicBezTo>
                <a:cubicBezTo>
                  <a:pt x="32620" y="4830"/>
                  <a:pt x="32715" y="3721"/>
                  <a:pt x="32557" y="2740"/>
                </a:cubicBezTo>
                <a:cubicBezTo>
                  <a:pt x="32303" y="966"/>
                  <a:pt x="32145" y="681"/>
                  <a:pt x="30466" y="523"/>
                </a:cubicBezTo>
                <a:cubicBezTo>
                  <a:pt x="26931" y="176"/>
                  <a:pt x="23405" y="0"/>
                  <a:pt x="19873" y="0"/>
                </a:cubicBezTo>
                <a:close/>
              </a:path>
            </a:pathLst>
          </a:custGeom>
          <a:solidFill>
            <a:srgbClr val="2CC8A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755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so‘z takrori</a:t>
            </a:r>
            <a:endParaRPr sz="2755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8" name="Google Shape;141;p14">
            <a:extLst>
              <a:ext uri="{FF2B5EF4-FFF2-40B4-BE49-F238E27FC236}">
                <a16:creationId xmlns:a16="http://schemas.microsoft.com/office/drawing/2014/main" id="{75346655-F63A-4E2E-8FDA-33CA1F5847F0}"/>
              </a:ext>
            </a:extLst>
          </p:cNvPr>
          <p:cNvSpPr/>
          <p:nvPr/>
        </p:nvSpPr>
        <p:spPr>
          <a:xfrm rot="280622" flipV="1">
            <a:off x="11552128" y="9073373"/>
            <a:ext cx="1010318" cy="350040"/>
          </a:xfrm>
          <a:custGeom>
            <a:avLst/>
            <a:gdLst/>
            <a:ahLst/>
            <a:cxnLst/>
            <a:rect l="l" t="t" r="r" b="b"/>
            <a:pathLst>
              <a:path w="14094" h="8656" extrusionOk="0">
                <a:moveTo>
                  <a:pt x="11212" y="0"/>
                </a:moveTo>
                <a:cubicBezTo>
                  <a:pt x="11182" y="0"/>
                  <a:pt x="11150" y="3"/>
                  <a:pt x="11116" y="10"/>
                </a:cubicBezTo>
                <a:cubicBezTo>
                  <a:pt x="10736" y="73"/>
                  <a:pt x="10863" y="390"/>
                  <a:pt x="10800" y="643"/>
                </a:cubicBezTo>
                <a:cubicBezTo>
                  <a:pt x="10654" y="1332"/>
                  <a:pt x="10508" y="1622"/>
                  <a:pt x="10135" y="1622"/>
                </a:cubicBezTo>
                <a:cubicBezTo>
                  <a:pt x="9942" y="1622"/>
                  <a:pt x="9689" y="1544"/>
                  <a:pt x="9343" y="1403"/>
                </a:cubicBezTo>
                <a:cubicBezTo>
                  <a:pt x="7939" y="860"/>
                  <a:pt x="6536" y="560"/>
                  <a:pt x="5086" y="560"/>
                </a:cubicBezTo>
                <a:cubicBezTo>
                  <a:pt x="4508" y="560"/>
                  <a:pt x="3922" y="607"/>
                  <a:pt x="3326" y="707"/>
                </a:cubicBezTo>
                <a:cubicBezTo>
                  <a:pt x="1172" y="1055"/>
                  <a:pt x="32" y="2353"/>
                  <a:pt x="1" y="4634"/>
                </a:cubicBezTo>
                <a:cubicBezTo>
                  <a:pt x="1" y="5742"/>
                  <a:pt x="1" y="6850"/>
                  <a:pt x="191" y="7959"/>
                </a:cubicBezTo>
                <a:cubicBezTo>
                  <a:pt x="254" y="8212"/>
                  <a:pt x="191" y="8529"/>
                  <a:pt x="539" y="8656"/>
                </a:cubicBezTo>
                <a:cubicBezTo>
                  <a:pt x="982" y="8497"/>
                  <a:pt x="856" y="8086"/>
                  <a:pt x="824" y="7769"/>
                </a:cubicBezTo>
                <a:cubicBezTo>
                  <a:pt x="792" y="6945"/>
                  <a:pt x="666" y="6122"/>
                  <a:pt x="634" y="5330"/>
                </a:cubicBezTo>
                <a:cubicBezTo>
                  <a:pt x="571" y="2670"/>
                  <a:pt x="1616" y="1498"/>
                  <a:pt x="4181" y="1308"/>
                </a:cubicBezTo>
                <a:cubicBezTo>
                  <a:pt x="4473" y="1291"/>
                  <a:pt x="4756" y="1282"/>
                  <a:pt x="5033" y="1282"/>
                </a:cubicBezTo>
                <a:cubicBezTo>
                  <a:pt x="6773" y="1282"/>
                  <a:pt x="8273" y="1638"/>
                  <a:pt x="10103" y="2512"/>
                </a:cubicBezTo>
                <a:cubicBezTo>
                  <a:pt x="10071" y="3082"/>
                  <a:pt x="9818" y="3620"/>
                  <a:pt x="10040" y="4159"/>
                </a:cubicBezTo>
                <a:cubicBezTo>
                  <a:pt x="10126" y="4395"/>
                  <a:pt x="10285" y="4588"/>
                  <a:pt x="10448" y="4588"/>
                </a:cubicBezTo>
                <a:cubicBezTo>
                  <a:pt x="10524" y="4588"/>
                  <a:pt x="10602" y="4545"/>
                  <a:pt x="10673" y="4444"/>
                </a:cubicBezTo>
                <a:cubicBezTo>
                  <a:pt x="11036" y="3899"/>
                  <a:pt x="11498" y="3842"/>
                  <a:pt x="11975" y="3842"/>
                </a:cubicBezTo>
                <a:cubicBezTo>
                  <a:pt x="12099" y="3842"/>
                  <a:pt x="12225" y="3846"/>
                  <a:pt x="12350" y="3846"/>
                </a:cubicBezTo>
                <a:cubicBezTo>
                  <a:pt x="12414" y="3846"/>
                  <a:pt x="12478" y="3845"/>
                  <a:pt x="12541" y="3842"/>
                </a:cubicBezTo>
                <a:cubicBezTo>
                  <a:pt x="12644" y="3833"/>
                  <a:pt x="12746" y="3829"/>
                  <a:pt x="12848" y="3829"/>
                </a:cubicBezTo>
                <a:cubicBezTo>
                  <a:pt x="13094" y="3829"/>
                  <a:pt x="13340" y="3851"/>
                  <a:pt x="13587" y="3874"/>
                </a:cubicBezTo>
                <a:cubicBezTo>
                  <a:pt x="13777" y="3874"/>
                  <a:pt x="13967" y="3842"/>
                  <a:pt x="14030" y="3652"/>
                </a:cubicBezTo>
                <a:cubicBezTo>
                  <a:pt x="14093" y="3462"/>
                  <a:pt x="13998" y="3304"/>
                  <a:pt x="13872" y="3177"/>
                </a:cubicBezTo>
                <a:cubicBezTo>
                  <a:pt x="13175" y="2258"/>
                  <a:pt x="12446" y="1340"/>
                  <a:pt x="11750" y="422"/>
                </a:cubicBezTo>
                <a:cubicBezTo>
                  <a:pt x="11608" y="224"/>
                  <a:pt x="11467" y="0"/>
                  <a:pt x="11212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9" name="Google Shape;130;p14">
            <a:extLst>
              <a:ext uri="{FF2B5EF4-FFF2-40B4-BE49-F238E27FC236}">
                <a16:creationId xmlns:a16="http://schemas.microsoft.com/office/drawing/2014/main" id="{1278FF43-9478-4B90-91B2-3DA0E9B5F1BF}"/>
              </a:ext>
            </a:extLst>
          </p:cNvPr>
          <p:cNvSpPr/>
          <p:nvPr/>
        </p:nvSpPr>
        <p:spPr>
          <a:xfrm rot="4891585">
            <a:off x="5760873" y="8858927"/>
            <a:ext cx="542439" cy="650635"/>
          </a:xfrm>
          <a:custGeom>
            <a:avLst/>
            <a:gdLst/>
            <a:ahLst/>
            <a:cxnLst/>
            <a:rect l="l" t="t" r="r" b="b"/>
            <a:pathLst>
              <a:path w="8583" h="10295" extrusionOk="0">
                <a:moveTo>
                  <a:pt x="0" y="0"/>
                </a:moveTo>
                <a:cubicBezTo>
                  <a:pt x="665" y="3611"/>
                  <a:pt x="3389" y="5542"/>
                  <a:pt x="6081" y="7759"/>
                </a:cubicBezTo>
                <a:cubicBezTo>
                  <a:pt x="5067" y="8171"/>
                  <a:pt x="4339" y="8456"/>
                  <a:pt x="3611" y="8804"/>
                </a:cubicBezTo>
                <a:cubicBezTo>
                  <a:pt x="3167" y="8994"/>
                  <a:pt x="2597" y="9153"/>
                  <a:pt x="2787" y="9818"/>
                </a:cubicBezTo>
                <a:cubicBezTo>
                  <a:pt x="2878" y="10182"/>
                  <a:pt x="3106" y="10295"/>
                  <a:pt x="3373" y="10295"/>
                </a:cubicBezTo>
                <a:cubicBezTo>
                  <a:pt x="3570" y="10295"/>
                  <a:pt x="3789" y="10233"/>
                  <a:pt x="3991" y="10166"/>
                </a:cubicBezTo>
                <a:cubicBezTo>
                  <a:pt x="5194" y="9723"/>
                  <a:pt x="6398" y="9279"/>
                  <a:pt x="7569" y="8773"/>
                </a:cubicBezTo>
                <a:cubicBezTo>
                  <a:pt x="8361" y="8424"/>
                  <a:pt x="8583" y="7728"/>
                  <a:pt x="8519" y="6936"/>
                </a:cubicBezTo>
                <a:cubicBezTo>
                  <a:pt x="8424" y="6144"/>
                  <a:pt x="8298" y="5352"/>
                  <a:pt x="8203" y="4592"/>
                </a:cubicBezTo>
                <a:cubicBezTo>
                  <a:pt x="8139" y="4086"/>
                  <a:pt x="7949" y="3737"/>
                  <a:pt x="7443" y="3737"/>
                </a:cubicBezTo>
                <a:cubicBezTo>
                  <a:pt x="6936" y="3769"/>
                  <a:pt x="6714" y="4117"/>
                  <a:pt x="6619" y="4592"/>
                </a:cubicBezTo>
                <a:cubicBezTo>
                  <a:pt x="6524" y="4972"/>
                  <a:pt x="6714" y="5479"/>
                  <a:pt x="6271" y="5827"/>
                </a:cubicBezTo>
                <a:cubicBezTo>
                  <a:pt x="3547" y="4592"/>
                  <a:pt x="2344" y="1679"/>
                  <a:pt x="0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766887" y="1319808"/>
            <a:ext cx="5062626" cy="1646672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Ma’naviy san’atlar </a:t>
            </a:r>
          </a:p>
        </p:txBody>
      </p:sp>
      <p:pic>
        <p:nvPicPr>
          <p:cNvPr id="48" name="Graphic 2">
            <a:extLst>
              <a:ext uri="{FF2B5EF4-FFF2-40B4-BE49-F238E27FC236}">
                <a16:creationId xmlns:a16="http://schemas.microsoft.com/office/drawing/2014/main" id="{720A9F52-357A-4F3F-BA66-1790F0038A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3681"/>
            <a:ext cx="17995899" cy="144780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C4ACC4DA-0EE3-4699-B7F1-ED60FF2047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57574DF3-BD75-4F46-B3FC-C5D9BDD213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33" name="Google Shape;267;p21">
            <a:extLst>
              <a:ext uri="{FF2B5EF4-FFF2-40B4-BE49-F238E27FC236}">
                <a16:creationId xmlns:a16="http://schemas.microsoft.com/office/drawing/2014/main" id="{2DFB5B8C-1844-4349-8AE9-436D5D82A7F3}"/>
              </a:ext>
            </a:extLst>
          </p:cNvPr>
          <p:cNvGrpSpPr/>
          <p:nvPr/>
        </p:nvGrpSpPr>
        <p:grpSpPr>
          <a:xfrm>
            <a:off x="6479458" y="3084185"/>
            <a:ext cx="10976692" cy="4937425"/>
            <a:chOff x="853056" y="1307394"/>
            <a:chExt cx="7437890" cy="3424673"/>
          </a:xfrm>
        </p:grpSpPr>
        <p:grpSp>
          <p:nvGrpSpPr>
            <p:cNvPr id="34" name="Google Shape;268;p21">
              <a:extLst>
                <a:ext uri="{FF2B5EF4-FFF2-40B4-BE49-F238E27FC236}">
                  <a16:creationId xmlns:a16="http://schemas.microsoft.com/office/drawing/2014/main" id="{96F2C8AD-0696-4CA4-921E-762AA6F60570}"/>
                </a:ext>
              </a:extLst>
            </p:cNvPr>
            <p:cNvGrpSpPr/>
            <p:nvPr/>
          </p:nvGrpSpPr>
          <p:grpSpPr>
            <a:xfrm>
              <a:off x="853056" y="1307394"/>
              <a:ext cx="2322015" cy="1692848"/>
              <a:chOff x="4875791" y="946666"/>
              <a:chExt cx="1263475" cy="1443671"/>
            </a:xfrm>
          </p:grpSpPr>
          <p:sp>
            <p:nvSpPr>
              <p:cNvPr id="56" name="Google Shape;269;p21">
                <a:extLst>
                  <a:ext uri="{FF2B5EF4-FFF2-40B4-BE49-F238E27FC236}">
                    <a16:creationId xmlns:a16="http://schemas.microsoft.com/office/drawing/2014/main" id="{78FF76BE-696D-4566-9E40-E9DF41CE42CE}"/>
                  </a:ext>
                </a:extLst>
              </p:cNvPr>
              <p:cNvSpPr/>
              <p:nvPr/>
            </p:nvSpPr>
            <p:spPr>
              <a:xfrm>
                <a:off x="5455534" y="1055601"/>
                <a:ext cx="53695" cy="44148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2830" extrusionOk="0">
                    <a:moveTo>
                      <a:pt x="2902" y="0"/>
                    </a:moveTo>
                    <a:cubicBezTo>
                      <a:pt x="2802" y="0"/>
                      <a:pt x="2699" y="38"/>
                      <a:pt x="2608" y="113"/>
                    </a:cubicBezTo>
                    <a:cubicBezTo>
                      <a:pt x="2174" y="439"/>
                      <a:pt x="1666" y="838"/>
                      <a:pt x="1232" y="1200"/>
                    </a:cubicBezTo>
                    <a:cubicBezTo>
                      <a:pt x="906" y="1490"/>
                      <a:pt x="580" y="1743"/>
                      <a:pt x="254" y="1997"/>
                    </a:cubicBezTo>
                    <a:cubicBezTo>
                      <a:pt x="36" y="2142"/>
                      <a:pt x="0" y="2432"/>
                      <a:pt x="145" y="2649"/>
                    </a:cubicBezTo>
                    <a:cubicBezTo>
                      <a:pt x="254" y="2758"/>
                      <a:pt x="362" y="2830"/>
                      <a:pt x="507" y="2830"/>
                    </a:cubicBezTo>
                    <a:cubicBezTo>
                      <a:pt x="616" y="2830"/>
                      <a:pt x="725" y="2794"/>
                      <a:pt x="797" y="2721"/>
                    </a:cubicBezTo>
                    <a:cubicBezTo>
                      <a:pt x="1123" y="2504"/>
                      <a:pt x="1449" y="2214"/>
                      <a:pt x="1811" y="1924"/>
                    </a:cubicBezTo>
                    <a:cubicBezTo>
                      <a:pt x="2246" y="1562"/>
                      <a:pt x="2717" y="1200"/>
                      <a:pt x="3151" y="874"/>
                    </a:cubicBezTo>
                    <a:cubicBezTo>
                      <a:pt x="3369" y="729"/>
                      <a:pt x="3441" y="403"/>
                      <a:pt x="3260" y="222"/>
                    </a:cubicBezTo>
                    <a:cubicBezTo>
                      <a:pt x="3176" y="74"/>
                      <a:pt x="3042" y="0"/>
                      <a:pt x="29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7" name="Google Shape;270;p21">
                <a:extLst>
                  <a:ext uri="{FF2B5EF4-FFF2-40B4-BE49-F238E27FC236}">
                    <a16:creationId xmlns:a16="http://schemas.microsoft.com/office/drawing/2014/main" id="{86EC54D5-A68E-4726-8C34-23A028DA64A9}"/>
                  </a:ext>
                </a:extLst>
              </p:cNvPr>
              <p:cNvSpPr/>
              <p:nvPr/>
            </p:nvSpPr>
            <p:spPr>
              <a:xfrm>
                <a:off x="4875791" y="946666"/>
                <a:ext cx="1263475" cy="1443671"/>
              </a:xfrm>
              <a:custGeom>
                <a:avLst/>
                <a:gdLst/>
                <a:ahLst/>
                <a:cxnLst/>
                <a:rect l="l" t="t" r="r" b="b"/>
                <a:pathLst>
                  <a:path w="80992" h="92543" extrusionOk="0">
                    <a:moveTo>
                      <a:pt x="38286" y="939"/>
                    </a:moveTo>
                    <a:cubicBezTo>
                      <a:pt x="38395" y="975"/>
                      <a:pt x="38503" y="1011"/>
                      <a:pt x="38576" y="1084"/>
                    </a:cubicBezTo>
                    <a:cubicBezTo>
                      <a:pt x="39409" y="1663"/>
                      <a:pt x="40206" y="2315"/>
                      <a:pt x="40894" y="3040"/>
                    </a:cubicBezTo>
                    <a:cubicBezTo>
                      <a:pt x="40982" y="3127"/>
                      <a:pt x="41109" y="3175"/>
                      <a:pt x="41237" y="3175"/>
                    </a:cubicBezTo>
                    <a:cubicBezTo>
                      <a:pt x="41319" y="3175"/>
                      <a:pt x="41402" y="3155"/>
                      <a:pt x="41474" y="3112"/>
                    </a:cubicBezTo>
                    <a:cubicBezTo>
                      <a:pt x="42234" y="2714"/>
                      <a:pt x="43031" y="2315"/>
                      <a:pt x="43828" y="1989"/>
                    </a:cubicBezTo>
                    <a:cubicBezTo>
                      <a:pt x="44009" y="1881"/>
                      <a:pt x="44190" y="1844"/>
                      <a:pt x="44371" y="1844"/>
                    </a:cubicBezTo>
                    <a:cubicBezTo>
                      <a:pt x="44589" y="1844"/>
                      <a:pt x="44806" y="1953"/>
                      <a:pt x="44987" y="2098"/>
                    </a:cubicBezTo>
                    <a:cubicBezTo>
                      <a:pt x="45494" y="2424"/>
                      <a:pt x="45929" y="2931"/>
                      <a:pt x="46219" y="3510"/>
                    </a:cubicBezTo>
                    <a:cubicBezTo>
                      <a:pt x="46298" y="3670"/>
                      <a:pt x="46455" y="3770"/>
                      <a:pt x="46633" y="3770"/>
                    </a:cubicBezTo>
                    <a:cubicBezTo>
                      <a:pt x="46698" y="3770"/>
                      <a:pt x="46766" y="3757"/>
                      <a:pt x="46834" y="3728"/>
                    </a:cubicBezTo>
                    <a:lnTo>
                      <a:pt x="49877" y="2532"/>
                    </a:lnTo>
                    <a:lnTo>
                      <a:pt x="49877" y="2532"/>
                    </a:lnTo>
                    <a:cubicBezTo>
                      <a:pt x="49442" y="5177"/>
                      <a:pt x="49189" y="7821"/>
                      <a:pt x="49152" y="10501"/>
                    </a:cubicBezTo>
                    <a:cubicBezTo>
                      <a:pt x="49008" y="14232"/>
                      <a:pt x="48863" y="18071"/>
                      <a:pt x="47595" y="21694"/>
                    </a:cubicBezTo>
                    <a:cubicBezTo>
                      <a:pt x="47052" y="21186"/>
                      <a:pt x="46508" y="20752"/>
                      <a:pt x="45893" y="20390"/>
                    </a:cubicBezTo>
                    <a:cubicBezTo>
                      <a:pt x="45675" y="20208"/>
                      <a:pt x="45422" y="20136"/>
                      <a:pt x="45168" y="20100"/>
                    </a:cubicBezTo>
                    <a:lnTo>
                      <a:pt x="45096" y="20100"/>
                    </a:lnTo>
                    <a:cubicBezTo>
                      <a:pt x="44842" y="20136"/>
                      <a:pt x="44589" y="20245"/>
                      <a:pt x="44371" y="20462"/>
                    </a:cubicBezTo>
                    <a:lnTo>
                      <a:pt x="43430" y="21295"/>
                    </a:lnTo>
                    <a:cubicBezTo>
                      <a:pt x="43246" y="21494"/>
                      <a:pt x="42997" y="21590"/>
                      <a:pt x="42749" y="21590"/>
                    </a:cubicBezTo>
                    <a:cubicBezTo>
                      <a:pt x="42411" y="21590"/>
                      <a:pt x="42075" y="21412"/>
                      <a:pt x="41908" y="21078"/>
                    </a:cubicBezTo>
                    <a:lnTo>
                      <a:pt x="41800" y="20897"/>
                    </a:lnTo>
                    <a:cubicBezTo>
                      <a:pt x="41510" y="20390"/>
                      <a:pt x="41039" y="20027"/>
                      <a:pt x="40496" y="19846"/>
                    </a:cubicBezTo>
                    <a:cubicBezTo>
                      <a:pt x="40314" y="19774"/>
                      <a:pt x="40097" y="19738"/>
                      <a:pt x="39916" y="19738"/>
                    </a:cubicBezTo>
                    <a:cubicBezTo>
                      <a:pt x="39300" y="19774"/>
                      <a:pt x="38721" y="19955"/>
                      <a:pt x="38214" y="20208"/>
                    </a:cubicBezTo>
                    <a:lnTo>
                      <a:pt x="35533" y="21331"/>
                    </a:lnTo>
                    <a:cubicBezTo>
                      <a:pt x="34773" y="20788"/>
                      <a:pt x="34012" y="20136"/>
                      <a:pt x="33360" y="19448"/>
                    </a:cubicBezTo>
                    <a:cubicBezTo>
                      <a:pt x="33276" y="19342"/>
                      <a:pt x="33142" y="19286"/>
                      <a:pt x="33009" y="19286"/>
                    </a:cubicBezTo>
                    <a:cubicBezTo>
                      <a:pt x="32914" y="19286"/>
                      <a:pt x="32820" y="19315"/>
                      <a:pt x="32744" y="19375"/>
                    </a:cubicBezTo>
                    <a:lnTo>
                      <a:pt x="31875" y="20027"/>
                    </a:lnTo>
                    <a:cubicBezTo>
                      <a:pt x="32020" y="13978"/>
                      <a:pt x="32636" y="7966"/>
                      <a:pt x="33795" y="2025"/>
                    </a:cubicBezTo>
                    <a:lnTo>
                      <a:pt x="35497" y="2750"/>
                    </a:lnTo>
                    <a:cubicBezTo>
                      <a:pt x="35557" y="2786"/>
                      <a:pt x="35622" y="2802"/>
                      <a:pt x="35686" y="2802"/>
                    </a:cubicBezTo>
                    <a:cubicBezTo>
                      <a:pt x="35815" y="2802"/>
                      <a:pt x="35944" y="2738"/>
                      <a:pt x="36040" y="2641"/>
                    </a:cubicBezTo>
                    <a:cubicBezTo>
                      <a:pt x="36620" y="2025"/>
                      <a:pt x="37272" y="1482"/>
                      <a:pt x="37996" y="1047"/>
                    </a:cubicBezTo>
                    <a:cubicBezTo>
                      <a:pt x="38069" y="1011"/>
                      <a:pt x="38177" y="939"/>
                      <a:pt x="38286" y="939"/>
                    </a:cubicBezTo>
                    <a:close/>
                    <a:moveTo>
                      <a:pt x="14090" y="12892"/>
                    </a:moveTo>
                    <a:cubicBezTo>
                      <a:pt x="19089" y="12892"/>
                      <a:pt x="25065" y="12928"/>
                      <a:pt x="31295" y="12964"/>
                    </a:cubicBezTo>
                    <a:cubicBezTo>
                      <a:pt x="31078" y="15645"/>
                      <a:pt x="30969" y="18289"/>
                      <a:pt x="30933" y="20969"/>
                    </a:cubicBezTo>
                    <a:cubicBezTo>
                      <a:pt x="30933" y="21114"/>
                      <a:pt x="31006" y="21295"/>
                      <a:pt x="31187" y="21368"/>
                    </a:cubicBezTo>
                    <a:cubicBezTo>
                      <a:pt x="31252" y="21400"/>
                      <a:pt x="31332" y="21418"/>
                      <a:pt x="31410" y="21418"/>
                    </a:cubicBezTo>
                    <a:cubicBezTo>
                      <a:pt x="31505" y="21418"/>
                      <a:pt x="31598" y="21391"/>
                      <a:pt x="31658" y="21331"/>
                    </a:cubicBezTo>
                    <a:lnTo>
                      <a:pt x="32962" y="20390"/>
                    </a:lnTo>
                    <a:cubicBezTo>
                      <a:pt x="33650" y="21078"/>
                      <a:pt x="34410" y="21694"/>
                      <a:pt x="35244" y="22237"/>
                    </a:cubicBezTo>
                    <a:cubicBezTo>
                      <a:pt x="35312" y="22306"/>
                      <a:pt x="35410" y="22331"/>
                      <a:pt x="35510" y="22331"/>
                    </a:cubicBezTo>
                    <a:cubicBezTo>
                      <a:pt x="35567" y="22331"/>
                      <a:pt x="35625" y="22323"/>
                      <a:pt x="35678" y="22309"/>
                    </a:cubicBezTo>
                    <a:lnTo>
                      <a:pt x="38576" y="21042"/>
                    </a:lnTo>
                    <a:cubicBezTo>
                      <a:pt x="38979" y="20840"/>
                      <a:pt x="39429" y="20730"/>
                      <a:pt x="39888" y="20730"/>
                    </a:cubicBezTo>
                    <a:cubicBezTo>
                      <a:pt x="40005" y="20730"/>
                      <a:pt x="40124" y="20737"/>
                      <a:pt x="40242" y="20752"/>
                    </a:cubicBezTo>
                    <a:cubicBezTo>
                      <a:pt x="40568" y="20824"/>
                      <a:pt x="40749" y="21078"/>
                      <a:pt x="41003" y="21440"/>
                    </a:cubicBezTo>
                    <a:lnTo>
                      <a:pt x="41184" y="21657"/>
                    </a:lnTo>
                    <a:cubicBezTo>
                      <a:pt x="41546" y="22164"/>
                      <a:pt x="42162" y="22490"/>
                      <a:pt x="42814" y="22527"/>
                    </a:cubicBezTo>
                    <a:cubicBezTo>
                      <a:pt x="42959" y="22527"/>
                      <a:pt x="43067" y="22490"/>
                      <a:pt x="43212" y="22490"/>
                    </a:cubicBezTo>
                    <a:cubicBezTo>
                      <a:pt x="43502" y="22382"/>
                      <a:pt x="43792" y="22201"/>
                      <a:pt x="44045" y="21983"/>
                    </a:cubicBezTo>
                    <a:lnTo>
                      <a:pt x="44987" y="21186"/>
                    </a:lnTo>
                    <a:cubicBezTo>
                      <a:pt x="45023" y="21150"/>
                      <a:pt x="45096" y="21078"/>
                      <a:pt x="45132" y="21078"/>
                    </a:cubicBezTo>
                    <a:cubicBezTo>
                      <a:pt x="45204" y="21078"/>
                      <a:pt x="45277" y="21114"/>
                      <a:pt x="45349" y="21186"/>
                    </a:cubicBezTo>
                    <a:cubicBezTo>
                      <a:pt x="46110" y="21657"/>
                      <a:pt x="46798" y="22237"/>
                      <a:pt x="47450" y="22853"/>
                    </a:cubicBezTo>
                    <a:cubicBezTo>
                      <a:pt x="47523" y="22925"/>
                      <a:pt x="47667" y="22997"/>
                      <a:pt x="47776" y="22997"/>
                    </a:cubicBezTo>
                    <a:lnTo>
                      <a:pt x="47885" y="22997"/>
                    </a:lnTo>
                    <a:cubicBezTo>
                      <a:pt x="48030" y="22961"/>
                      <a:pt x="48175" y="22853"/>
                      <a:pt x="48211" y="22708"/>
                    </a:cubicBezTo>
                    <a:cubicBezTo>
                      <a:pt x="49442" y="19593"/>
                      <a:pt x="49804" y="16369"/>
                      <a:pt x="49986" y="13182"/>
                    </a:cubicBezTo>
                    <a:cubicBezTo>
                      <a:pt x="64112" y="13363"/>
                      <a:pt x="76391" y="13544"/>
                      <a:pt x="78782" y="13580"/>
                    </a:cubicBezTo>
                    <a:cubicBezTo>
                      <a:pt x="79941" y="26982"/>
                      <a:pt x="77369" y="83559"/>
                      <a:pt x="77188" y="88087"/>
                    </a:cubicBezTo>
                    <a:cubicBezTo>
                      <a:pt x="72044" y="90369"/>
                      <a:pt x="57157" y="91637"/>
                      <a:pt x="36149" y="91637"/>
                    </a:cubicBezTo>
                    <a:cubicBezTo>
                      <a:pt x="18799" y="91637"/>
                      <a:pt x="3441" y="90695"/>
                      <a:pt x="2137" y="89934"/>
                    </a:cubicBezTo>
                    <a:cubicBezTo>
                      <a:pt x="725" y="87508"/>
                      <a:pt x="1304" y="42847"/>
                      <a:pt x="2029" y="13037"/>
                    </a:cubicBezTo>
                    <a:cubicBezTo>
                      <a:pt x="4274" y="12928"/>
                      <a:pt x="8331" y="12892"/>
                      <a:pt x="14090" y="12892"/>
                    </a:cubicBezTo>
                    <a:close/>
                    <a:moveTo>
                      <a:pt x="38269" y="0"/>
                    </a:moveTo>
                    <a:cubicBezTo>
                      <a:pt x="37999" y="0"/>
                      <a:pt x="37725" y="82"/>
                      <a:pt x="37489" y="251"/>
                    </a:cubicBezTo>
                    <a:cubicBezTo>
                      <a:pt x="36801" y="685"/>
                      <a:pt x="36149" y="1192"/>
                      <a:pt x="35569" y="1772"/>
                    </a:cubicBezTo>
                    <a:lnTo>
                      <a:pt x="33650" y="866"/>
                    </a:lnTo>
                    <a:cubicBezTo>
                      <a:pt x="33577" y="830"/>
                      <a:pt x="33505" y="812"/>
                      <a:pt x="33432" y="812"/>
                    </a:cubicBezTo>
                    <a:cubicBezTo>
                      <a:pt x="33360" y="812"/>
                      <a:pt x="33288" y="830"/>
                      <a:pt x="33215" y="866"/>
                    </a:cubicBezTo>
                    <a:cubicBezTo>
                      <a:pt x="33106" y="939"/>
                      <a:pt x="32998" y="1047"/>
                      <a:pt x="32998" y="1192"/>
                    </a:cubicBezTo>
                    <a:cubicBezTo>
                      <a:pt x="32273" y="4778"/>
                      <a:pt x="31730" y="8364"/>
                      <a:pt x="31404" y="12022"/>
                    </a:cubicBezTo>
                    <a:cubicBezTo>
                      <a:pt x="25102" y="11950"/>
                      <a:pt x="19125" y="11914"/>
                      <a:pt x="14090" y="11914"/>
                    </a:cubicBezTo>
                    <a:cubicBezTo>
                      <a:pt x="7933" y="11914"/>
                      <a:pt x="3695" y="11986"/>
                      <a:pt x="1521" y="12059"/>
                    </a:cubicBezTo>
                    <a:cubicBezTo>
                      <a:pt x="1268" y="12095"/>
                      <a:pt x="1087" y="12276"/>
                      <a:pt x="1051" y="12530"/>
                    </a:cubicBezTo>
                    <a:cubicBezTo>
                      <a:pt x="1051" y="12711"/>
                      <a:pt x="616" y="31691"/>
                      <a:pt x="399" y="50671"/>
                    </a:cubicBezTo>
                    <a:cubicBezTo>
                      <a:pt x="0" y="89282"/>
                      <a:pt x="1051" y="90188"/>
                      <a:pt x="1485" y="90586"/>
                    </a:cubicBezTo>
                    <a:cubicBezTo>
                      <a:pt x="2862" y="91782"/>
                      <a:pt x="20501" y="92542"/>
                      <a:pt x="36149" y="92542"/>
                    </a:cubicBezTo>
                    <a:cubicBezTo>
                      <a:pt x="46291" y="92542"/>
                      <a:pt x="70740" y="92180"/>
                      <a:pt x="77840" y="88811"/>
                    </a:cubicBezTo>
                    <a:cubicBezTo>
                      <a:pt x="77985" y="88739"/>
                      <a:pt x="78093" y="88558"/>
                      <a:pt x="78093" y="88413"/>
                    </a:cubicBezTo>
                    <a:cubicBezTo>
                      <a:pt x="78130" y="87761"/>
                      <a:pt x="80991" y="26185"/>
                      <a:pt x="79687" y="13037"/>
                    </a:cubicBezTo>
                    <a:cubicBezTo>
                      <a:pt x="79651" y="12819"/>
                      <a:pt x="79470" y="12638"/>
                      <a:pt x="79216" y="12602"/>
                    </a:cubicBezTo>
                    <a:cubicBezTo>
                      <a:pt x="78999" y="12602"/>
                      <a:pt x="65669" y="12421"/>
                      <a:pt x="50022" y="12204"/>
                    </a:cubicBezTo>
                    <a:cubicBezTo>
                      <a:pt x="50058" y="11660"/>
                      <a:pt x="50058" y="11117"/>
                      <a:pt x="50094" y="10537"/>
                    </a:cubicBezTo>
                    <a:cubicBezTo>
                      <a:pt x="50203" y="7676"/>
                      <a:pt x="50312" y="4706"/>
                      <a:pt x="50927" y="1881"/>
                    </a:cubicBezTo>
                    <a:cubicBezTo>
                      <a:pt x="51013" y="1565"/>
                      <a:pt x="50782" y="1318"/>
                      <a:pt x="50520" y="1318"/>
                    </a:cubicBezTo>
                    <a:cubicBezTo>
                      <a:pt x="50451" y="1318"/>
                      <a:pt x="50380" y="1336"/>
                      <a:pt x="50312" y="1373"/>
                    </a:cubicBezTo>
                    <a:lnTo>
                      <a:pt x="46834" y="2714"/>
                    </a:lnTo>
                    <a:cubicBezTo>
                      <a:pt x="46508" y="2170"/>
                      <a:pt x="46037" y="1699"/>
                      <a:pt x="45530" y="1337"/>
                    </a:cubicBezTo>
                    <a:cubicBezTo>
                      <a:pt x="45168" y="1047"/>
                      <a:pt x="44770" y="903"/>
                      <a:pt x="44371" y="903"/>
                    </a:cubicBezTo>
                    <a:cubicBezTo>
                      <a:pt x="44045" y="903"/>
                      <a:pt x="43719" y="975"/>
                      <a:pt x="43466" y="1120"/>
                    </a:cubicBezTo>
                    <a:cubicBezTo>
                      <a:pt x="42705" y="1446"/>
                      <a:pt x="42017" y="1772"/>
                      <a:pt x="41329" y="2134"/>
                    </a:cubicBezTo>
                    <a:cubicBezTo>
                      <a:pt x="40640" y="1482"/>
                      <a:pt x="39916" y="866"/>
                      <a:pt x="39119" y="323"/>
                    </a:cubicBezTo>
                    <a:cubicBezTo>
                      <a:pt x="38886" y="110"/>
                      <a:pt x="38581" y="0"/>
                      <a:pt x="382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 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8" name="Google Shape;271;p21">
                <a:extLst>
                  <a:ext uri="{FF2B5EF4-FFF2-40B4-BE49-F238E27FC236}">
                    <a16:creationId xmlns:a16="http://schemas.microsoft.com/office/drawing/2014/main" id="{5996E776-FAF4-44F0-919B-D2E2FC24AA14}"/>
                  </a:ext>
                </a:extLst>
              </p:cNvPr>
              <p:cNvSpPr/>
              <p:nvPr/>
            </p:nvSpPr>
            <p:spPr>
              <a:xfrm>
                <a:off x="5451010" y="1048035"/>
                <a:ext cx="109075" cy="99419"/>
              </a:xfrm>
              <a:custGeom>
                <a:avLst/>
                <a:gdLst/>
                <a:ahLst/>
                <a:cxnLst/>
                <a:rect l="l" t="t" r="r" b="b"/>
                <a:pathLst>
                  <a:path w="6992" h="6373" extrusionOk="0">
                    <a:moveTo>
                      <a:pt x="6448" y="1"/>
                    </a:moveTo>
                    <a:cubicBezTo>
                      <a:pt x="6330" y="1"/>
                      <a:pt x="6212" y="55"/>
                      <a:pt x="6122" y="164"/>
                    </a:cubicBezTo>
                    <a:cubicBezTo>
                      <a:pt x="4311" y="2011"/>
                      <a:pt x="2210" y="4148"/>
                      <a:pt x="326" y="5488"/>
                    </a:cubicBezTo>
                    <a:cubicBezTo>
                      <a:pt x="73" y="5633"/>
                      <a:pt x="0" y="5959"/>
                      <a:pt x="182" y="6176"/>
                    </a:cubicBezTo>
                    <a:cubicBezTo>
                      <a:pt x="269" y="6307"/>
                      <a:pt x="408" y="6372"/>
                      <a:pt x="552" y="6372"/>
                    </a:cubicBezTo>
                    <a:cubicBezTo>
                      <a:pt x="648" y="6372"/>
                      <a:pt x="747" y="6343"/>
                      <a:pt x="834" y="6285"/>
                    </a:cubicBezTo>
                    <a:cubicBezTo>
                      <a:pt x="2826" y="4872"/>
                      <a:pt x="4963" y="2735"/>
                      <a:pt x="6774" y="816"/>
                    </a:cubicBezTo>
                    <a:cubicBezTo>
                      <a:pt x="6991" y="635"/>
                      <a:pt x="6991" y="345"/>
                      <a:pt x="6774" y="164"/>
                    </a:cubicBezTo>
                    <a:cubicBezTo>
                      <a:pt x="6683" y="55"/>
                      <a:pt x="6566" y="1"/>
                      <a:pt x="64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9" name="Google Shape;272;p21">
                <a:extLst>
                  <a:ext uri="{FF2B5EF4-FFF2-40B4-BE49-F238E27FC236}">
                    <a16:creationId xmlns:a16="http://schemas.microsoft.com/office/drawing/2014/main" id="{FAB88128-DB25-4842-8BF9-4DAA61BB53AB}"/>
                  </a:ext>
                </a:extLst>
              </p:cNvPr>
              <p:cNvSpPr/>
              <p:nvPr/>
            </p:nvSpPr>
            <p:spPr>
              <a:xfrm>
                <a:off x="5519557" y="1088423"/>
                <a:ext cx="44476" cy="37346"/>
              </a:xfrm>
              <a:custGeom>
                <a:avLst/>
                <a:gdLst/>
                <a:ahLst/>
                <a:cxnLst/>
                <a:rect l="l" t="t" r="r" b="b"/>
                <a:pathLst>
                  <a:path w="2851" h="2394" extrusionOk="0">
                    <a:moveTo>
                      <a:pt x="2320" y="0"/>
                    </a:moveTo>
                    <a:cubicBezTo>
                      <a:pt x="2232" y="0"/>
                      <a:pt x="2141" y="24"/>
                      <a:pt x="2054" y="74"/>
                    </a:cubicBezTo>
                    <a:cubicBezTo>
                      <a:pt x="1366" y="472"/>
                      <a:pt x="786" y="980"/>
                      <a:pt x="315" y="1595"/>
                    </a:cubicBezTo>
                    <a:cubicBezTo>
                      <a:pt x="0" y="1910"/>
                      <a:pt x="226" y="2394"/>
                      <a:pt x="634" y="2394"/>
                    </a:cubicBezTo>
                    <a:cubicBezTo>
                      <a:pt x="648" y="2394"/>
                      <a:pt x="663" y="2393"/>
                      <a:pt x="677" y="2392"/>
                    </a:cubicBezTo>
                    <a:cubicBezTo>
                      <a:pt x="822" y="2356"/>
                      <a:pt x="931" y="2320"/>
                      <a:pt x="1040" y="2211"/>
                    </a:cubicBezTo>
                    <a:cubicBezTo>
                      <a:pt x="1438" y="1668"/>
                      <a:pt x="1945" y="1233"/>
                      <a:pt x="2525" y="907"/>
                    </a:cubicBezTo>
                    <a:cubicBezTo>
                      <a:pt x="2778" y="798"/>
                      <a:pt x="2851" y="472"/>
                      <a:pt x="2742" y="255"/>
                    </a:cubicBezTo>
                    <a:cubicBezTo>
                      <a:pt x="2647" y="89"/>
                      <a:pt x="2489" y="0"/>
                      <a:pt x="23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273;p21">
                <a:extLst>
                  <a:ext uri="{FF2B5EF4-FFF2-40B4-BE49-F238E27FC236}">
                    <a16:creationId xmlns:a16="http://schemas.microsoft.com/office/drawing/2014/main" id="{B60614A6-A2C5-42DC-8613-30A5FA0F04A3}"/>
                  </a:ext>
                </a:extLst>
              </p:cNvPr>
              <p:cNvSpPr/>
              <p:nvPr/>
            </p:nvSpPr>
            <p:spPr>
              <a:xfrm>
                <a:off x="5373026" y="960737"/>
                <a:ext cx="280285" cy="323794"/>
              </a:xfrm>
              <a:custGeom>
                <a:avLst/>
                <a:gdLst/>
                <a:ahLst/>
                <a:cxnLst/>
                <a:rect l="l" t="t" r="r" b="b"/>
                <a:pathLst>
                  <a:path w="17967" h="20756" extrusionOk="0">
                    <a:moveTo>
                      <a:pt x="8175" y="6081"/>
                    </a:moveTo>
                    <a:cubicBezTo>
                      <a:pt x="8318" y="6081"/>
                      <a:pt x="8465" y="6155"/>
                      <a:pt x="8549" y="6303"/>
                    </a:cubicBezTo>
                    <a:cubicBezTo>
                      <a:pt x="8694" y="6484"/>
                      <a:pt x="8658" y="6810"/>
                      <a:pt x="8440" y="6955"/>
                    </a:cubicBezTo>
                    <a:cubicBezTo>
                      <a:pt x="7970" y="7281"/>
                      <a:pt x="7535" y="7643"/>
                      <a:pt x="7064" y="8005"/>
                    </a:cubicBezTo>
                    <a:cubicBezTo>
                      <a:pt x="6738" y="8295"/>
                      <a:pt x="6412" y="8585"/>
                      <a:pt x="6086" y="8802"/>
                    </a:cubicBezTo>
                    <a:cubicBezTo>
                      <a:pt x="5977" y="8875"/>
                      <a:pt x="5905" y="8911"/>
                      <a:pt x="5796" y="8911"/>
                    </a:cubicBezTo>
                    <a:cubicBezTo>
                      <a:pt x="5651" y="8911"/>
                      <a:pt x="5507" y="8839"/>
                      <a:pt x="5398" y="8730"/>
                    </a:cubicBezTo>
                    <a:cubicBezTo>
                      <a:pt x="5253" y="8513"/>
                      <a:pt x="5289" y="8223"/>
                      <a:pt x="5507" y="8078"/>
                    </a:cubicBezTo>
                    <a:cubicBezTo>
                      <a:pt x="5833" y="7824"/>
                      <a:pt x="6159" y="7571"/>
                      <a:pt x="6485" y="7281"/>
                    </a:cubicBezTo>
                    <a:cubicBezTo>
                      <a:pt x="6955" y="6919"/>
                      <a:pt x="7390" y="6520"/>
                      <a:pt x="7897" y="6194"/>
                    </a:cubicBezTo>
                    <a:cubicBezTo>
                      <a:pt x="7973" y="6119"/>
                      <a:pt x="8073" y="6081"/>
                      <a:pt x="8175" y="6081"/>
                    </a:cubicBezTo>
                    <a:close/>
                    <a:moveTo>
                      <a:pt x="11674" y="8193"/>
                    </a:moveTo>
                    <a:cubicBezTo>
                      <a:pt x="11847" y="8193"/>
                      <a:pt x="12024" y="8291"/>
                      <a:pt x="12099" y="8440"/>
                    </a:cubicBezTo>
                    <a:cubicBezTo>
                      <a:pt x="12244" y="8657"/>
                      <a:pt x="12135" y="8983"/>
                      <a:pt x="11918" y="9092"/>
                    </a:cubicBezTo>
                    <a:cubicBezTo>
                      <a:pt x="11338" y="9418"/>
                      <a:pt x="10831" y="9853"/>
                      <a:pt x="10396" y="10396"/>
                    </a:cubicBezTo>
                    <a:cubicBezTo>
                      <a:pt x="10324" y="10505"/>
                      <a:pt x="10179" y="10541"/>
                      <a:pt x="10034" y="10577"/>
                    </a:cubicBezTo>
                    <a:cubicBezTo>
                      <a:pt x="10019" y="10578"/>
                      <a:pt x="10005" y="10579"/>
                      <a:pt x="9991" y="10579"/>
                    </a:cubicBezTo>
                    <a:cubicBezTo>
                      <a:pt x="9585" y="10579"/>
                      <a:pt x="9392" y="10095"/>
                      <a:pt x="9672" y="9780"/>
                    </a:cubicBezTo>
                    <a:cubicBezTo>
                      <a:pt x="10179" y="9165"/>
                      <a:pt x="10759" y="8657"/>
                      <a:pt x="11447" y="8259"/>
                    </a:cubicBezTo>
                    <a:cubicBezTo>
                      <a:pt x="11515" y="8214"/>
                      <a:pt x="11594" y="8193"/>
                      <a:pt x="11674" y="8193"/>
                    </a:cubicBezTo>
                    <a:close/>
                    <a:moveTo>
                      <a:pt x="11447" y="5624"/>
                    </a:moveTo>
                    <a:cubicBezTo>
                      <a:pt x="11565" y="5624"/>
                      <a:pt x="11682" y="5669"/>
                      <a:pt x="11773" y="5760"/>
                    </a:cubicBezTo>
                    <a:cubicBezTo>
                      <a:pt x="11954" y="5941"/>
                      <a:pt x="11954" y="6267"/>
                      <a:pt x="11773" y="6448"/>
                    </a:cubicBezTo>
                    <a:cubicBezTo>
                      <a:pt x="9926" y="8331"/>
                      <a:pt x="7789" y="10468"/>
                      <a:pt x="5833" y="11881"/>
                    </a:cubicBezTo>
                    <a:cubicBezTo>
                      <a:pt x="5748" y="11952"/>
                      <a:pt x="5652" y="11984"/>
                      <a:pt x="5558" y="11984"/>
                    </a:cubicBezTo>
                    <a:cubicBezTo>
                      <a:pt x="5411" y="11984"/>
                      <a:pt x="5269" y="11905"/>
                      <a:pt x="5181" y="11772"/>
                    </a:cubicBezTo>
                    <a:cubicBezTo>
                      <a:pt x="4999" y="11591"/>
                      <a:pt x="5072" y="11265"/>
                      <a:pt x="5289" y="11120"/>
                    </a:cubicBezTo>
                    <a:cubicBezTo>
                      <a:pt x="7209" y="9744"/>
                      <a:pt x="9310" y="7643"/>
                      <a:pt x="11121" y="5760"/>
                    </a:cubicBezTo>
                    <a:cubicBezTo>
                      <a:pt x="11211" y="5669"/>
                      <a:pt x="11329" y="5624"/>
                      <a:pt x="11447" y="5624"/>
                    </a:cubicBezTo>
                    <a:close/>
                    <a:moveTo>
                      <a:pt x="6412" y="1"/>
                    </a:moveTo>
                    <a:cubicBezTo>
                      <a:pt x="6303" y="37"/>
                      <a:pt x="6195" y="73"/>
                      <a:pt x="6122" y="145"/>
                    </a:cubicBezTo>
                    <a:cubicBezTo>
                      <a:pt x="5398" y="580"/>
                      <a:pt x="4746" y="1123"/>
                      <a:pt x="4166" y="1739"/>
                    </a:cubicBezTo>
                    <a:cubicBezTo>
                      <a:pt x="4070" y="1836"/>
                      <a:pt x="3941" y="1884"/>
                      <a:pt x="3812" y="1884"/>
                    </a:cubicBezTo>
                    <a:cubicBezTo>
                      <a:pt x="3748" y="1884"/>
                      <a:pt x="3683" y="1872"/>
                      <a:pt x="3623" y="1848"/>
                    </a:cubicBezTo>
                    <a:lnTo>
                      <a:pt x="1921" y="1051"/>
                    </a:lnTo>
                    <a:cubicBezTo>
                      <a:pt x="762" y="6991"/>
                      <a:pt x="146" y="13040"/>
                      <a:pt x="1" y="19089"/>
                    </a:cubicBezTo>
                    <a:lnTo>
                      <a:pt x="870" y="18437"/>
                    </a:lnTo>
                    <a:cubicBezTo>
                      <a:pt x="946" y="18377"/>
                      <a:pt x="1040" y="18348"/>
                      <a:pt x="1135" y="18348"/>
                    </a:cubicBezTo>
                    <a:cubicBezTo>
                      <a:pt x="1268" y="18348"/>
                      <a:pt x="1402" y="18404"/>
                      <a:pt x="1486" y="18510"/>
                    </a:cubicBezTo>
                    <a:cubicBezTo>
                      <a:pt x="2138" y="19198"/>
                      <a:pt x="2899" y="19850"/>
                      <a:pt x="3659" y="20393"/>
                    </a:cubicBezTo>
                    <a:lnTo>
                      <a:pt x="6340" y="19270"/>
                    </a:lnTo>
                    <a:cubicBezTo>
                      <a:pt x="6847" y="19017"/>
                      <a:pt x="7426" y="18836"/>
                      <a:pt x="8042" y="18799"/>
                    </a:cubicBezTo>
                    <a:cubicBezTo>
                      <a:pt x="8223" y="18799"/>
                      <a:pt x="8440" y="18836"/>
                      <a:pt x="8622" y="18908"/>
                    </a:cubicBezTo>
                    <a:cubicBezTo>
                      <a:pt x="9165" y="19089"/>
                      <a:pt x="9636" y="19451"/>
                      <a:pt x="9926" y="19958"/>
                    </a:cubicBezTo>
                    <a:lnTo>
                      <a:pt x="10034" y="20140"/>
                    </a:lnTo>
                    <a:cubicBezTo>
                      <a:pt x="10201" y="20474"/>
                      <a:pt x="10537" y="20652"/>
                      <a:pt x="10875" y="20652"/>
                    </a:cubicBezTo>
                    <a:cubicBezTo>
                      <a:pt x="11123" y="20652"/>
                      <a:pt x="11372" y="20556"/>
                      <a:pt x="11556" y="20357"/>
                    </a:cubicBezTo>
                    <a:lnTo>
                      <a:pt x="12497" y="19524"/>
                    </a:lnTo>
                    <a:cubicBezTo>
                      <a:pt x="12678" y="19343"/>
                      <a:pt x="12932" y="19234"/>
                      <a:pt x="13222" y="19198"/>
                    </a:cubicBezTo>
                    <a:lnTo>
                      <a:pt x="13258" y="19198"/>
                    </a:lnTo>
                    <a:cubicBezTo>
                      <a:pt x="13548" y="19198"/>
                      <a:pt x="13801" y="19306"/>
                      <a:pt x="14019" y="19451"/>
                    </a:cubicBezTo>
                    <a:cubicBezTo>
                      <a:pt x="14598" y="19850"/>
                      <a:pt x="15178" y="20284"/>
                      <a:pt x="15721" y="20755"/>
                    </a:cubicBezTo>
                    <a:cubicBezTo>
                      <a:pt x="16989" y="17133"/>
                      <a:pt x="17134" y="13294"/>
                      <a:pt x="17278" y="9599"/>
                    </a:cubicBezTo>
                    <a:cubicBezTo>
                      <a:pt x="17315" y="6919"/>
                      <a:pt x="17532" y="4238"/>
                      <a:pt x="17967" y="1594"/>
                    </a:cubicBezTo>
                    <a:lnTo>
                      <a:pt x="17967" y="1594"/>
                    </a:lnTo>
                    <a:lnTo>
                      <a:pt x="14924" y="2826"/>
                    </a:lnTo>
                    <a:cubicBezTo>
                      <a:pt x="14867" y="2854"/>
                      <a:pt x="14806" y="2868"/>
                      <a:pt x="14743" y="2868"/>
                    </a:cubicBezTo>
                    <a:cubicBezTo>
                      <a:pt x="14568" y="2868"/>
                      <a:pt x="14389" y="2760"/>
                      <a:pt x="14308" y="2572"/>
                    </a:cubicBezTo>
                    <a:cubicBezTo>
                      <a:pt x="14055" y="1993"/>
                      <a:pt x="13620" y="1522"/>
                      <a:pt x="13077" y="1160"/>
                    </a:cubicBezTo>
                    <a:cubicBezTo>
                      <a:pt x="12932" y="1015"/>
                      <a:pt x="12715" y="942"/>
                      <a:pt x="12461" y="906"/>
                    </a:cubicBezTo>
                    <a:cubicBezTo>
                      <a:pt x="12280" y="942"/>
                      <a:pt x="12099" y="979"/>
                      <a:pt x="11954" y="1051"/>
                    </a:cubicBezTo>
                    <a:cubicBezTo>
                      <a:pt x="11121" y="1413"/>
                      <a:pt x="10360" y="1775"/>
                      <a:pt x="9600" y="2210"/>
                    </a:cubicBezTo>
                    <a:cubicBezTo>
                      <a:pt x="9532" y="2251"/>
                      <a:pt x="9454" y="2271"/>
                      <a:pt x="9375" y="2271"/>
                    </a:cubicBezTo>
                    <a:cubicBezTo>
                      <a:pt x="9244" y="2271"/>
                      <a:pt x="9111" y="2215"/>
                      <a:pt x="9020" y="2101"/>
                    </a:cubicBezTo>
                    <a:cubicBezTo>
                      <a:pt x="8332" y="1413"/>
                      <a:pt x="7535" y="761"/>
                      <a:pt x="6702" y="145"/>
                    </a:cubicBezTo>
                    <a:cubicBezTo>
                      <a:pt x="6629" y="73"/>
                      <a:pt x="6521" y="37"/>
                      <a:pt x="64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 dirty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endParaRPr sz="2755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5" name="Google Shape;274;p21">
              <a:extLst>
                <a:ext uri="{FF2B5EF4-FFF2-40B4-BE49-F238E27FC236}">
                  <a16:creationId xmlns:a16="http://schemas.microsoft.com/office/drawing/2014/main" id="{934594E5-A6F8-4873-A3ED-7AF1857C951C}"/>
                </a:ext>
              </a:extLst>
            </p:cNvPr>
            <p:cNvGrpSpPr/>
            <p:nvPr/>
          </p:nvGrpSpPr>
          <p:grpSpPr>
            <a:xfrm>
              <a:off x="4339006" y="1307394"/>
              <a:ext cx="2322015" cy="1692848"/>
              <a:chOff x="4875791" y="946666"/>
              <a:chExt cx="1263475" cy="1443671"/>
            </a:xfrm>
          </p:grpSpPr>
          <p:sp>
            <p:nvSpPr>
              <p:cNvPr id="51" name="Google Shape;275;p21">
                <a:extLst>
                  <a:ext uri="{FF2B5EF4-FFF2-40B4-BE49-F238E27FC236}">
                    <a16:creationId xmlns:a16="http://schemas.microsoft.com/office/drawing/2014/main" id="{E91C1F44-D806-419B-90B4-B46AB7FC1572}"/>
                  </a:ext>
                </a:extLst>
              </p:cNvPr>
              <p:cNvSpPr/>
              <p:nvPr/>
            </p:nvSpPr>
            <p:spPr>
              <a:xfrm>
                <a:off x="5455534" y="1055601"/>
                <a:ext cx="53695" cy="44148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2830" extrusionOk="0">
                    <a:moveTo>
                      <a:pt x="2902" y="0"/>
                    </a:moveTo>
                    <a:cubicBezTo>
                      <a:pt x="2802" y="0"/>
                      <a:pt x="2699" y="38"/>
                      <a:pt x="2608" y="113"/>
                    </a:cubicBezTo>
                    <a:cubicBezTo>
                      <a:pt x="2174" y="439"/>
                      <a:pt x="1666" y="838"/>
                      <a:pt x="1232" y="1200"/>
                    </a:cubicBezTo>
                    <a:cubicBezTo>
                      <a:pt x="906" y="1490"/>
                      <a:pt x="580" y="1743"/>
                      <a:pt x="254" y="1997"/>
                    </a:cubicBezTo>
                    <a:cubicBezTo>
                      <a:pt x="36" y="2142"/>
                      <a:pt x="0" y="2432"/>
                      <a:pt x="145" y="2649"/>
                    </a:cubicBezTo>
                    <a:cubicBezTo>
                      <a:pt x="254" y="2758"/>
                      <a:pt x="362" y="2830"/>
                      <a:pt x="507" y="2830"/>
                    </a:cubicBezTo>
                    <a:cubicBezTo>
                      <a:pt x="616" y="2830"/>
                      <a:pt x="725" y="2794"/>
                      <a:pt x="797" y="2721"/>
                    </a:cubicBezTo>
                    <a:cubicBezTo>
                      <a:pt x="1123" y="2504"/>
                      <a:pt x="1449" y="2214"/>
                      <a:pt x="1811" y="1924"/>
                    </a:cubicBezTo>
                    <a:cubicBezTo>
                      <a:pt x="2246" y="1562"/>
                      <a:pt x="2717" y="1200"/>
                      <a:pt x="3151" y="874"/>
                    </a:cubicBezTo>
                    <a:cubicBezTo>
                      <a:pt x="3369" y="729"/>
                      <a:pt x="3441" y="403"/>
                      <a:pt x="3260" y="222"/>
                    </a:cubicBezTo>
                    <a:cubicBezTo>
                      <a:pt x="3176" y="74"/>
                      <a:pt x="3042" y="0"/>
                      <a:pt x="29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276;p21">
                <a:extLst>
                  <a:ext uri="{FF2B5EF4-FFF2-40B4-BE49-F238E27FC236}">
                    <a16:creationId xmlns:a16="http://schemas.microsoft.com/office/drawing/2014/main" id="{916C8BD6-5E63-4F4A-8D94-363B3AD492D5}"/>
                  </a:ext>
                </a:extLst>
              </p:cNvPr>
              <p:cNvSpPr/>
              <p:nvPr/>
            </p:nvSpPr>
            <p:spPr>
              <a:xfrm>
                <a:off x="4875791" y="946666"/>
                <a:ext cx="1263475" cy="1443671"/>
              </a:xfrm>
              <a:custGeom>
                <a:avLst/>
                <a:gdLst/>
                <a:ahLst/>
                <a:cxnLst/>
                <a:rect l="l" t="t" r="r" b="b"/>
                <a:pathLst>
                  <a:path w="80992" h="92543" extrusionOk="0">
                    <a:moveTo>
                      <a:pt x="38286" y="939"/>
                    </a:moveTo>
                    <a:cubicBezTo>
                      <a:pt x="38395" y="975"/>
                      <a:pt x="38503" y="1011"/>
                      <a:pt x="38576" y="1084"/>
                    </a:cubicBezTo>
                    <a:cubicBezTo>
                      <a:pt x="39409" y="1663"/>
                      <a:pt x="40206" y="2315"/>
                      <a:pt x="40894" y="3040"/>
                    </a:cubicBezTo>
                    <a:cubicBezTo>
                      <a:pt x="40982" y="3127"/>
                      <a:pt x="41109" y="3175"/>
                      <a:pt x="41237" y="3175"/>
                    </a:cubicBezTo>
                    <a:cubicBezTo>
                      <a:pt x="41319" y="3175"/>
                      <a:pt x="41402" y="3155"/>
                      <a:pt x="41474" y="3112"/>
                    </a:cubicBezTo>
                    <a:cubicBezTo>
                      <a:pt x="42234" y="2714"/>
                      <a:pt x="43031" y="2315"/>
                      <a:pt x="43828" y="1989"/>
                    </a:cubicBezTo>
                    <a:cubicBezTo>
                      <a:pt x="44009" y="1881"/>
                      <a:pt x="44190" y="1844"/>
                      <a:pt x="44371" y="1844"/>
                    </a:cubicBezTo>
                    <a:cubicBezTo>
                      <a:pt x="44589" y="1844"/>
                      <a:pt x="44806" y="1953"/>
                      <a:pt x="44987" y="2098"/>
                    </a:cubicBezTo>
                    <a:cubicBezTo>
                      <a:pt x="45494" y="2424"/>
                      <a:pt x="45929" y="2931"/>
                      <a:pt x="46219" y="3510"/>
                    </a:cubicBezTo>
                    <a:cubicBezTo>
                      <a:pt x="46298" y="3670"/>
                      <a:pt x="46455" y="3770"/>
                      <a:pt x="46633" y="3770"/>
                    </a:cubicBezTo>
                    <a:cubicBezTo>
                      <a:pt x="46698" y="3770"/>
                      <a:pt x="46766" y="3757"/>
                      <a:pt x="46834" y="3728"/>
                    </a:cubicBezTo>
                    <a:lnTo>
                      <a:pt x="49877" y="2532"/>
                    </a:lnTo>
                    <a:lnTo>
                      <a:pt x="49877" y="2532"/>
                    </a:lnTo>
                    <a:cubicBezTo>
                      <a:pt x="49442" y="5177"/>
                      <a:pt x="49189" y="7821"/>
                      <a:pt x="49152" y="10501"/>
                    </a:cubicBezTo>
                    <a:cubicBezTo>
                      <a:pt x="49008" y="14232"/>
                      <a:pt x="48863" y="18071"/>
                      <a:pt x="47595" y="21694"/>
                    </a:cubicBezTo>
                    <a:cubicBezTo>
                      <a:pt x="47052" y="21186"/>
                      <a:pt x="46508" y="20752"/>
                      <a:pt x="45893" y="20390"/>
                    </a:cubicBezTo>
                    <a:cubicBezTo>
                      <a:pt x="45675" y="20208"/>
                      <a:pt x="45422" y="20136"/>
                      <a:pt x="45168" y="20100"/>
                    </a:cubicBezTo>
                    <a:lnTo>
                      <a:pt x="45096" y="20100"/>
                    </a:lnTo>
                    <a:cubicBezTo>
                      <a:pt x="44842" y="20136"/>
                      <a:pt x="44589" y="20245"/>
                      <a:pt x="44371" y="20462"/>
                    </a:cubicBezTo>
                    <a:lnTo>
                      <a:pt x="43430" y="21295"/>
                    </a:lnTo>
                    <a:cubicBezTo>
                      <a:pt x="43246" y="21494"/>
                      <a:pt x="42997" y="21590"/>
                      <a:pt x="42749" y="21590"/>
                    </a:cubicBezTo>
                    <a:cubicBezTo>
                      <a:pt x="42411" y="21590"/>
                      <a:pt x="42075" y="21412"/>
                      <a:pt x="41908" y="21078"/>
                    </a:cubicBezTo>
                    <a:lnTo>
                      <a:pt x="41800" y="20897"/>
                    </a:lnTo>
                    <a:cubicBezTo>
                      <a:pt x="41510" y="20390"/>
                      <a:pt x="41039" y="20027"/>
                      <a:pt x="40496" y="19846"/>
                    </a:cubicBezTo>
                    <a:cubicBezTo>
                      <a:pt x="40314" y="19774"/>
                      <a:pt x="40097" y="19738"/>
                      <a:pt x="39916" y="19738"/>
                    </a:cubicBezTo>
                    <a:cubicBezTo>
                      <a:pt x="39300" y="19774"/>
                      <a:pt x="38721" y="19955"/>
                      <a:pt x="38214" y="20208"/>
                    </a:cubicBezTo>
                    <a:lnTo>
                      <a:pt x="35533" y="21331"/>
                    </a:lnTo>
                    <a:cubicBezTo>
                      <a:pt x="34773" y="20788"/>
                      <a:pt x="34012" y="20136"/>
                      <a:pt x="33360" y="19448"/>
                    </a:cubicBezTo>
                    <a:cubicBezTo>
                      <a:pt x="33276" y="19342"/>
                      <a:pt x="33142" y="19286"/>
                      <a:pt x="33009" y="19286"/>
                    </a:cubicBezTo>
                    <a:cubicBezTo>
                      <a:pt x="32914" y="19286"/>
                      <a:pt x="32820" y="19315"/>
                      <a:pt x="32744" y="19375"/>
                    </a:cubicBezTo>
                    <a:lnTo>
                      <a:pt x="31875" y="20027"/>
                    </a:lnTo>
                    <a:cubicBezTo>
                      <a:pt x="32020" y="13978"/>
                      <a:pt x="32636" y="7966"/>
                      <a:pt x="33795" y="2025"/>
                    </a:cubicBezTo>
                    <a:lnTo>
                      <a:pt x="35497" y="2750"/>
                    </a:lnTo>
                    <a:cubicBezTo>
                      <a:pt x="35557" y="2786"/>
                      <a:pt x="35622" y="2802"/>
                      <a:pt x="35686" y="2802"/>
                    </a:cubicBezTo>
                    <a:cubicBezTo>
                      <a:pt x="35815" y="2802"/>
                      <a:pt x="35944" y="2738"/>
                      <a:pt x="36040" y="2641"/>
                    </a:cubicBezTo>
                    <a:cubicBezTo>
                      <a:pt x="36620" y="2025"/>
                      <a:pt x="37272" y="1482"/>
                      <a:pt x="37996" y="1047"/>
                    </a:cubicBezTo>
                    <a:cubicBezTo>
                      <a:pt x="38069" y="1011"/>
                      <a:pt x="38177" y="939"/>
                      <a:pt x="38286" y="939"/>
                    </a:cubicBezTo>
                    <a:close/>
                    <a:moveTo>
                      <a:pt x="14090" y="12892"/>
                    </a:moveTo>
                    <a:cubicBezTo>
                      <a:pt x="19089" y="12892"/>
                      <a:pt x="25065" y="12928"/>
                      <a:pt x="31295" y="12964"/>
                    </a:cubicBezTo>
                    <a:cubicBezTo>
                      <a:pt x="31078" y="15645"/>
                      <a:pt x="30969" y="18289"/>
                      <a:pt x="30933" y="20969"/>
                    </a:cubicBezTo>
                    <a:cubicBezTo>
                      <a:pt x="30933" y="21114"/>
                      <a:pt x="31006" y="21295"/>
                      <a:pt x="31187" y="21368"/>
                    </a:cubicBezTo>
                    <a:cubicBezTo>
                      <a:pt x="31252" y="21400"/>
                      <a:pt x="31332" y="21418"/>
                      <a:pt x="31410" y="21418"/>
                    </a:cubicBezTo>
                    <a:cubicBezTo>
                      <a:pt x="31505" y="21418"/>
                      <a:pt x="31598" y="21391"/>
                      <a:pt x="31658" y="21331"/>
                    </a:cubicBezTo>
                    <a:lnTo>
                      <a:pt x="32962" y="20390"/>
                    </a:lnTo>
                    <a:cubicBezTo>
                      <a:pt x="33650" y="21078"/>
                      <a:pt x="34410" y="21694"/>
                      <a:pt x="35244" y="22237"/>
                    </a:cubicBezTo>
                    <a:cubicBezTo>
                      <a:pt x="35312" y="22306"/>
                      <a:pt x="35410" y="22331"/>
                      <a:pt x="35510" y="22331"/>
                    </a:cubicBezTo>
                    <a:cubicBezTo>
                      <a:pt x="35567" y="22331"/>
                      <a:pt x="35625" y="22323"/>
                      <a:pt x="35678" y="22309"/>
                    </a:cubicBezTo>
                    <a:lnTo>
                      <a:pt x="38576" y="21042"/>
                    </a:lnTo>
                    <a:cubicBezTo>
                      <a:pt x="38979" y="20840"/>
                      <a:pt x="39429" y="20730"/>
                      <a:pt x="39888" y="20730"/>
                    </a:cubicBezTo>
                    <a:cubicBezTo>
                      <a:pt x="40005" y="20730"/>
                      <a:pt x="40124" y="20737"/>
                      <a:pt x="40242" y="20752"/>
                    </a:cubicBezTo>
                    <a:cubicBezTo>
                      <a:pt x="40568" y="20824"/>
                      <a:pt x="40749" y="21078"/>
                      <a:pt x="41003" y="21440"/>
                    </a:cubicBezTo>
                    <a:lnTo>
                      <a:pt x="41184" y="21657"/>
                    </a:lnTo>
                    <a:cubicBezTo>
                      <a:pt x="41546" y="22164"/>
                      <a:pt x="42162" y="22490"/>
                      <a:pt x="42814" y="22527"/>
                    </a:cubicBezTo>
                    <a:cubicBezTo>
                      <a:pt x="42959" y="22527"/>
                      <a:pt x="43067" y="22490"/>
                      <a:pt x="43212" y="22490"/>
                    </a:cubicBezTo>
                    <a:cubicBezTo>
                      <a:pt x="43502" y="22382"/>
                      <a:pt x="43792" y="22201"/>
                      <a:pt x="44045" y="21983"/>
                    </a:cubicBezTo>
                    <a:lnTo>
                      <a:pt x="44987" y="21186"/>
                    </a:lnTo>
                    <a:cubicBezTo>
                      <a:pt x="45023" y="21150"/>
                      <a:pt x="45096" y="21078"/>
                      <a:pt x="45132" y="21078"/>
                    </a:cubicBezTo>
                    <a:cubicBezTo>
                      <a:pt x="45204" y="21078"/>
                      <a:pt x="45277" y="21114"/>
                      <a:pt x="45349" y="21186"/>
                    </a:cubicBezTo>
                    <a:cubicBezTo>
                      <a:pt x="46110" y="21657"/>
                      <a:pt x="46798" y="22237"/>
                      <a:pt x="47450" y="22853"/>
                    </a:cubicBezTo>
                    <a:cubicBezTo>
                      <a:pt x="47523" y="22925"/>
                      <a:pt x="47667" y="22997"/>
                      <a:pt x="47776" y="22997"/>
                    </a:cubicBezTo>
                    <a:lnTo>
                      <a:pt x="47885" y="22997"/>
                    </a:lnTo>
                    <a:cubicBezTo>
                      <a:pt x="48030" y="22961"/>
                      <a:pt x="48175" y="22853"/>
                      <a:pt x="48211" y="22708"/>
                    </a:cubicBezTo>
                    <a:cubicBezTo>
                      <a:pt x="49442" y="19593"/>
                      <a:pt x="49804" y="16369"/>
                      <a:pt x="49986" y="13182"/>
                    </a:cubicBezTo>
                    <a:cubicBezTo>
                      <a:pt x="64112" y="13363"/>
                      <a:pt x="76391" y="13544"/>
                      <a:pt x="78782" y="13580"/>
                    </a:cubicBezTo>
                    <a:cubicBezTo>
                      <a:pt x="79941" y="26982"/>
                      <a:pt x="77369" y="83559"/>
                      <a:pt x="77188" y="88087"/>
                    </a:cubicBezTo>
                    <a:cubicBezTo>
                      <a:pt x="72044" y="90369"/>
                      <a:pt x="57157" y="91637"/>
                      <a:pt x="36149" y="91637"/>
                    </a:cubicBezTo>
                    <a:cubicBezTo>
                      <a:pt x="18799" y="91637"/>
                      <a:pt x="3441" y="90695"/>
                      <a:pt x="2137" y="89934"/>
                    </a:cubicBezTo>
                    <a:cubicBezTo>
                      <a:pt x="725" y="87508"/>
                      <a:pt x="1304" y="42847"/>
                      <a:pt x="2029" y="13037"/>
                    </a:cubicBezTo>
                    <a:cubicBezTo>
                      <a:pt x="4274" y="12928"/>
                      <a:pt x="8331" y="12892"/>
                      <a:pt x="14090" y="12892"/>
                    </a:cubicBezTo>
                    <a:close/>
                    <a:moveTo>
                      <a:pt x="38269" y="0"/>
                    </a:moveTo>
                    <a:cubicBezTo>
                      <a:pt x="37999" y="0"/>
                      <a:pt x="37725" y="82"/>
                      <a:pt x="37489" y="251"/>
                    </a:cubicBezTo>
                    <a:cubicBezTo>
                      <a:pt x="36801" y="685"/>
                      <a:pt x="36149" y="1192"/>
                      <a:pt x="35569" y="1772"/>
                    </a:cubicBezTo>
                    <a:lnTo>
                      <a:pt x="33650" y="866"/>
                    </a:lnTo>
                    <a:cubicBezTo>
                      <a:pt x="33577" y="830"/>
                      <a:pt x="33505" y="812"/>
                      <a:pt x="33432" y="812"/>
                    </a:cubicBezTo>
                    <a:cubicBezTo>
                      <a:pt x="33360" y="812"/>
                      <a:pt x="33288" y="830"/>
                      <a:pt x="33215" y="866"/>
                    </a:cubicBezTo>
                    <a:cubicBezTo>
                      <a:pt x="33106" y="939"/>
                      <a:pt x="32998" y="1047"/>
                      <a:pt x="32998" y="1192"/>
                    </a:cubicBezTo>
                    <a:cubicBezTo>
                      <a:pt x="32273" y="4778"/>
                      <a:pt x="31730" y="8364"/>
                      <a:pt x="31404" y="12022"/>
                    </a:cubicBezTo>
                    <a:cubicBezTo>
                      <a:pt x="25102" y="11950"/>
                      <a:pt x="19125" y="11914"/>
                      <a:pt x="14090" y="11914"/>
                    </a:cubicBezTo>
                    <a:cubicBezTo>
                      <a:pt x="7933" y="11914"/>
                      <a:pt x="3695" y="11986"/>
                      <a:pt x="1521" y="12059"/>
                    </a:cubicBezTo>
                    <a:cubicBezTo>
                      <a:pt x="1268" y="12095"/>
                      <a:pt x="1087" y="12276"/>
                      <a:pt x="1051" y="12530"/>
                    </a:cubicBezTo>
                    <a:cubicBezTo>
                      <a:pt x="1051" y="12711"/>
                      <a:pt x="616" y="31691"/>
                      <a:pt x="399" y="50671"/>
                    </a:cubicBezTo>
                    <a:cubicBezTo>
                      <a:pt x="0" y="89282"/>
                      <a:pt x="1051" y="90188"/>
                      <a:pt x="1485" y="90586"/>
                    </a:cubicBezTo>
                    <a:cubicBezTo>
                      <a:pt x="2862" y="91782"/>
                      <a:pt x="20501" y="92542"/>
                      <a:pt x="36149" y="92542"/>
                    </a:cubicBezTo>
                    <a:cubicBezTo>
                      <a:pt x="46291" y="92542"/>
                      <a:pt x="70740" y="92180"/>
                      <a:pt x="77840" y="88811"/>
                    </a:cubicBezTo>
                    <a:cubicBezTo>
                      <a:pt x="77985" y="88739"/>
                      <a:pt x="78093" y="88558"/>
                      <a:pt x="78093" y="88413"/>
                    </a:cubicBezTo>
                    <a:cubicBezTo>
                      <a:pt x="78130" y="87761"/>
                      <a:pt x="80991" y="26185"/>
                      <a:pt x="79687" y="13037"/>
                    </a:cubicBezTo>
                    <a:cubicBezTo>
                      <a:pt x="79651" y="12819"/>
                      <a:pt x="79470" y="12638"/>
                      <a:pt x="79216" y="12602"/>
                    </a:cubicBezTo>
                    <a:cubicBezTo>
                      <a:pt x="78999" y="12602"/>
                      <a:pt x="65669" y="12421"/>
                      <a:pt x="50022" y="12204"/>
                    </a:cubicBezTo>
                    <a:cubicBezTo>
                      <a:pt x="50058" y="11660"/>
                      <a:pt x="50058" y="11117"/>
                      <a:pt x="50094" y="10537"/>
                    </a:cubicBezTo>
                    <a:cubicBezTo>
                      <a:pt x="50203" y="7676"/>
                      <a:pt x="50312" y="4706"/>
                      <a:pt x="50927" y="1881"/>
                    </a:cubicBezTo>
                    <a:cubicBezTo>
                      <a:pt x="51013" y="1565"/>
                      <a:pt x="50782" y="1318"/>
                      <a:pt x="50520" y="1318"/>
                    </a:cubicBezTo>
                    <a:cubicBezTo>
                      <a:pt x="50451" y="1318"/>
                      <a:pt x="50380" y="1336"/>
                      <a:pt x="50312" y="1373"/>
                    </a:cubicBezTo>
                    <a:lnTo>
                      <a:pt x="46834" y="2714"/>
                    </a:lnTo>
                    <a:cubicBezTo>
                      <a:pt x="46508" y="2170"/>
                      <a:pt x="46037" y="1699"/>
                      <a:pt x="45530" y="1337"/>
                    </a:cubicBezTo>
                    <a:cubicBezTo>
                      <a:pt x="45168" y="1047"/>
                      <a:pt x="44770" y="903"/>
                      <a:pt x="44371" y="903"/>
                    </a:cubicBezTo>
                    <a:cubicBezTo>
                      <a:pt x="44045" y="903"/>
                      <a:pt x="43719" y="975"/>
                      <a:pt x="43466" y="1120"/>
                    </a:cubicBezTo>
                    <a:cubicBezTo>
                      <a:pt x="42705" y="1446"/>
                      <a:pt x="42017" y="1772"/>
                      <a:pt x="41329" y="2134"/>
                    </a:cubicBezTo>
                    <a:cubicBezTo>
                      <a:pt x="40640" y="1482"/>
                      <a:pt x="39916" y="866"/>
                      <a:pt x="39119" y="323"/>
                    </a:cubicBezTo>
                    <a:cubicBezTo>
                      <a:pt x="38886" y="110"/>
                      <a:pt x="38581" y="0"/>
                      <a:pt x="382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 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277;p21">
                <a:extLst>
                  <a:ext uri="{FF2B5EF4-FFF2-40B4-BE49-F238E27FC236}">
                    <a16:creationId xmlns:a16="http://schemas.microsoft.com/office/drawing/2014/main" id="{EB39E0A4-56B2-4100-BBB8-1D94AD0C0078}"/>
                  </a:ext>
                </a:extLst>
              </p:cNvPr>
              <p:cNvSpPr/>
              <p:nvPr/>
            </p:nvSpPr>
            <p:spPr>
              <a:xfrm>
                <a:off x="5451010" y="1048035"/>
                <a:ext cx="109075" cy="99419"/>
              </a:xfrm>
              <a:custGeom>
                <a:avLst/>
                <a:gdLst/>
                <a:ahLst/>
                <a:cxnLst/>
                <a:rect l="l" t="t" r="r" b="b"/>
                <a:pathLst>
                  <a:path w="6992" h="6373" extrusionOk="0">
                    <a:moveTo>
                      <a:pt x="6448" y="1"/>
                    </a:moveTo>
                    <a:cubicBezTo>
                      <a:pt x="6330" y="1"/>
                      <a:pt x="6212" y="55"/>
                      <a:pt x="6122" y="164"/>
                    </a:cubicBezTo>
                    <a:cubicBezTo>
                      <a:pt x="4311" y="2011"/>
                      <a:pt x="2210" y="4148"/>
                      <a:pt x="326" y="5488"/>
                    </a:cubicBezTo>
                    <a:cubicBezTo>
                      <a:pt x="73" y="5633"/>
                      <a:pt x="0" y="5959"/>
                      <a:pt x="182" y="6176"/>
                    </a:cubicBezTo>
                    <a:cubicBezTo>
                      <a:pt x="269" y="6307"/>
                      <a:pt x="408" y="6372"/>
                      <a:pt x="552" y="6372"/>
                    </a:cubicBezTo>
                    <a:cubicBezTo>
                      <a:pt x="648" y="6372"/>
                      <a:pt x="747" y="6343"/>
                      <a:pt x="834" y="6285"/>
                    </a:cubicBezTo>
                    <a:cubicBezTo>
                      <a:pt x="2826" y="4872"/>
                      <a:pt x="4963" y="2735"/>
                      <a:pt x="6774" y="816"/>
                    </a:cubicBezTo>
                    <a:cubicBezTo>
                      <a:pt x="6991" y="635"/>
                      <a:pt x="6991" y="345"/>
                      <a:pt x="6774" y="164"/>
                    </a:cubicBezTo>
                    <a:cubicBezTo>
                      <a:pt x="6683" y="55"/>
                      <a:pt x="6566" y="1"/>
                      <a:pt x="64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278;p21">
                <a:extLst>
                  <a:ext uri="{FF2B5EF4-FFF2-40B4-BE49-F238E27FC236}">
                    <a16:creationId xmlns:a16="http://schemas.microsoft.com/office/drawing/2014/main" id="{735B98B4-7120-4646-A604-BA67106F4F47}"/>
                  </a:ext>
                </a:extLst>
              </p:cNvPr>
              <p:cNvSpPr/>
              <p:nvPr/>
            </p:nvSpPr>
            <p:spPr>
              <a:xfrm>
                <a:off x="5519557" y="1088423"/>
                <a:ext cx="44476" cy="37346"/>
              </a:xfrm>
              <a:custGeom>
                <a:avLst/>
                <a:gdLst/>
                <a:ahLst/>
                <a:cxnLst/>
                <a:rect l="l" t="t" r="r" b="b"/>
                <a:pathLst>
                  <a:path w="2851" h="2394" extrusionOk="0">
                    <a:moveTo>
                      <a:pt x="2320" y="0"/>
                    </a:moveTo>
                    <a:cubicBezTo>
                      <a:pt x="2232" y="0"/>
                      <a:pt x="2141" y="24"/>
                      <a:pt x="2054" y="74"/>
                    </a:cubicBezTo>
                    <a:cubicBezTo>
                      <a:pt x="1366" y="472"/>
                      <a:pt x="786" y="980"/>
                      <a:pt x="315" y="1595"/>
                    </a:cubicBezTo>
                    <a:cubicBezTo>
                      <a:pt x="0" y="1910"/>
                      <a:pt x="226" y="2394"/>
                      <a:pt x="634" y="2394"/>
                    </a:cubicBezTo>
                    <a:cubicBezTo>
                      <a:pt x="648" y="2394"/>
                      <a:pt x="663" y="2393"/>
                      <a:pt x="677" y="2392"/>
                    </a:cubicBezTo>
                    <a:cubicBezTo>
                      <a:pt x="822" y="2356"/>
                      <a:pt x="931" y="2320"/>
                      <a:pt x="1040" y="2211"/>
                    </a:cubicBezTo>
                    <a:cubicBezTo>
                      <a:pt x="1438" y="1668"/>
                      <a:pt x="1945" y="1233"/>
                      <a:pt x="2525" y="907"/>
                    </a:cubicBezTo>
                    <a:cubicBezTo>
                      <a:pt x="2778" y="798"/>
                      <a:pt x="2851" y="472"/>
                      <a:pt x="2742" y="255"/>
                    </a:cubicBezTo>
                    <a:cubicBezTo>
                      <a:pt x="2647" y="89"/>
                      <a:pt x="2489" y="0"/>
                      <a:pt x="23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279;p21">
                <a:extLst>
                  <a:ext uri="{FF2B5EF4-FFF2-40B4-BE49-F238E27FC236}">
                    <a16:creationId xmlns:a16="http://schemas.microsoft.com/office/drawing/2014/main" id="{D08DEF39-07A4-40BA-9AE9-237095D07234}"/>
                  </a:ext>
                </a:extLst>
              </p:cNvPr>
              <p:cNvSpPr/>
              <p:nvPr/>
            </p:nvSpPr>
            <p:spPr>
              <a:xfrm>
                <a:off x="5373026" y="960737"/>
                <a:ext cx="280285" cy="323794"/>
              </a:xfrm>
              <a:custGeom>
                <a:avLst/>
                <a:gdLst/>
                <a:ahLst/>
                <a:cxnLst/>
                <a:rect l="l" t="t" r="r" b="b"/>
                <a:pathLst>
                  <a:path w="17967" h="20756" extrusionOk="0">
                    <a:moveTo>
                      <a:pt x="8175" y="6081"/>
                    </a:moveTo>
                    <a:cubicBezTo>
                      <a:pt x="8318" y="6081"/>
                      <a:pt x="8465" y="6155"/>
                      <a:pt x="8549" y="6303"/>
                    </a:cubicBezTo>
                    <a:cubicBezTo>
                      <a:pt x="8694" y="6484"/>
                      <a:pt x="8658" y="6810"/>
                      <a:pt x="8440" y="6955"/>
                    </a:cubicBezTo>
                    <a:cubicBezTo>
                      <a:pt x="7970" y="7281"/>
                      <a:pt x="7535" y="7643"/>
                      <a:pt x="7064" y="8005"/>
                    </a:cubicBezTo>
                    <a:cubicBezTo>
                      <a:pt x="6738" y="8295"/>
                      <a:pt x="6412" y="8585"/>
                      <a:pt x="6086" y="8802"/>
                    </a:cubicBezTo>
                    <a:cubicBezTo>
                      <a:pt x="5977" y="8875"/>
                      <a:pt x="5905" y="8911"/>
                      <a:pt x="5796" y="8911"/>
                    </a:cubicBezTo>
                    <a:cubicBezTo>
                      <a:pt x="5651" y="8911"/>
                      <a:pt x="5507" y="8839"/>
                      <a:pt x="5398" y="8730"/>
                    </a:cubicBezTo>
                    <a:cubicBezTo>
                      <a:pt x="5253" y="8513"/>
                      <a:pt x="5289" y="8223"/>
                      <a:pt x="5507" y="8078"/>
                    </a:cubicBezTo>
                    <a:cubicBezTo>
                      <a:pt x="5833" y="7824"/>
                      <a:pt x="6159" y="7571"/>
                      <a:pt x="6485" y="7281"/>
                    </a:cubicBezTo>
                    <a:cubicBezTo>
                      <a:pt x="6955" y="6919"/>
                      <a:pt x="7390" y="6520"/>
                      <a:pt x="7897" y="6194"/>
                    </a:cubicBezTo>
                    <a:cubicBezTo>
                      <a:pt x="7973" y="6119"/>
                      <a:pt x="8073" y="6081"/>
                      <a:pt x="8175" y="6081"/>
                    </a:cubicBezTo>
                    <a:close/>
                    <a:moveTo>
                      <a:pt x="11674" y="8193"/>
                    </a:moveTo>
                    <a:cubicBezTo>
                      <a:pt x="11847" y="8193"/>
                      <a:pt x="12024" y="8291"/>
                      <a:pt x="12099" y="8440"/>
                    </a:cubicBezTo>
                    <a:cubicBezTo>
                      <a:pt x="12244" y="8657"/>
                      <a:pt x="12135" y="8983"/>
                      <a:pt x="11918" y="9092"/>
                    </a:cubicBezTo>
                    <a:cubicBezTo>
                      <a:pt x="11338" y="9418"/>
                      <a:pt x="10831" y="9853"/>
                      <a:pt x="10396" y="10396"/>
                    </a:cubicBezTo>
                    <a:cubicBezTo>
                      <a:pt x="10324" y="10505"/>
                      <a:pt x="10179" y="10541"/>
                      <a:pt x="10034" y="10577"/>
                    </a:cubicBezTo>
                    <a:cubicBezTo>
                      <a:pt x="10019" y="10578"/>
                      <a:pt x="10005" y="10579"/>
                      <a:pt x="9991" y="10579"/>
                    </a:cubicBezTo>
                    <a:cubicBezTo>
                      <a:pt x="9585" y="10579"/>
                      <a:pt x="9392" y="10095"/>
                      <a:pt x="9672" y="9780"/>
                    </a:cubicBezTo>
                    <a:cubicBezTo>
                      <a:pt x="10179" y="9165"/>
                      <a:pt x="10759" y="8657"/>
                      <a:pt x="11447" y="8259"/>
                    </a:cubicBezTo>
                    <a:cubicBezTo>
                      <a:pt x="11515" y="8214"/>
                      <a:pt x="11594" y="8193"/>
                      <a:pt x="11674" y="8193"/>
                    </a:cubicBezTo>
                    <a:close/>
                    <a:moveTo>
                      <a:pt x="11447" y="5624"/>
                    </a:moveTo>
                    <a:cubicBezTo>
                      <a:pt x="11565" y="5624"/>
                      <a:pt x="11682" y="5669"/>
                      <a:pt x="11773" y="5760"/>
                    </a:cubicBezTo>
                    <a:cubicBezTo>
                      <a:pt x="11954" y="5941"/>
                      <a:pt x="11954" y="6267"/>
                      <a:pt x="11773" y="6448"/>
                    </a:cubicBezTo>
                    <a:cubicBezTo>
                      <a:pt x="9926" y="8331"/>
                      <a:pt x="7789" y="10468"/>
                      <a:pt x="5833" y="11881"/>
                    </a:cubicBezTo>
                    <a:cubicBezTo>
                      <a:pt x="5748" y="11952"/>
                      <a:pt x="5652" y="11984"/>
                      <a:pt x="5558" y="11984"/>
                    </a:cubicBezTo>
                    <a:cubicBezTo>
                      <a:pt x="5411" y="11984"/>
                      <a:pt x="5269" y="11905"/>
                      <a:pt x="5181" y="11772"/>
                    </a:cubicBezTo>
                    <a:cubicBezTo>
                      <a:pt x="4999" y="11591"/>
                      <a:pt x="5072" y="11265"/>
                      <a:pt x="5289" y="11120"/>
                    </a:cubicBezTo>
                    <a:cubicBezTo>
                      <a:pt x="7209" y="9744"/>
                      <a:pt x="9310" y="7643"/>
                      <a:pt x="11121" y="5760"/>
                    </a:cubicBezTo>
                    <a:cubicBezTo>
                      <a:pt x="11211" y="5669"/>
                      <a:pt x="11329" y="5624"/>
                      <a:pt x="11447" y="5624"/>
                    </a:cubicBezTo>
                    <a:close/>
                    <a:moveTo>
                      <a:pt x="6412" y="1"/>
                    </a:moveTo>
                    <a:cubicBezTo>
                      <a:pt x="6303" y="37"/>
                      <a:pt x="6195" y="73"/>
                      <a:pt x="6122" y="145"/>
                    </a:cubicBezTo>
                    <a:cubicBezTo>
                      <a:pt x="5398" y="580"/>
                      <a:pt x="4746" y="1123"/>
                      <a:pt x="4166" y="1739"/>
                    </a:cubicBezTo>
                    <a:cubicBezTo>
                      <a:pt x="4070" y="1836"/>
                      <a:pt x="3941" y="1884"/>
                      <a:pt x="3812" y="1884"/>
                    </a:cubicBezTo>
                    <a:cubicBezTo>
                      <a:pt x="3748" y="1884"/>
                      <a:pt x="3683" y="1872"/>
                      <a:pt x="3623" y="1848"/>
                    </a:cubicBezTo>
                    <a:lnTo>
                      <a:pt x="1921" y="1051"/>
                    </a:lnTo>
                    <a:cubicBezTo>
                      <a:pt x="762" y="6991"/>
                      <a:pt x="146" y="13040"/>
                      <a:pt x="1" y="19089"/>
                    </a:cubicBezTo>
                    <a:lnTo>
                      <a:pt x="870" y="18437"/>
                    </a:lnTo>
                    <a:cubicBezTo>
                      <a:pt x="946" y="18377"/>
                      <a:pt x="1040" y="18348"/>
                      <a:pt x="1135" y="18348"/>
                    </a:cubicBezTo>
                    <a:cubicBezTo>
                      <a:pt x="1268" y="18348"/>
                      <a:pt x="1402" y="18404"/>
                      <a:pt x="1486" y="18510"/>
                    </a:cubicBezTo>
                    <a:cubicBezTo>
                      <a:pt x="2138" y="19198"/>
                      <a:pt x="2899" y="19850"/>
                      <a:pt x="3659" y="20393"/>
                    </a:cubicBezTo>
                    <a:lnTo>
                      <a:pt x="6340" y="19270"/>
                    </a:lnTo>
                    <a:cubicBezTo>
                      <a:pt x="6847" y="19017"/>
                      <a:pt x="7426" y="18836"/>
                      <a:pt x="8042" y="18799"/>
                    </a:cubicBezTo>
                    <a:cubicBezTo>
                      <a:pt x="8223" y="18799"/>
                      <a:pt x="8440" y="18836"/>
                      <a:pt x="8622" y="18908"/>
                    </a:cubicBezTo>
                    <a:cubicBezTo>
                      <a:pt x="9165" y="19089"/>
                      <a:pt x="9636" y="19451"/>
                      <a:pt x="9926" y="19958"/>
                    </a:cubicBezTo>
                    <a:lnTo>
                      <a:pt x="10034" y="20140"/>
                    </a:lnTo>
                    <a:cubicBezTo>
                      <a:pt x="10201" y="20474"/>
                      <a:pt x="10537" y="20652"/>
                      <a:pt x="10875" y="20652"/>
                    </a:cubicBezTo>
                    <a:cubicBezTo>
                      <a:pt x="11123" y="20652"/>
                      <a:pt x="11372" y="20556"/>
                      <a:pt x="11556" y="20357"/>
                    </a:cubicBezTo>
                    <a:lnTo>
                      <a:pt x="12497" y="19524"/>
                    </a:lnTo>
                    <a:cubicBezTo>
                      <a:pt x="12678" y="19343"/>
                      <a:pt x="12932" y="19234"/>
                      <a:pt x="13222" y="19198"/>
                    </a:cubicBezTo>
                    <a:lnTo>
                      <a:pt x="13258" y="19198"/>
                    </a:lnTo>
                    <a:cubicBezTo>
                      <a:pt x="13548" y="19198"/>
                      <a:pt x="13801" y="19306"/>
                      <a:pt x="14019" y="19451"/>
                    </a:cubicBezTo>
                    <a:cubicBezTo>
                      <a:pt x="14598" y="19850"/>
                      <a:pt x="15178" y="20284"/>
                      <a:pt x="15721" y="20755"/>
                    </a:cubicBezTo>
                    <a:cubicBezTo>
                      <a:pt x="16989" y="17133"/>
                      <a:pt x="17134" y="13294"/>
                      <a:pt x="17278" y="9599"/>
                    </a:cubicBezTo>
                    <a:cubicBezTo>
                      <a:pt x="17315" y="6919"/>
                      <a:pt x="17532" y="4238"/>
                      <a:pt x="17967" y="1594"/>
                    </a:cubicBezTo>
                    <a:lnTo>
                      <a:pt x="17967" y="1594"/>
                    </a:lnTo>
                    <a:lnTo>
                      <a:pt x="14924" y="2826"/>
                    </a:lnTo>
                    <a:cubicBezTo>
                      <a:pt x="14867" y="2854"/>
                      <a:pt x="14806" y="2868"/>
                      <a:pt x="14743" y="2868"/>
                    </a:cubicBezTo>
                    <a:cubicBezTo>
                      <a:pt x="14568" y="2868"/>
                      <a:pt x="14389" y="2760"/>
                      <a:pt x="14308" y="2572"/>
                    </a:cubicBezTo>
                    <a:cubicBezTo>
                      <a:pt x="14055" y="1993"/>
                      <a:pt x="13620" y="1522"/>
                      <a:pt x="13077" y="1160"/>
                    </a:cubicBezTo>
                    <a:cubicBezTo>
                      <a:pt x="12932" y="1015"/>
                      <a:pt x="12715" y="942"/>
                      <a:pt x="12461" y="906"/>
                    </a:cubicBezTo>
                    <a:cubicBezTo>
                      <a:pt x="12280" y="942"/>
                      <a:pt x="12099" y="979"/>
                      <a:pt x="11954" y="1051"/>
                    </a:cubicBezTo>
                    <a:cubicBezTo>
                      <a:pt x="11121" y="1413"/>
                      <a:pt x="10360" y="1775"/>
                      <a:pt x="9600" y="2210"/>
                    </a:cubicBezTo>
                    <a:cubicBezTo>
                      <a:pt x="9532" y="2251"/>
                      <a:pt x="9454" y="2271"/>
                      <a:pt x="9375" y="2271"/>
                    </a:cubicBezTo>
                    <a:cubicBezTo>
                      <a:pt x="9244" y="2271"/>
                      <a:pt x="9111" y="2215"/>
                      <a:pt x="9020" y="2101"/>
                    </a:cubicBezTo>
                    <a:cubicBezTo>
                      <a:pt x="8332" y="1413"/>
                      <a:pt x="7535" y="761"/>
                      <a:pt x="6702" y="145"/>
                    </a:cubicBezTo>
                    <a:cubicBezTo>
                      <a:pt x="6629" y="73"/>
                      <a:pt x="6521" y="37"/>
                      <a:pt x="64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6" name="Google Shape;280;p21">
              <a:extLst>
                <a:ext uri="{FF2B5EF4-FFF2-40B4-BE49-F238E27FC236}">
                  <a16:creationId xmlns:a16="http://schemas.microsoft.com/office/drawing/2014/main" id="{B32690FF-4F29-425D-BB52-A87B03BA12DB}"/>
                </a:ext>
              </a:extLst>
            </p:cNvPr>
            <p:cNvGrpSpPr/>
            <p:nvPr/>
          </p:nvGrpSpPr>
          <p:grpSpPr>
            <a:xfrm>
              <a:off x="2482981" y="3039219"/>
              <a:ext cx="2322015" cy="1692848"/>
              <a:chOff x="4875791" y="946666"/>
              <a:chExt cx="1263475" cy="1443671"/>
            </a:xfrm>
          </p:grpSpPr>
          <p:sp>
            <p:nvSpPr>
              <p:cNvPr id="43" name="Google Shape;281;p21">
                <a:extLst>
                  <a:ext uri="{FF2B5EF4-FFF2-40B4-BE49-F238E27FC236}">
                    <a16:creationId xmlns:a16="http://schemas.microsoft.com/office/drawing/2014/main" id="{CDF61109-4C43-4283-8B50-0E3A3B1149E0}"/>
                  </a:ext>
                </a:extLst>
              </p:cNvPr>
              <p:cNvSpPr/>
              <p:nvPr/>
            </p:nvSpPr>
            <p:spPr>
              <a:xfrm>
                <a:off x="5455534" y="1055601"/>
                <a:ext cx="53695" cy="44148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2830" extrusionOk="0">
                    <a:moveTo>
                      <a:pt x="2902" y="0"/>
                    </a:moveTo>
                    <a:cubicBezTo>
                      <a:pt x="2802" y="0"/>
                      <a:pt x="2699" y="38"/>
                      <a:pt x="2608" y="113"/>
                    </a:cubicBezTo>
                    <a:cubicBezTo>
                      <a:pt x="2174" y="439"/>
                      <a:pt x="1666" y="838"/>
                      <a:pt x="1232" y="1200"/>
                    </a:cubicBezTo>
                    <a:cubicBezTo>
                      <a:pt x="906" y="1490"/>
                      <a:pt x="580" y="1743"/>
                      <a:pt x="254" y="1997"/>
                    </a:cubicBezTo>
                    <a:cubicBezTo>
                      <a:pt x="36" y="2142"/>
                      <a:pt x="0" y="2432"/>
                      <a:pt x="145" y="2649"/>
                    </a:cubicBezTo>
                    <a:cubicBezTo>
                      <a:pt x="254" y="2758"/>
                      <a:pt x="362" y="2830"/>
                      <a:pt x="507" y="2830"/>
                    </a:cubicBezTo>
                    <a:cubicBezTo>
                      <a:pt x="616" y="2830"/>
                      <a:pt x="725" y="2794"/>
                      <a:pt x="797" y="2721"/>
                    </a:cubicBezTo>
                    <a:cubicBezTo>
                      <a:pt x="1123" y="2504"/>
                      <a:pt x="1449" y="2214"/>
                      <a:pt x="1811" y="1924"/>
                    </a:cubicBezTo>
                    <a:cubicBezTo>
                      <a:pt x="2246" y="1562"/>
                      <a:pt x="2717" y="1200"/>
                      <a:pt x="3151" y="874"/>
                    </a:cubicBezTo>
                    <a:cubicBezTo>
                      <a:pt x="3369" y="729"/>
                      <a:pt x="3441" y="403"/>
                      <a:pt x="3260" y="222"/>
                    </a:cubicBezTo>
                    <a:cubicBezTo>
                      <a:pt x="3176" y="74"/>
                      <a:pt x="3042" y="0"/>
                      <a:pt x="29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4" name="Google Shape;282;p21">
                <a:extLst>
                  <a:ext uri="{FF2B5EF4-FFF2-40B4-BE49-F238E27FC236}">
                    <a16:creationId xmlns:a16="http://schemas.microsoft.com/office/drawing/2014/main" id="{71D4B82B-2413-47AB-9276-326A9DFC5787}"/>
                  </a:ext>
                </a:extLst>
              </p:cNvPr>
              <p:cNvSpPr/>
              <p:nvPr/>
            </p:nvSpPr>
            <p:spPr>
              <a:xfrm>
                <a:off x="4875791" y="946666"/>
                <a:ext cx="1263475" cy="1443671"/>
              </a:xfrm>
              <a:custGeom>
                <a:avLst/>
                <a:gdLst/>
                <a:ahLst/>
                <a:cxnLst/>
                <a:rect l="l" t="t" r="r" b="b"/>
                <a:pathLst>
                  <a:path w="80992" h="92543" extrusionOk="0">
                    <a:moveTo>
                      <a:pt x="38286" y="939"/>
                    </a:moveTo>
                    <a:cubicBezTo>
                      <a:pt x="38395" y="975"/>
                      <a:pt x="38503" y="1011"/>
                      <a:pt x="38576" y="1084"/>
                    </a:cubicBezTo>
                    <a:cubicBezTo>
                      <a:pt x="39409" y="1663"/>
                      <a:pt x="40206" y="2315"/>
                      <a:pt x="40894" y="3040"/>
                    </a:cubicBezTo>
                    <a:cubicBezTo>
                      <a:pt x="40982" y="3127"/>
                      <a:pt x="41109" y="3175"/>
                      <a:pt x="41237" y="3175"/>
                    </a:cubicBezTo>
                    <a:cubicBezTo>
                      <a:pt x="41319" y="3175"/>
                      <a:pt x="41402" y="3155"/>
                      <a:pt x="41474" y="3112"/>
                    </a:cubicBezTo>
                    <a:cubicBezTo>
                      <a:pt x="42234" y="2714"/>
                      <a:pt x="43031" y="2315"/>
                      <a:pt x="43828" y="1989"/>
                    </a:cubicBezTo>
                    <a:cubicBezTo>
                      <a:pt x="44009" y="1881"/>
                      <a:pt x="44190" y="1844"/>
                      <a:pt x="44371" y="1844"/>
                    </a:cubicBezTo>
                    <a:cubicBezTo>
                      <a:pt x="44589" y="1844"/>
                      <a:pt x="44806" y="1953"/>
                      <a:pt x="44987" y="2098"/>
                    </a:cubicBezTo>
                    <a:cubicBezTo>
                      <a:pt x="45494" y="2424"/>
                      <a:pt x="45929" y="2931"/>
                      <a:pt x="46219" y="3510"/>
                    </a:cubicBezTo>
                    <a:cubicBezTo>
                      <a:pt x="46298" y="3670"/>
                      <a:pt x="46455" y="3770"/>
                      <a:pt x="46633" y="3770"/>
                    </a:cubicBezTo>
                    <a:cubicBezTo>
                      <a:pt x="46698" y="3770"/>
                      <a:pt x="46766" y="3757"/>
                      <a:pt x="46834" y="3728"/>
                    </a:cubicBezTo>
                    <a:lnTo>
                      <a:pt x="49877" y="2532"/>
                    </a:lnTo>
                    <a:lnTo>
                      <a:pt x="49877" y="2532"/>
                    </a:lnTo>
                    <a:cubicBezTo>
                      <a:pt x="49442" y="5177"/>
                      <a:pt x="49189" y="7821"/>
                      <a:pt x="49152" y="10501"/>
                    </a:cubicBezTo>
                    <a:cubicBezTo>
                      <a:pt x="49008" y="14232"/>
                      <a:pt x="48863" y="18071"/>
                      <a:pt x="47595" y="21694"/>
                    </a:cubicBezTo>
                    <a:cubicBezTo>
                      <a:pt x="47052" y="21186"/>
                      <a:pt x="46508" y="20752"/>
                      <a:pt x="45893" y="20390"/>
                    </a:cubicBezTo>
                    <a:cubicBezTo>
                      <a:pt x="45675" y="20208"/>
                      <a:pt x="45422" y="20136"/>
                      <a:pt x="45168" y="20100"/>
                    </a:cubicBezTo>
                    <a:lnTo>
                      <a:pt x="45096" y="20100"/>
                    </a:lnTo>
                    <a:cubicBezTo>
                      <a:pt x="44842" y="20136"/>
                      <a:pt x="44589" y="20245"/>
                      <a:pt x="44371" y="20462"/>
                    </a:cubicBezTo>
                    <a:lnTo>
                      <a:pt x="43430" y="21295"/>
                    </a:lnTo>
                    <a:cubicBezTo>
                      <a:pt x="43246" y="21494"/>
                      <a:pt x="42997" y="21590"/>
                      <a:pt x="42749" y="21590"/>
                    </a:cubicBezTo>
                    <a:cubicBezTo>
                      <a:pt x="42411" y="21590"/>
                      <a:pt x="42075" y="21412"/>
                      <a:pt x="41908" y="21078"/>
                    </a:cubicBezTo>
                    <a:lnTo>
                      <a:pt x="41800" y="20897"/>
                    </a:lnTo>
                    <a:cubicBezTo>
                      <a:pt x="41510" y="20390"/>
                      <a:pt x="41039" y="20027"/>
                      <a:pt x="40496" y="19846"/>
                    </a:cubicBezTo>
                    <a:cubicBezTo>
                      <a:pt x="40314" y="19774"/>
                      <a:pt x="40097" y="19738"/>
                      <a:pt x="39916" y="19738"/>
                    </a:cubicBezTo>
                    <a:cubicBezTo>
                      <a:pt x="39300" y="19774"/>
                      <a:pt x="38721" y="19955"/>
                      <a:pt x="38214" y="20208"/>
                    </a:cubicBezTo>
                    <a:lnTo>
                      <a:pt x="35533" y="21331"/>
                    </a:lnTo>
                    <a:cubicBezTo>
                      <a:pt x="34773" y="20788"/>
                      <a:pt x="34012" y="20136"/>
                      <a:pt x="33360" y="19448"/>
                    </a:cubicBezTo>
                    <a:cubicBezTo>
                      <a:pt x="33276" y="19342"/>
                      <a:pt x="33142" y="19286"/>
                      <a:pt x="33009" y="19286"/>
                    </a:cubicBezTo>
                    <a:cubicBezTo>
                      <a:pt x="32914" y="19286"/>
                      <a:pt x="32820" y="19315"/>
                      <a:pt x="32744" y="19375"/>
                    </a:cubicBezTo>
                    <a:lnTo>
                      <a:pt x="31875" y="20027"/>
                    </a:lnTo>
                    <a:cubicBezTo>
                      <a:pt x="32020" y="13978"/>
                      <a:pt x="32636" y="7966"/>
                      <a:pt x="33795" y="2025"/>
                    </a:cubicBezTo>
                    <a:lnTo>
                      <a:pt x="35497" y="2750"/>
                    </a:lnTo>
                    <a:cubicBezTo>
                      <a:pt x="35557" y="2786"/>
                      <a:pt x="35622" y="2802"/>
                      <a:pt x="35686" y="2802"/>
                    </a:cubicBezTo>
                    <a:cubicBezTo>
                      <a:pt x="35815" y="2802"/>
                      <a:pt x="35944" y="2738"/>
                      <a:pt x="36040" y="2641"/>
                    </a:cubicBezTo>
                    <a:cubicBezTo>
                      <a:pt x="36620" y="2025"/>
                      <a:pt x="37272" y="1482"/>
                      <a:pt x="37996" y="1047"/>
                    </a:cubicBezTo>
                    <a:cubicBezTo>
                      <a:pt x="38069" y="1011"/>
                      <a:pt x="38177" y="939"/>
                      <a:pt x="38286" y="939"/>
                    </a:cubicBezTo>
                    <a:close/>
                    <a:moveTo>
                      <a:pt x="14090" y="12892"/>
                    </a:moveTo>
                    <a:cubicBezTo>
                      <a:pt x="19089" y="12892"/>
                      <a:pt x="25065" y="12928"/>
                      <a:pt x="31295" y="12964"/>
                    </a:cubicBezTo>
                    <a:cubicBezTo>
                      <a:pt x="31078" y="15645"/>
                      <a:pt x="30969" y="18289"/>
                      <a:pt x="30933" y="20969"/>
                    </a:cubicBezTo>
                    <a:cubicBezTo>
                      <a:pt x="30933" y="21114"/>
                      <a:pt x="31006" y="21295"/>
                      <a:pt x="31187" y="21368"/>
                    </a:cubicBezTo>
                    <a:cubicBezTo>
                      <a:pt x="31252" y="21400"/>
                      <a:pt x="31332" y="21418"/>
                      <a:pt x="31410" y="21418"/>
                    </a:cubicBezTo>
                    <a:cubicBezTo>
                      <a:pt x="31505" y="21418"/>
                      <a:pt x="31598" y="21391"/>
                      <a:pt x="31658" y="21331"/>
                    </a:cubicBezTo>
                    <a:lnTo>
                      <a:pt x="32962" y="20390"/>
                    </a:lnTo>
                    <a:cubicBezTo>
                      <a:pt x="33650" y="21078"/>
                      <a:pt x="34410" y="21694"/>
                      <a:pt x="35244" y="22237"/>
                    </a:cubicBezTo>
                    <a:cubicBezTo>
                      <a:pt x="35312" y="22306"/>
                      <a:pt x="35410" y="22331"/>
                      <a:pt x="35510" y="22331"/>
                    </a:cubicBezTo>
                    <a:cubicBezTo>
                      <a:pt x="35567" y="22331"/>
                      <a:pt x="35625" y="22323"/>
                      <a:pt x="35678" y="22309"/>
                    </a:cubicBezTo>
                    <a:lnTo>
                      <a:pt x="38576" y="21042"/>
                    </a:lnTo>
                    <a:cubicBezTo>
                      <a:pt x="38979" y="20840"/>
                      <a:pt x="39429" y="20730"/>
                      <a:pt x="39888" y="20730"/>
                    </a:cubicBezTo>
                    <a:cubicBezTo>
                      <a:pt x="40005" y="20730"/>
                      <a:pt x="40124" y="20737"/>
                      <a:pt x="40242" y="20752"/>
                    </a:cubicBezTo>
                    <a:cubicBezTo>
                      <a:pt x="40568" y="20824"/>
                      <a:pt x="40749" y="21078"/>
                      <a:pt x="41003" y="21440"/>
                    </a:cubicBezTo>
                    <a:lnTo>
                      <a:pt x="41184" y="21657"/>
                    </a:lnTo>
                    <a:cubicBezTo>
                      <a:pt x="41546" y="22164"/>
                      <a:pt x="42162" y="22490"/>
                      <a:pt x="42814" y="22527"/>
                    </a:cubicBezTo>
                    <a:cubicBezTo>
                      <a:pt x="42959" y="22527"/>
                      <a:pt x="43067" y="22490"/>
                      <a:pt x="43212" y="22490"/>
                    </a:cubicBezTo>
                    <a:cubicBezTo>
                      <a:pt x="43502" y="22382"/>
                      <a:pt x="43792" y="22201"/>
                      <a:pt x="44045" y="21983"/>
                    </a:cubicBezTo>
                    <a:lnTo>
                      <a:pt x="44987" y="21186"/>
                    </a:lnTo>
                    <a:cubicBezTo>
                      <a:pt x="45023" y="21150"/>
                      <a:pt x="45096" y="21078"/>
                      <a:pt x="45132" y="21078"/>
                    </a:cubicBezTo>
                    <a:cubicBezTo>
                      <a:pt x="45204" y="21078"/>
                      <a:pt x="45277" y="21114"/>
                      <a:pt x="45349" y="21186"/>
                    </a:cubicBezTo>
                    <a:cubicBezTo>
                      <a:pt x="46110" y="21657"/>
                      <a:pt x="46798" y="22237"/>
                      <a:pt x="47450" y="22853"/>
                    </a:cubicBezTo>
                    <a:cubicBezTo>
                      <a:pt x="47523" y="22925"/>
                      <a:pt x="47667" y="22997"/>
                      <a:pt x="47776" y="22997"/>
                    </a:cubicBezTo>
                    <a:lnTo>
                      <a:pt x="47885" y="22997"/>
                    </a:lnTo>
                    <a:cubicBezTo>
                      <a:pt x="48030" y="22961"/>
                      <a:pt x="48175" y="22853"/>
                      <a:pt x="48211" y="22708"/>
                    </a:cubicBezTo>
                    <a:cubicBezTo>
                      <a:pt x="49442" y="19593"/>
                      <a:pt x="49804" y="16369"/>
                      <a:pt x="49986" y="13182"/>
                    </a:cubicBezTo>
                    <a:cubicBezTo>
                      <a:pt x="64112" y="13363"/>
                      <a:pt x="76391" y="13544"/>
                      <a:pt x="78782" y="13580"/>
                    </a:cubicBezTo>
                    <a:cubicBezTo>
                      <a:pt x="79941" y="26982"/>
                      <a:pt x="77369" y="83559"/>
                      <a:pt x="77188" y="88087"/>
                    </a:cubicBezTo>
                    <a:cubicBezTo>
                      <a:pt x="72044" y="90369"/>
                      <a:pt x="57157" y="91637"/>
                      <a:pt x="36149" y="91637"/>
                    </a:cubicBezTo>
                    <a:cubicBezTo>
                      <a:pt x="18799" y="91637"/>
                      <a:pt x="3441" y="90695"/>
                      <a:pt x="2137" y="89934"/>
                    </a:cubicBezTo>
                    <a:cubicBezTo>
                      <a:pt x="725" y="87508"/>
                      <a:pt x="1304" y="42847"/>
                      <a:pt x="2029" y="13037"/>
                    </a:cubicBezTo>
                    <a:cubicBezTo>
                      <a:pt x="4274" y="12928"/>
                      <a:pt x="8331" y="12892"/>
                      <a:pt x="14090" y="12892"/>
                    </a:cubicBezTo>
                    <a:close/>
                    <a:moveTo>
                      <a:pt x="38269" y="0"/>
                    </a:moveTo>
                    <a:cubicBezTo>
                      <a:pt x="37999" y="0"/>
                      <a:pt x="37725" y="82"/>
                      <a:pt x="37489" y="251"/>
                    </a:cubicBezTo>
                    <a:cubicBezTo>
                      <a:pt x="36801" y="685"/>
                      <a:pt x="36149" y="1192"/>
                      <a:pt x="35569" y="1772"/>
                    </a:cubicBezTo>
                    <a:lnTo>
                      <a:pt x="33650" y="866"/>
                    </a:lnTo>
                    <a:cubicBezTo>
                      <a:pt x="33577" y="830"/>
                      <a:pt x="33505" y="812"/>
                      <a:pt x="33432" y="812"/>
                    </a:cubicBezTo>
                    <a:cubicBezTo>
                      <a:pt x="33360" y="812"/>
                      <a:pt x="33288" y="830"/>
                      <a:pt x="33215" y="866"/>
                    </a:cubicBezTo>
                    <a:cubicBezTo>
                      <a:pt x="33106" y="939"/>
                      <a:pt x="32998" y="1047"/>
                      <a:pt x="32998" y="1192"/>
                    </a:cubicBezTo>
                    <a:cubicBezTo>
                      <a:pt x="32273" y="4778"/>
                      <a:pt x="31730" y="8364"/>
                      <a:pt x="31404" y="12022"/>
                    </a:cubicBezTo>
                    <a:cubicBezTo>
                      <a:pt x="25102" y="11950"/>
                      <a:pt x="19125" y="11914"/>
                      <a:pt x="14090" y="11914"/>
                    </a:cubicBezTo>
                    <a:cubicBezTo>
                      <a:pt x="7933" y="11914"/>
                      <a:pt x="3695" y="11986"/>
                      <a:pt x="1521" y="12059"/>
                    </a:cubicBezTo>
                    <a:cubicBezTo>
                      <a:pt x="1268" y="12095"/>
                      <a:pt x="1087" y="12276"/>
                      <a:pt x="1051" y="12530"/>
                    </a:cubicBezTo>
                    <a:cubicBezTo>
                      <a:pt x="1051" y="12711"/>
                      <a:pt x="616" y="31691"/>
                      <a:pt x="399" y="50671"/>
                    </a:cubicBezTo>
                    <a:cubicBezTo>
                      <a:pt x="0" y="89282"/>
                      <a:pt x="1051" y="90188"/>
                      <a:pt x="1485" y="90586"/>
                    </a:cubicBezTo>
                    <a:cubicBezTo>
                      <a:pt x="2862" y="91782"/>
                      <a:pt x="20501" y="92542"/>
                      <a:pt x="36149" y="92542"/>
                    </a:cubicBezTo>
                    <a:cubicBezTo>
                      <a:pt x="46291" y="92542"/>
                      <a:pt x="70740" y="92180"/>
                      <a:pt x="77840" y="88811"/>
                    </a:cubicBezTo>
                    <a:cubicBezTo>
                      <a:pt x="77985" y="88739"/>
                      <a:pt x="78093" y="88558"/>
                      <a:pt x="78093" y="88413"/>
                    </a:cubicBezTo>
                    <a:cubicBezTo>
                      <a:pt x="78130" y="87761"/>
                      <a:pt x="80991" y="26185"/>
                      <a:pt x="79687" y="13037"/>
                    </a:cubicBezTo>
                    <a:cubicBezTo>
                      <a:pt x="79651" y="12819"/>
                      <a:pt x="79470" y="12638"/>
                      <a:pt x="79216" y="12602"/>
                    </a:cubicBezTo>
                    <a:cubicBezTo>
                      <a:pt x="78999" y="12602"/>
                      <a:pt x="65669" y="12421"/>
                      <a:pt x="50022" y="12204"/>
                    </a:cubicBezTo>
                    <a:cubicBezTo>
                      <a:pt x="50058" y="11660"/>
                      <a:pt x="50058" y="11117"/>
                      <a:pt x="50094" y="10537"/>
                    </a:cubicBezTo>
                    <a:cubicBezTo>
                      <a:pt x="50203" y="7676"/>
                      <a:pt x="50312" y="4706"/>
                      <a:pt x="50927" y="1881"/>
                    </a:cubicBezTo>
                    <a:cubicBezTo>
                      <a:pt x="51013" y="1565"/>
                      <a:pt x="50782" y="1318"/>
                      <a:pt x="50520" y="1318"/>
                    </a:cubicBezTo>
                    <a:cubicBezTo>
                      <a:pt x="50451" y="1318"/>
                      <a:pt x="50380" y="1336"/>
                      <a:pt x="50312" y="1373"/>
                    </a:cubicBezTo>
                    <a:lnTo>
                      <a:pt x="46834" y="2714"/>
                    </a:lnTo>
                    <a:cubicBezTo>
                      <a:pt x="46508" y="2170"/>
                      <a:pt x="46037" y="1699"/>
                      <a:pt x="45530" y="1337"/>
                    </a:cubicBezTo>
                    <a:cubicBezTo>
                      <a:pt x="45168" y="1047"/>
                      <a:pt x="44770" y="903"/>
                      <a:pt x="44371" y="903"/>
                    </a:cubicBezTo>
                    <a:cubicBezTo>
                      <a:pt x="44045" y="903"/>
                      <a:pt x="43719" y="975"/>
                      <a:pt x="43466" y="1120"/>
                    </a:cubicBezTo>
                    <a:cubicBezTo>
                      <a:pt x="42705" y="1446"/>
                      <a:pt x="42017" y="1772"/>
                      <a:pt x="41329" y="2134"/>
                    </a:cubicBezTo>
                    <a:cubicBezTo>
                      <a:pt x="40640" y="1482"/>
                      <a:pt x="39916" y="866"/>
                      <a:pt x="39119" y="323"/>
                    </a:cubicBezTo>
                    <a:cubicBezTo>
                      <a:pt x="38886" y="110"/>
                      <a:pt x="38581" y="0"/>
                      <a:pt x="382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 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283;p21">
                <a:extLst>
                  <a:ext uri="{FF2B5EF4-FFF2-40B4-BE49-F238E27FC236}">
                    <a16:creationId xmlns:a16="http://schemas.microsoft.com/office/drawing/2014/main" id="{37F37F5A-D91E-4FB4-9E00-7A992B823C61}"/>
                  </a:ext>
                </a:extLst>
              </p:cNvPr>
              <p:cNvSpPr/>
              <p:nvPr/>
            </p:nvSpPr>
            <p:spPr>
              <a:xfrm>
                <a:off x="5451010" y="1048035"/>
                <a:ext cx="109075" cy="99419"/>
              </a:xfrm>
              <a:custGeom>
                <a:avLst/>
                <a:gdLst/>
                <a:ahLst/>
                <a:cxnLst/>
                <a:rect l="l" t="t" r="r" b="b"/>
                <a:pathLst>
                  <a:path w="6992" h="6373" extrusionOk="0">
                    <a:moveTo>
                      <a:pt x="6448" y="1"/>
                    </a:moveTo>
                    <a:cubicBezTo>
                      <a:pt x="6330" y="1"/>
                      <a:pt x="6212" y="55"/>
                      <a:pt x="6122" y="164"/>
                    </a:cubicBezTo>
                    <a:cubicBezTo>
                      <a:pt x="4311" y="2011"/>
                      <a:pt x="2210" y="4148"/>
                      <a:pt x="326" y="5488"/>
                    </a:cubicBezTo>
                    <a:cubicBezTo>
                      <a:pt x="73" y="5633"/>
                      <a:pt x="0" y="5959"/>
                      <a:pt x="182" y="6176"/>
                    </a:cubicBezTo>
                    <a:cubicBezTo>
                      <a:pt x="269" y="6307"/>
                      <a:pt x="408" y="6372"/>
                      <a:pt x="552" y="6372"/>
                    </a:cubicBezTo>
                    <a:cubicBezTo>
                      <a:pt x="648" y="6372"/>
                      <a:pt x="747" y="6343"/>
                      <a:pt x="834" y="6285"/>
                    </a:cubicBezTo>
                    <a:cubicBezTo>
                      <a:pt x="2826" y="4872"/>
                      <a:pt x="4963" y="2735"/>
                      <a:pt x="6774" y="816"/>
                    </a:cubicBezTo>
                    <a:cubicBezTo>
                      <a:pt x="6991" y="635"/>
                      <a:pt x="6991" y="345"/>
                      <a:pt x="6774" y="164"/>
                    </a:cubicBezTo>
                    <a:cubicBezTo>
                      <a:pt x="6683" y="55"/>
                      <a:pt x="6566" y="1"/>
                      <a:pt x="64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284;p21">
                <a:extLst>
                  <a:ext uri="{FF2B5EF4-FFF2-40B4-BE49-F238E27FC236}">
                    <a16:creationId xmlns:a16="http://schemas.microsoft.com/office/drawing/2014/main" id="{3E37CE47-ABC0-4404-84E6-5FF8BDAE7F3A}"/>
                  </a:ext>
                </a:extLst>
              </p:cNvPr>
              <p:cNvSpPr/>
              <p:nvPr/>
            </p:nvSpPr>
            <p:spPr>
              <a:xfrm>
                <a:off x="5519557" y="1088423"/>
                <a:ext cx="44476" cy="37346"/>
              </a:xfrm>
              <a:custGeom>
                <a:avLst/>
                <a:gdLst/>
                <a:ahLst/>
                <a:cxnLst/>
                <a:rect l="l" t="t" r="r" b="b"/>
                <a:pathLst>
                  <a:path w="2851" h="2394" extrusionOk="0">
                    <a:moveTo>
                      <a:pt x="2320" y="0"/>
                    </a:moveTo>
                    <a:cubicBezTo>
                      <a:pt x="2232" y="0"/>
                      <a:pt x="2141" y="24"/>
                      <a:pt x="2054" y="74"/>
                    </a:cubicBezTo>
                    <a:cubicBezTo>
                      <a:pt x="1366" y="472"/>
                      <a:pt x="786" y="980"/>
                      <a:pt x="315" y="1595"/>
                    </a:cubicBezTo>
                    <a:cubicBezTo>
                      <a:pt x="0" y="1910"/>
                      <a:pt x="226" y="2394"/>
                      <a:pt x="634" y="2394"/>
                    </a:cubicBezTo>
                    <a:cubicBezTo>
                      <a:pt x="648" y="2394"/>
                      <a:pt x="663" y="2393"/>
                      <a:pt x="677" y="2392"/>
                    </a:cubicBezTo>
                    <a:cubicBezTo>
                      <a:pt x="822" y="2356"/>
                      <a:pt x="931" y="2320"/>
                      <a:pt x="1040" y="2211"/>
                    </a:cubicBezTo>
                    <a:cubicBezTo>
                      <a:pt x="1438" y="1668"/>
                      <a:pt x="1945" y="1233"/>
                      <a:pt x="2525" y="907"/>
                    </a:cubicBezTo>
                    <a:cubicBezTo>
                      <a:pt x="2778" y="798"/>
                      <a:pt x="2851" y="472"/>
                      <a:pt x="2742" y="255"/>
                    </a:cubicBezTo>
                    <a:cubicBezTo>
                      <a:pt x="2647" y="89"/>
                      <a:pt x="2489" y="0"/>
                      <a:pt x="23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285;p21">
                <a:extLst>
                  <a:ext uri="{FF2B5EF4-FFF2-40B4-BE49-F238E27FC236}">
                    <a16:creationId xmlns:a16="http://schemas.microsoft.com/office/drawing/2014/main" id="{F72A7538-7F40-47C3-B149-58DBDBD15B4A}"/>
                  </a:ext>
                </a:extLst>
              </p:cNvPr>
              <p:cNvSpPr/>
              <p:nvPr/>
            </p:nvSpPr>
            <p:spPr>
              <a:xfrm>
                <a:off x="5373026" y="960737"/>
                <a:ext cx="280285" cy="323794"/>
              </a:xfrm>
              <a:custGeom>
                <a:avLst/>
                <a:gdLst/>
                <a:ahLst/>
                <a:cxnLst/>
                <a:rect l="l" t="t" r="r" b="b"/>
                <a:pathLst>
                  <a:path w="17967" h="20756" extrusionOk="0">
                    <a:moveTo>
                      <a:pt x="8175" y="6081"/>
                    </a:moveTo>
                    <a:cubicBezTo>
                      <a:pt x="8318" y="6081"/>
                      <a:pt x="8465" y="6155"/>
                      <a:pt x="8549" y="6303"/>
                    </a:cubicBezTo>
                    <a:cubicBezTo>
                      <a:pt x="8694" y="6484"/>
                      <a:pt x="8658" y="6810"/>
                      <a:pt x="8440" y="6955"/>
                    </a:cubicBezTo>
                    <a:cubicBezTo>
                      <a:pt x="7970" y="7281"/>
                      <a:pt x="7535" y="7643"/>
                      <a:pt x="7064" y="8005"/>
                    </a:cubicBezTo>
                    <a:cubicBezTo>
                      <a:pt x="6738" y="8295"/>
                      <a:pt x="6412" y="8585"/>
                      <a:pt x="6086" y="8802"/>
                    </a:cubicBezTo>
                    <a:cubicBezTo>
                      <a:pt x="5977" y="8875"/>
                      <a:pt x="5905" y="8911"/>
                      <a:pt x="5796" y="8911"/>
                    </a:cubicBezTo>
                    <a:cubicBezTo>
                      <a:pt x="5651" y="8911"/>
                      <a:pt x="5507" y="8839"/>
                      <a:pt x="5398" y="8730"/>
                    </a:cubicBezTo>
                    <a:cubicBezTo>
                      <a:pt x="5253" y="8513"/>
                      <a:pt x="5289" y="8223"/>
                      <a:pt x="5507" y="8078"/>
                    </a:cubicBezTo>
                    <a:cubicBezTo>
                      <a:pt x="5833" y="7824"/>
                      <a:pt x="6159" y="7571"/>
                      <a:pt x="6485" y="7281"/>
                    </a:cubicBezTo>
                    <a:cubicBezTo>
                      <a:pt x="6955" y="6919"/>
                      <a:pt x="7390" y="6520"/>
                      <a:pt x="7897" y="6194"/>
                    </a:cubicBezTo>
                    <a:cubicBezTo>
                      <a:pt x="7973" y="6119"/>
                      <a:pt x="8073" y="6081"/>
                      <a:pt x="8175" y="6081"/>
                    </a:cubicBezTo>
                    <a:close/>
                    <a:moveTo>
                      <a:pt x="11674" y="8193"/>
                    </a:moveTo>
                    <a:cubicBezTo>
                      <a:pt x="11847" y="8193"/>
                      <a:pt x="12024" y="8291"/>
                      <a:pt x="12099" y="8440"/>
                    </a:cubicBezTo>
                    <a:cubicBezTo>
                      <a:pt x="12244" y="8657"/>
                      <a:pt x="12135" y="8983"/>
                      <a:pt x="11918" y="9092"/>
                    </a:cubicBezTo>
                    <a:cubicBezTo>
                      <a:pt x="11338" y="9418"/>
                      <a:pt x="10831" y="9853"/>
                      <a:pt x="10396" y="10396"/>
                    </a:cubicBezTo>
                    <a:cubicBezTo>
                      <a:pt x="10324" y="10505"/>
                      <a:pt x="10179" y="10541"/>
                      <a:pt x="10034" y="10577"/>
                    </a:cubicBezTo>
                    <a:cubicBezTo>
                      <a:pt x="10019" y="10578"/>
                      <a:pt x="10005" y="10579"/>
                      <a:pt x="9991" y="10579"/>
                    </a:cubicBezTo>
                    <a:cubicBezTo>
                      <a:pt x="9585" y="10579"/>
                      <a:pt x="9392" y="10095"/>
                      <a:pt x="9672" y="9780"/>
                    </a:cubicBezTo>
                    <a:cubicBezTo>
                      <a:pt x="10179" y="9165"/>
                      <a:pt x="10759" y="8657"/>
                      <a:pt x="11447" y="8259"/>
                    </a:cubicBezTo>
                    <a:cubicBezTo>
                      <a:pt x="11515" y="8214"/>
                      <a:pt x="11594" y="8193"/>
                      <a:pt x="11674" y="8193"/>
                    </a:cubicBezTo>
                    <a:close/>
                    <a:moveTo>
                      <a:pt x="11447" y="5624"/>
                    </a:moveTo>
                    <a:cubicBezTo>
                      <a:pt x="11565" y="5624"/>
                      <a:pt x="11682" y="5669"/>
                      <a:pt x="11773" y="5760"/>
                    </a:cubicBezTo>
                    <a:cubicBezTo>
                      <a:pt x="11954" y="5941"/>
                      <a:pt x="11954" y="6267"/>
                      <a:pt x="11773" y="6448"/>
                    </a:cubicBezTo>
                    <a:cubicBezTo>
                      <a:pt x="9926" y="8331"/>
                      <a:pt x="7789" y="10468"/>
                      <a:pt x="5833" y="11881"/>
                    </a:cubicBezTo>
                    <a:cubicBezTo>
                      <a:pt x="5748" y="11952"/>
                      <a:pt x="5652" y="11984"/>
                      <a:pt x="5558" y="11984"/>
                    </a:cubicBezTo>
                    <a:cubicBezTo>
                      <a:pt x="5411" y="11984"/>
                      <a:pt x="5269" y="11905"/>
                      <a:pt x="5181" y="11772"/>
                    </a:cubicBezTo>
                    <a:cubicBezTo>
                      <a:pt x="4999" y="11591"/>
                      <a:pt x="5072" y="11265"/>
                      <a:pt x="5289" y="11120"/>
                    </a:cubicBezTo>
                    <a:cubicBezTo>
                      <a:pt x="7209" y="9744"/>
                      <a:pt x="9310" y="7643"/>
                      <a:pt x="11121" y="5760"/>
                    </a:cubicBezTo>
                    <a:cubicBezTo>
                      <a:pt x="11211" y="5669"/>
                      <a:pt x="11329" y="5624"/>
                      <a:pt x="11447" y="5624"/>
                    </a:cubicBezTo>
                    <a:close/>
                    <a:moveTo>
                      <a:pt x="6412" y="1"/>
                    </a:moveTo>
                    <a:cubicBezTo>
                      <a:pt x="6303" y="37"/>
                      <a:pt x="6195" y="73"/>
                      <a:pt x="6122" y="145"/>
                    </a:cubicBezTo>
                    <a:cubicBezTo>
                      <a:pt x="5398" y="580"/>
                      <a:pt x="4746" y="1123"/>
                      <a:pt x="4166" y="1739"/>
                    </a:cubicBezTo>
                    <a:cubicBezTo>
                      <a:pt x="4070" y="1836"/>
                      <a:pt x="3941" y="1884"/>
                      <a:pt x="3812" y="1884"/>
                    </a:cubicBezTo>
                    <a:cubicBezTo>
                      <a:pt x="3748" y="1884"/>
                      <a:pt x="3683" y="1872"/>
                      <a:pt x="3623" y="1848"/>
                    </a:cubicBezTo>
                    <a:lnTo>
                      <a:pt x="1921" y="1051"/>
                    </a:lnTo>
                    <a:cubicBezTo>
                      <a:pt x="762" y="6991"/>
                      <a:pt x="146" y="13040"/>
                      <a:pt x="1" y="19089"/>
                    </a:cubicBezTo>
                    <a:lnTo>
                      <a:pt x="870" y="18437"/>
                    </a:lnTo>
                    <a:cubicBezTo>
                      <a:pt x="946" y="18377"/>
                      <a:pt x="1040" y="18348"/>
                      <a:pt x="1135" y="18348"/>
                    </a:cubicBezTo>
                    <a:cubicBezTo>
                      <a:pt x="1268" y="18348"/>
                      <a:pt x="1402" y="18404"/>
                      <a:pt x="1486" y="18510"/>
                    </a:cubicBezTo>
                    <a:cubicBezTo>
                      <a:pt x="2138" y="19198"/>
                      <a:pt x="2899" y="19850"/>
                      <a:pt x="3659" y="20393"/>
                    </a:cubicBezTo>
                    <a:lnTo>
                      <a:pt x="6340" y="19270"/>
                    </a:lnTo>
                    <a:cubicBezTo>
                      <a:pt x="6847" y="19017"/>
                      <a:pt x="7426" y="18836"/>
                      <a:pt x="8042" y="18799"/>
                    </a:cubicBezTo>
                    <a:cubicBezTo>
                      <a:pt x="8223" y="18799"/>
                      <a:pt x="8440" y="18836"/>
                      <a:pt x="8622" y="18908"/>
                    </a:cubicBezTo>
                    <a:cubicBezTo>
                      <a:pt x="9165" y="19089"/>
                      <a:pt x="9636" y="19451"/>
                      <a:pt x="9926" y="19958"/>
                    </a:cubicBezTo>
                    <a:lnTo>
                      <a:pt x="10034" y="20140"/>
                    </a:lnTo>
                    <a:cubicBezTo>
                      <a:pt x="10201" y="20474"/>
                      <a:pt x="10537" y="20652"/>
                      <a:pt x="10875" y="20652"/>
                    </a:cubicBezTo>
                    <a:cubicBezTo>
                      <a:pt x="11123" y="20652"/>
                      <a:pt x="11372" y="20556"/>
                      <a:pt x="11556" y="20357"/>
                    </a:cubicBezTo>
                    <a:lnTo>
                      <a:pt x="12497" y="19524"/>
                    </a:lnTo>
                    <a:cubicBezTo>
                      <a:pt x="12678" y="19343"/>
                      <a:pt x="12932" y="19234"/>
                      <a:pt x="13222" y="19198"/>
                    </a:cubicBezTo>
                    <a:lnTo>
                      <a:pt x="13258" y="19198"/>
                    </a:lnTo>
                    <a:cubicBezTo>
                      <a:pt x="13548" y="19198"/>
                      <a:pt x="13801" y="19306"/>
                      <a:pt x="14019" y="19451"/>
                    </a:cubicBezTo>
                    <a:cubicBezTo>
                      <a:pt x="14598" y="19850"/>
                      <a:pt x="15178" y="20284"/>
                      <a:pt x="15721" y="20755"/>
                    </a:cubicBezTo>
                    <a:cubicBezTo>
                      <a:pt x="16989" y="17133"/>
                      <a:pt x="17134" y="13294"/>
                      <a:pt x="17278" y="9599"/>
                    </a:cubicBezTo>
                    <a:cubicBezTo>
                      <a:pt x="17315" y="6919"/>
                      <a:pt x="17532" y="4238"/>
                      <a:pt x="17967" y="1594"/>
                    </a:cubicBezTo>
                    <a:lnTo>
                      <a:pt x="17967" y="1594"/>
                    </a:lnTo>
                    <a:lnTo>
                      <a:pt x="14924" y="2826"/>
                    </a:lnTo>
                    <a:cubicBezTo>
                      <a:pt x="14867" y="2854"/>
                      <a:pt x="14806" y="2868"/>
                      <a:pt x="14743" y="2868"/>
                    </a:cubicBezTo>
                    <a:cubicBezTo>
                      <a:pt x="14568" y="2868"/>
                      <a:pt x="14389" y="2760"/>
                      <a:pt x="14308" y="2572"/>
                    </a:cubicBezTo>
                    <a:cubicBezTo>
                      <a:pt x="14055" y="1993"/>
                      <a:pt x="13620" y="1522"/>
                      <a:pt x="13077" y="1160"/>
                    </a:cubicBezTo>
                    <a:cubicBezTo>
                      <a:pt x="12932" y="1015"/>
                      <a:pt x="12715" y="942"/>
                      <a:pt x="12461" y="906"/>
                    </a:cubicBezTo>
                    <a:cubicBezTo>
                      <a:pt x="12280" y="942"/>
                      <a:pt x="12099" y="979"/>
                      <a:pt x="11954" y="1051"/>
                    </a:cubicBezTo>
                    <a:cubicBezTo>
                      <a:pt x="11121" y="1413"/>
                      <a:pt x="10360" y="1775"/>
                      <a:pt x="9600" y="2210"/>
                    </a:cubicBezTo>
                    <a:cubicBezTo>
                      <a:pt x="9532" y="2251"/>
                      <a:pt x="9454" y="2271"/>
                      <a:pt x="9375" y="2271"/>
                    </a:cubicBezTo>
                    <a:cubicBezTo>
                      <a:pt x="9244" y="2271"/>
                      <a:pt x="9111" y="2215"/>
                      <a:pt x="9020" y="2101"/>
                    </a:cubicBezTo>
                    <a:cubicBezTo>
                      <a:pt x="8332" y="1413"/>
                      <a:pt x="7535" y="761"/>
                      <a:pt x="6702" y="145"/>
                    </a:cubicBezTo>
                    <a:cubicBezTo>
                      <a:pt x="6629" y="73"/>
                      <a:pt x="6521" y="37"/>
                      <a:pt x="641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" name="Google Shape;286;p21">
              <a:extLst>
                <a:ext uri="{FF2B5EF4-FFF2-40B4-BE49-F238E27FC236}">
                  <a16:creationId xmlns:a16="http://schemas.microsoft.com/office/drawing/2014/main" id="{2E3C79B0-F2AD-44B1-9CA2-A60459B2F120}"/>
                </a:ext>
              </a:extLst>
            </p:cNvPr>
            <p:cNvGrpSpPr/>
            <p:nvPr/>
          </p:nvGrpSpPr>
          <p:grpSpPr>
            <a:xfrm>
              <a:off x="5968931" y="3039219"/>
              <a:ext cx="2322015" cy="1692848"/>
              <a:chOff x="4875791" y="946666"/>
              <a:chExt cx="1263475" cy="1443671"/>
            </a:xfrm>
          </p:grpSpPr>
          <p:sp>
            <p:nvSpPr>
              <p:cNvPr id="38" name="Google Shape;287;p21">
                <a:extLst>
                  <a:ext uri="{FF2B5EF4-FFF2-40B4-BE49-F238E27FC236}">
                    <a16:creationId xmlns:a16="http://schemas.microsoft.com/office/drawing/2014/main" id="{39BBB137-0C6F-4382-9BEA-58249F7500B0}"/>
                  </a:ext>
                </a:extLst>
              </p:cNvPr>
              <p:cNvSpPr/>
              <p:nvPr/>
            </p:nvSpPr>
            <p:spPr>
              <a:xfrm>
                <a:off x="5455534" y="1055601"/>
                <a:ext cx="53695" cy="44148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2830" extrusionOk="0">
                    <a:moveTo>
                      <a:pt x="2902" y="0"/>
                    </a:moveTo>
                    <a:cubicBezTo>
                      <a:pt x="2802" y="0"/>
                      <a:pt x="2699" y="38"/>
                      <a:pt x="2608" y="113"/>
                    </a:cubicBezTo>
                    <a:cubicBezTo>
                      <a:pt x="2174" y="439"/>
                      <a:pt x="1666" y="838"/>
                      <a:pt x="1232" y="1200"/>
                    </a:cubicBezTo>
                    <a:cubicBezTo>
                      <a:pt x="906" y="1490"/>
                      <a:pt x="580" y="1743"/>
                      <a:pt x="254" y="1997"/>
                    </a:cubicBezTo>
                    <a:cubicBezTo>
                      <a:pt x="36" y="2142"/>
                      <a:pt x="0" y="2432"/>
                      <a:pt x="145" y="2649"/>
                    </a:cubicBezTo>
                    <a:cubicBezTo>
                      <a:pt x="254" y="2758"/>
                      <a:pt x="362" y="2830"/>
                      <a:pt x="507" y="2830"/>
                    </a:cubicBezTo>
                    <a:cubicBezTo>
                      <a:pt x="616" y="2830"/>
                      <a:pt x="725" y="2794"/>
                      <a:pt x="797" y="2721"/>
                    </a:cubicBezTo>
                    <a:cubicBezTo>
                      <a:pt x="1123" y="2504"/>
                      <a:pt x="1449" y="2214"/>
                      <a:pt x="1811" y="1924"/>
                    </a:cubicBezTo>
                    <a:cubicBezTo>
                      <a:pt x="2246" y="1562"/>
                      <a:pt x="2717" y="1200"/>
                      <a:pt x="3151" y="874"/>
                    </a:cubicBezTo>
                    <a:cubicBezTo>
                      <a:pt x="3369" y="729"/>
                      <a:pt x="3441" y="403"/>
                      <a:pt x="3260" y="222"/>
                    </a:cubicBezTo>
                    <a:cubicBezTo>
                      <a:pt x="3176" y="74"/>
                      <a:pt x="3042" y="0"/>
                      <a:pt x="29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288;p21">
                <a:extLst>
                  <a:ext uri="{FF2B5EF4-FFF2-40B4-BE49-F238E27FC236}">
                    <a16:creationId xmlns:a16="http://schemas.microsoft.com/office/drawing/2014/main" id="{5702020F-FD4F-4E64-8406-5991A21FE283}"/>
                  </a:ext>
                </a:extLst>
              </p:cNvPr>
              <p:cNvSpPr/>
              <p:nvPr/>
            </p:nvSpPr>
            <p:spPr>
              <a:xfrm>
                <a:off x="4875791" y="946666"/>
                <a:ext cx="1263475" cy="1443671"/>
              </a:xfrm>
              <a:custGeom>
                <a:avLst/>
                <a:gdLst/>
                <a:ahLst/>
                <a:cxnLst/>
                <a:rect l="l" t="t" r="r" b="b"/>
                <a:pathLst>
                  <a:path w="80992" h="92543" extrusionOk="0">
                    <a:moveTo>
                      <a:pt x="38286" y="939"/>
                    </a:moveTo>
                    <a:cubicBezTo>
                      <a:pt x="38395" y="975"/>
                      <a:pt x="38503" y="1011"/>
                      <a:pt x="38576" y="1084"/>
                    </a:cubicBezTo>
                    <a:cubicBezTo>
                      <a:pt x="39409" y="1663"/>
                      <a:pt x="40206" y="2315"/>
                      <a:pt x="40894" y="3040"/>
                    </a:cubicBezTo>
                    <a:cubicBezTo>
                      <a:pt x="40982" y="3127"/>
                      <a:pt x="41109" y="3175"/>
                      <a:pt x="41237" y="3175"/>
                    </a:cubicBezTo>
                    <a:cubicBezTo>
                      <a:pt x="41319" y="3175"/>
                      <a:pt x="41402" y="3155"/>
                      <a:pt x="41474" y="3112"/>
                    </a:cubicBezTo>
                    <a:cubicBezTo>
                      <a:pt x="42234" y="2714"/>
                      <a:pt x="43031" y="2315"/>
                      <a:pt x="43828" y="1989"/>
                    </a:cubicBezTo>
                    <a:cubicBezTo>
                      <a:pt x="44009" y="1881"/>
                      <a:pt x="44190" y="1844"/>
                      <a:pt x="44371" y="1844"/>
                    </a:cubicBezTo>
                    <a:cubicBezTo>
                      <a:pt x="44589" y="1844"/>
                      <a:pt x="44806" y="1953"/>
                      <a:pt x="44987" y="2098"/>
                    </a:cubicBezTo>
                    <a:cubicBezTo>
                      <a:pt x="45494" y="2424"/>
                      <a:pt x="45929" y="2931"/>
                      <a:pt x="46219" y="3510"/>
                    </a:cubicBezTo>
                    <a:cubicBezTo>
                      <a:pt x="46298" y="3670"/>
                      <a:pt x="46455" y="3770"/>
                      <a:pt x="46633" y="3770"/>
                    </a:cubicBezTo>
                    <a:cubicBezTo>
                      <a:pt x="46698" y="3770"/>
                      <a:pt x="46766" y="3757"/>
                      <a:pt x="46834" y="3728"/>
                    </a:cubicBezTo>
                    <a:lnTo>
                      <a:pt x="49877" y="2532"/>
                    </a:lnTo>
                    <a:lnTo>
                      <a:pt x="49877" y="2532"/>
                    </a:lnTo>
                    <a:cubicBezTo>
                      <a:pt x="49442" y="5177"/>
                      <a:pt x="49189" y="7821"/>
                      <a:pt x="49152" y="10501"/>
                    </a:cubicBezTo>
                    <a:cubicBezTo>
                      <a:pt x="49008" y="14232"/>
                      <a:pt x="48863" y="18071"/>
                      <a:pt x="47595" y="21694"/>
                    </a:cubicBezTo>
                    <a:cubicBezTo>
                      <a:pt x="47052" y="21186"/>
                      <a:pt x="46508" y="20752"/>
                      <a:pt x="45893" y="20390"/>
                    </a:cubicBezTo>
                    <a:cubicBezTo>
                      <a:pt x="45675" y="20208"/>
                      <a:pt x="45422" y="20136"/>
                      <a:pt x="45168" y="20100"/>
                    </a:cubicBezTo>
                    <a:lnTo>
                      <a:pt x="45096" y="20100"/>
                    </a:lnTo>
                    <a:cubicBezTo>
                      <a:pt x="44842" y="20136"/>
                      <a:pt x="44589" y="20245"/>
                      <a:pt x="44371" y="20462"/>
                    </a:cubicBezTo>
                    <a:lnTo>
                      <a:pt x="43430" y="21295"/>
                    </a:lnTo>
                    <a:cubicBezTo>
                      <a:pt x="43246" y="21494"/>
                      <a:pt x="42997" y="21590"/>
                      <a:pt x="42749" y="21590"/>
                    </a:cubicBezTo>
                    <a:cubicBezTo>
                      <a:pt x="42411" y="21590"/>
                      <a:pt x="42075" y="21412"/>
                      <a:pt x="41908" y="21078"/>
                    </a:cubicBezTo>
                    <a:lnTo>
                      <a:pt x="41800" y="20897"/>
                    </a:lnTo>
                    <a:cubicBezTo>
                      <a:pt x="41510" y="20390"/>
                      <a:pt x="41039" y="20027"/>
                      <a:pt x="40496" y="19846"/>
                    </a:cubicBezTo>
                    <a:cubicBezTo>
                      <a:pt x="40314" y="19774"/>
                      <a:pt x="40097" y="19738"/>
                      <a:pt x="39916" y="19738"/>
                    </a:cubicBezTo>
                    <a:cubicBezTo>
                      <a:pt x="39300" y="19774"/>
                      <a:pt x="38721" y="19955"/>
                      <a:pt x="38214" y="20208"/>
                    </a:cubicBezTo>
                    <a:lnTo>
                      <a:pt x="35533" y="21331"/>
                    </a:lnTo>
                    <a:cubicBezTo>
                      <a:pt x="34773" y="20788"/>
                      <a:pt x="34012" y="20136"/>
                      <a:pt x="33360" y="19448"/>
                    </a:cubicBezTo>
                    <a:cubicBezTo>
                      <a:pt x="33276" y="19342"/>
                      <a:pt x="33142" y="19286"/>
                      <a:pt x="33009" y="19286"/>
                    </a:cubicBezTo>
                    <a:cubicBezTo>
                      <a:pt x="32914" y="19286"/>
                      <a:pt x="32820" y="19315"/>
                      <a:pt x="32744" y="19375"/>
                    </a:cubicBezTo>
                    <a:lnTo>
                      <a:pt x="31875" y="20027"/>
                    </a:lnTo>
                    <a:cubicBezTo>
                      <a:pt x="32020" y="13978"/>
                      <a:pt x="32636" y="7966"/>
                      <a:pt x="33795" y="2025"/>
                    </a:cubicBezTo>
                    <a:lnTo>
                      <a:pt x="35497" y="2750"/>
                    </a:lnTo>
                    <a:cubicBezTo>
                      <a:pt x="35557" y="2786"/>
                      <a:pt x="35622" y="2802"/>
                      <a:pt x="35686" y="2802"/>
                    </a:cubicBezTo>
                    <a:cubicBezTo>
                      <a:pt x="35815" y="2802"/>
                      <a:pt x="35944" y="2738"/>
                      <a:pt x="36040" y="2641"/>
                    </a:cubicBezTo>
                    <a:cubicBezTo>
                      <a:pt x="36620" y="2025"/>
                      <a:pt x="37272" y="1482"/>
                      <a:pt x="37996" y="1047"/>
                    </a:cubicBezTo>
                    <a:cubicBezTo>
                      <a:pt x="38069" y="1011"/>
                      <a:pt x="38177" y="939"/>
                      <a:pt x="38286" y="939"/>
                    </a:cubicBezTo>
                    <a:close/>
                    <a:moveTo>
                      <a:pt x="14090" y="12892"/>
                    </a:moveTo>
                    <a:cubicBezTo>
                      <a:pt x="19089" y="12892"/>
                      <a:pt x="25065" y="12928"/>
                      <a:pt x="31295" y="12964"/>
                    </a:cubicBezTo>
                    <a:cubicBezTo>
                      <a:pt x="31078" y="15645"/>
                      <a:pt x="30969" y="18289"/>
                      <a:pt x="30933" y="20969"/>
                    </a:cubicBezTo>
                    <a:cubicBezTo>
                      <a:pt x="30933" y="21114"/>
                      <a:pt x="31006" y="21295"/>
                      <a:pt x="31187" y="21368"/>
                    </a:cubicBezTo>
                    <a:cubicBezTo>
                      <a:pt x="31252" y="21400"/>
                      <a:pt x="31332" y="21418"/>
                      <a:pt x="31410" y="21418"/>
                    </a:cubicBezTo>
                    <a:cubicBezTo>
                      <a:pt x="31505" y="21418"/>
                      <a:pt x="31598" y="21391"/>
                      <a:pt x="31658" y="21331"/>
                    </a:cubicBezTo>
                    <a:lnTo>
                      <a:pt x="32962" y="20390"/>
                    </a:lnTo>
                    <a:cubicBezTo>
                      <a:pt x="33650" y="21078"/>
                      <a:pt x="34410" y="21694"/>
                      <a:pt x="35244" y="22237"/>
                    </a:cubicBezTo>
                    <a:cubicBezTo>
                      <a:pt x="35312" y="22306"/>
                      <a:pt x="35410" y="22331"/>
                      <a:pt x="35510" y="22331"/>
                    </a:cubicBezTo>
                    <a:cubicBezTo>
                      <a:pt x="35567" y="22331"/>
                      <a:pt x="35625" y="22323"/>
                      <a:pt x="35678" y="22309"/>
                    </a:cubicBezTo>
                    <a:lnTo>
                      <a:pt x="38576" y="21042"/>
                    </a:lnTo>
                    <a:cubicBezTo>
                      <a:pt x="38979" y="20840"/>
                      <a:pt x="39429" y="20730"/>
                      <a:pt x="39888" y="20730"/>
                    </a:cubicBezTo>
                    <a:cubicBezTo>
                      <a:pt x="40005" y="20730"/>
                      <a:pt x="40124" y="20737"/>
                      <a:pt x="40242" y="20752"/>
                    </a:cubicBezTo>
                    <a:cubicBezTo>
                      <a:pt x="40568" y="20824"/>
                      <a:pt x="40749" y="21078"/>
                      <a:pt x="41003" y="21440"/>
                    </a:cubicBezTo>
                    <a:lnTo>
                      <a:pt x="41184" y="21657"/>
                    </a:lnTo>
                    <a:cubicBezTo>
                      <a:pt x="41546" y="22164"/>
                      <a:pt x="42162" y="22490"/>
                      <a:pt x="42814" y="22527"/>
                    </a:cubicBezTo>
                    <a:cubicBezTo>
                      <a:pt x="42959" y="22527"/>
                      <a:pt x="43067" y="22490"/>
                      <a:pt x="43212" y="22490"/>
                    </a:cubicBezTo>
                    <a:cubicBezTo>
                      <a:pt x="43502" y="22382"/>
                      <a:pt x="43792" y="22201"/>
                      <a:pt x="44045" y="21983"/>
                    </a:cubicBezTo>
                    <a:lnTo>
                      <a:pt x="44987" y="21186"/>
                    </a:lnTo>
                    <a:cubicBezTo>
                      <a:pt x="45023" y="21150"/>
                      <a:pt x="45096" y="21078"/>
                      <a:pt x="45132" y="21078"/>
                    </a:cubicBezTo>
                    <a:cubicBezTo>
                      <a:pt x="45204" y="21078"/>
                      <a:pt x="45277" y="21114"/>
                      <a:pt x="45349" y="21186"/>
                    </a:cubicBezTo>
                    <a:cubicBezTo>
                      <a:pt x="46110" y="21657"/>
                      <a:pt x="46798" y="22237"/>
                      <a:pt x="47450" y="22853"/>
                    </a:cubicBezTo>
                    <a:cubicBezTo>
                      <a:pt x="47523" y="22925"/>
                      <a:pt x="47667" y="22997"/>
                      <a:pt x="47776" y="22997"/>
                    </a:cubicBezTo>
                    <a:lnTo>
                      <a:pt x="47885" y="22997"/>
                    </a:lnTo>
                    <a:cubicBezTo>
                      <a:pt x="48030" y="22961"/>
                      <a:pt x="48175" y="22853"/>
                      <a:pt x="48211" y="22708"/>
                    </a:cubicBezTo>
                    <a:cubicBezTo>
                      <a:pt x="49442" y="19593"/>
                      <a:pt x="49804" y="16369"/>
                      <a:pt x="49986" y="13182"/>
                    </a:cubicBezTo>
                    <a:cubicBezTo>
                      <a:pt x="64112" y="13363"/>
                      <a:pt x="76391" y="13544"/>
                      <a:pt x="78782" y="13580"/>
                    </a:cubicBezTo>
                    <a:cubicBezTo>
                      <a:pt x="79941" y="26982"/>
                      <a:pt x="77369" y="83559"/>
                      <a:pt x="77188" y="88087"/>
                    </a:cubicBezTo>
                    <a:cubicBezTo>
                      <a:pt x="72044" y="90369"/>
                      <a:pt x="57157" y="91637"/>
                      <a:pt x="36149" y="91637"/>
                    </a:cubicBezTo>
                    <a:cubicBezTo>
                      <a:pt x="18799" y="91637"/>
                      <a:pt x="3441" y="90695"/>
                      <a:pt x="2137" y="89934"/>
                    </a:cubicBezTo>
                    <a:cubicBezTo>
                      <a:pt x="725" y="87508"/>
                      <a:pt x="1304" y="42847"/>
                      <a:pt x="2029" y="13037"/>
                    </a:cubicBezTo>
                    <a:cubicBezTo>
                      <a:pt x="4274" y="12928"/>
                      <a:pt x="8331" y="12892"/>
                      <a:pt x="14090" y="12892"/>
                    </a:cubicBezTo>
                    <a:close/>
                    <a:moveTo>
                      <a:pt x="38269" y="0"/>
                    </a:moveTo>
                    <a:cubicBezTo>
                      <a:pt x="37999" y="0"/>
                      <a:pt x="37725" y="82"/>
                      <a:pt x="37489" y="251"/>
                    </a:cubicBezTo>
                    <a:cubicBezTo>
                      <a:pt x="36801" y="685"/>
                      <a:pt x="36149" y="1192"/>
                      <a:pt x="35569" y="1772"/>
                    </a:cubicBezTo>
                    <a:lnTo>
                      <a:pt x="33650" y="866"/>
                    </a:lnTo>
                    <a:cubicBezTo>
                      <a:pt x="33577" y="830"/>
                      <a:pt x="33505" y="812"/>
                      <a:pt x="33432" y="812"/>
                    </a:cubicBezTo>
                    <a:cubicBezTo>
                      <a:pt x="33360" y="812"/>
                      <a:pt x="33288" y="830"/>
                      <a:pt x="33215" y="866"/>
                    </a:cubicBezTo>
                    <a:cubicBezTo>
                      <a:pt x="33106" y="939"/>
                      <a:pt x="32998" y="1047"/>
                      <a:pt x="32998" y="1192"/>
                    </a:cubicBezTo>
                    <a:cubicBezTo>
                      <a:pt x="32273" y="4778"/>
                      <a:pt x="31730" y="8364"/>
                      <a:pt x="31404" y="12022"/>
                    </a:cubicBezTo>
                    <a:cubicBezTo>
                      <a:pt x="25102" y="11950"/>
                      <a:pt x="19125" y="11914"/>
                      <a:pt x="14090" y="11914"/>
                    </a:cubicBezTo>
                    <a:cubicBezTo>
                      <a:pt x="7933" y="11914"/>
                      <a:pt x="3695" y="11986"/>
                      <a:pt x="1521" y="12059"/>
                    </a:cubicBezTo>
                    <a:cubicBezTo>
                      <a:pt x="1268" y="12095"/>
                      <a:pt x="1087" y="12276"/>
                      <a:pt x="1051" y="12530"/>
                    </a:cubicBezTo>
                    <a:cubicBezTo>
                      <a:pt x="1051" y="12711"/>
                      <a:pt x="616" y="31691"/>
                      <a:pt x="399" y="50671"/>
                    </a:cubicBezTo>
                    <a:cubicBezTo>
                      <a:pt x="0" y="89282"/>
                      <a:pt x="1051" y="90188"/>
                      <a:pt x="1485" y="90586"/>
                    </a:cubicBezTo>
                    <a:cubicBezTo>
                      <a:pt x="2862" y="91782"/>
                      <a:pt x="20501" y="92542"/>
                      <a:pt x="36149" y="92542"/>
                    </a:cubicBezTo>
                    <a:cubicBezTo>
                      <a:pt x="46291" y="92542"/>
                      <a:pt x="70740" y="92180"/>
                      <a:pt x="77840" y="88811"/>
                    </a:cubicBezTo>
                    <a:cubicBezTo>
                      <a:pt x="77985" y="88739"/>
                      <a:pt x="78093" y="88558"/>
                      <a:pt x="78093" y="88413"/>
                    </a:cubicBezTo>
                    <a:cubicBezTo>
                      <a:pt x="78130" y="87761"/>
                      <a:pt x="80991" y="26185"/>
                      <a:pt x="79687" y="13037"/>
                    </a:cubicBezTo>
                    <a:cubicBezTo>
                      <a:pt x="79651" y="12819"/>
                      <a:pt x="79470" y="12638"/>
                      <a:pt x="79216" y="12602"/>
                    </a:cubicBezTo>
                    <a:cubicBezTo>
                      <a:pt x="78999" y="12602"/>
                      <a:pt x="65669" y="12421"/>
                      <a:pt x="50022" y="12204"/>
                    </a:cubicBezTo>
                    <a:cubicBezTo>
                      <a:pt x="50058" y="11660"/>
                      <a:pt x="50058" y="11117"/>
                      <a:pt x="50094" y="10537"/>
                    </a:cubicBezTo>
                    <a:cubicBezTo>
                      <a:pt x="50203" y="7676"/>
                      <a:pt x="50312" y="4706"/>
                      <a:pt x="50927" y="1881"/>
                    </a:cubicBezTo>
                    <a:cubicBezTo>
                      <a:pt x="51013" y="1565"/>
                      <a:pt x="50782" y="1318"/>
                      <a:pt x="50520" y="1318"/>
                    </a:cubicBezTo>
                    <a:cubicBezTo>
                      <a:pt x="50451" y="1318"/>
                      <a:pt x="50380" y="1336"/>
                      <a:pt x="50312" y="1373"/>
                    </a:cubicBezTo>
                    <a:lnTo>
                      <a:pt x="46834" y="2714"/>
                    </a:lnTo>
                    <a:cubicBezTo>
                      <a:pt x="46508" y="2170"/>
                      <a:pt x="46037" y="1699"/>
                      <a:pt x="45530" y="1337"/>
                    </a:cubicBezTo>
                    <a:cubicBezTo>
                      <a:pt x="45168" y="1047"/>
                      <a:pt x="44770" y="903"/>
                      <a:pt x="44371" y="903"/>
                    </a:cubicBezTo>
                    <a:cubicBezTo>
                      <a:pt x="44045" y="903"/>
                      <a:pt x="43719" y="975"/>
                      <a:pt x="43466" y="1120"/>
                    </a:cubicBezTo>
                    <a:cubicBezTo>
                      <a:pt x="42705" y="1446"/>
                      <a:pt x="42017" y="1772"/>
                      <a:pt x="41329" y="2134"/>
                    </a:cubicBezTo>
                    <a:cubicBezTo>
                      <a:pt x="40640" y="1482"/>
                      <a:pt x="39916" y="866"/>
                      <a:pt x="39119" y="323"/>
                    </a:cubicBezTo>
                    <a:cubicBezTo>
                      <a:pt x="38886" y="110"/>
                      <a:pt x="38581" y="0"/>
                      <a:pt x="382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 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" name="Google Shape;289;p21">
                <a:extLst>
                  <a:ext uri="{FF2B5EF4-FFF2-40B4-BE49-F238E27FC236}">
                    <a16:creationId xmlns:a16="http://schemas.microsoft.com/office/drawing/2014/main" id="{61127458-B2F4-47C6-958E-4346D295504E}"/>
                  </a:ext>
                </a:extLst>
              </p:cNvPr>
              <p:cNvSpPr/>
              <p:nvPr/>
            </p:nvSpPr>
            <p:spPr>
              <a:xfrm>
                <a:off x="5451010" y="1048035"/>
                <a:ext cx="109075" cy="99419"/>
              </a:xfrm>
              <a:custGeom>
                <a:avLst/>
                <a:gdLst/>
                <a:ahLst/>
                <a:cxnLst/>
                <a:rect l="l" t="t" r="r" b="b"/>
                <a:pathLst>
                  <a:path w="6992" h="6373" extrusionOk="0">
                    <a:moveTo>
                      <a:pt x="6448" y="1"/>
                    </a:moveTo>
                    <a:cubicBezTo>
                      <a:pt x="6330" y="1"/>
                      <a:pt x="6212" y="55"/>
                      <a:pt x="6122" y="164"/>
                    </a:cubicBezTo>
                    <a:cubicBezTo>
                      <a:pt x="4311" y="2011"/>
                      <a:pt x="2210" y="4148"/>
                      <a:pt x="326" y="5488"/>
                    </a:cubicBezTo>
                    <a:cubicBezTo>
                      <a:pt x="73" y="5633"/>
                      <a:pt x="0" y="5959"/>
                      <a:pt x="182" y="6176"/>
                    </a:cubicBezTo>
                    <a:cubicBezTo>
                      <a:pt x="269" y="6307"/>
                      <a:pt x="408" y="6372"/>
                      <a:pt x="552" y="6372"/>
                    </a:cubicBezTo>
                    <a:cubicBezTo>
                      <a:pt x="648" y="6372"/>
                      <a:pt x="747" y="6343"/>
                      <a:pt x="834" y="6285"/>
                    </a:cubicBezTo>
                    <a:cubicBezTo>
                      <a:pt x="2826" y="4872"/>
                      <a:pt x="4963" y="2735"/>
                      <a:pt x="6774" y="816"/>
                    </a:cubicBezTo>
                    <a:cubicBezTo>
                      <a:pt x="6991" y="635"/>
                      <a:pt x="6991" y="345"/>
                      <a:pt x="6774" y="164"/>
                    </a:cubicBezTo>
                    <a:cubicBezTo>
                      <a:pt x="6683" y="55"/>
                      <a:pt x="6566" y="1"/>
                      <a:pt x="64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" name="Google Shape;290;p21">
                <a:extLst>
                  <a:ext uri="{FF2B5EF4-FFF2-40B4-BE49-F238E27FC236}">
                    <a16:creationId xmlns:a16="http://schemas.microsoft.com/office/drawing/2014/main" id="{E28F41B0-09FF-4419-A6DB-B33648EAE179}"/>
                  </a:ext>
                </a:extLst>
              </p:cNvPr>
              <p:cNvSpPr/>
              <p:nvPr/>
            </p:nvSpPr>
            <p:spPr>
              <a:xfrm>
                <a:off x="5519557" y="1088423"/>
                <a:ext cx="44476" cy="37346"/>
              </a:xfrm>
              <a:custGeom>
                <a:avLst/>
                <a:gdLst/>
                <a:ahLst/>
                <a:cxnLst/>
                <a:rect l="l" t="t" r="r" b="b"/>
                <a:pathLst>
                  <a:path w="2851" h="2394" extrusionOk="0">
                    <a:moveTo>
                      <a:pt x="2320" y="0"/>
                    </a:moveTo>
                    <a:cubicBezTo>
                      <a:pt x="2232" y="0"/>
                      <a:pt x="2141" y="24"/>
                      <a:pt x="2054" y="74"/>
                    </a:cubicBezTo>
                    <a:cubicBezTo>
                      <a:pt x="1366" y="472"/>
                      <a:pt x="786" y="980"/>
                      <a:pt x="315" y="1595"/>
                    </a:cubicBezTo>
                    <a:cubicBezTo>
                      <a:pt x="0" y="1910"/>
                      <a:pt x="226" y="2394"/>
                      <a:pt x="634" y="2394"/>
                    </a:cubicBezTo>
                    <a:cubicBezTo>
                      <a:pt x="648" y="2394"/>
                      <a:pt x="663" y="2393"/>
                      <a:pt x="677" y="2392"/>
                    </a:cubicBezTo>
                    <a:cubicBezTo>
                      <a:pt x="822" y="2356"/>
                      <a:pt x="931" y="2320"/>
                      <a:pt x="1040" y="2211"/>
                    </a:cubicBezTo>
                    <a:cubicBezTo>
                      <a:pt x="1438" y="1668"/>
                      <a:pt x="1945" y="1233"/>
                      <a:pt x="2525" y="907"/>
                    </a:cubicBezTo>
                    <a:cubicBezTo>
                      <a:pt x="2778" y="798"/>
                      <a:pt x="2851" y="472"/>
                      <a:pt x="2742" y="255"/>
                    </a:cubicBezTo>
                    <a:cubicBezTo>
                      <a:pt x="2647" y="89"/>
                      <a:pt x="2489" y="0"/>
                      <a:pt x="23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2" name="Google Shape;291;p21">
                <a:extLst>
                  <a:ext uri="{FF2B5EF4-FFF2-40B4-BE49-F238E27FC236}">
                    <a16:creationId xmlns:a16="http://schemas.microsoft.com/office/drawing/2014/main" id="{AFC5CD2C-D003-448E-B1CB-32B567A181BF}"/>
                  </a:ext>
                </a:extLst>
              </p:cNvPr>
              <p:cNvSpPr/>
              <p:nvPr/>
            </p:nvSpPr>
            <p:spPr>
              <a:xfrm>
                <a:off x="5373026" y="960737"/>
                <a:ext cx="280285" cy="323794"/>
              </a:xfrm>
              <a:custGeom>
                <a:avLst/>
                <a:gdLst/>
                <a:ahLst/>
                <a:cxnLst/>
                <a:rect l="l" t="t" r="r" b="b"/>
                <a:pathLst>
                  <a:path w="17967" h="20756" extrusionOk="0">
                    <a:moveTo>
                      <a:pt x="8175" y="6081"/>
                    </a:moveTo>
                    <a:cubicBezTo>
                      <a:pt x="8318" y="6081"/>
                      <a:pt x="8465" y="6155"/>
                      <a:pt x="8549" y="6303"/>
                    </a:cubicBezTo>
                    <a:cubicBezTo>
                      <a:pt x="8694" y="6484"/>
                      <a:pt x="8658" y="6810"/>
                      <a:pt x="8440" y="6955"/>
                    </a:cubicBezTo>
                    <a:cubicBezTo>
                      <a:pt x="7970" y="7281"/>
                      <a:pt x="7535" y="7643"/>
                      <a:pt x="7064" y="8005"/>
                    </a:cubicBezTo>
                    <a:cubicBezTo>
                      <a:pt x="6738" y="8295"/>
                      <a:pt x="6412" y="8585"/>
                      <a:pt x="6086" y="8802"/>
                    </a:cubicBezTo>
                    <a:cubicBezTo>
                      <a:pt x="5977" y="8875"/>
                      <a:pt x="5905" y="8911"/>
                      <a:pt x="5796" y="8911"/>
                    </a:cubicBezTo>
                    <a:cubicBezTo>
                      <a:pt x="5651" y="8911"/>
                      <a:pt x="5507" y="8839"/>
                      <a:pt x="5398" y="8730"/>
                    </a:cubicBezTo>
                    <a:cubicBezTo>
                      <a:pt x="5253" y="8513"/>
                      <a:pt x="5289" y="8223"/>
                      <a:pt x="5507" y="8078"/>
                    </a:cubicBezTo>
                    <a:cubicBezTo>
                      <a:pt x="5833" y="7824"/>
                      <a:pt x="6159" y="7571"/>
                      <a:pt x="6485" y="7281"/>
                    </a:cubicBezTo>
                    <a:cubicBezTo>
                      <a:pt x="6955" y="6919"/>
                      <a:pt x="7390" y="6520"/>
                      <a:pt x="7897" y="6194"/>
                    </a:cubicBezTo>
                    <a:cubicBezTo>
                      <a:pt x="7973" y="6119"/>
                      <a:pt x="8073" y="6081"/>
                      <a:pt x="8175" y="6081"/>
                    </a:cubicBezTo>
                    <a:close/>
                    <a:moveTo>
                      <a:pt x="11674" y="8193"/>
                    </a:moveTo>
                    <a:cubicBezTo>
                      <a:pt x="11847" y="8193"/>
                      <a:pt x="12024" y="8291"/>
                      <a:pt x="12099" y="8440"/>
                    </a:cubicBezTo>
                    <a:cubicBezTo>
                      <a:pt x="12244" y="8657"/>
                      <a:pt x="12135" y="8983"/>
                      <a:pt x="11918" y="9092"/>
                    </a:cubicBezTo>
                    <a:cubicBezTo>
                      <a:pt x="11338" y="9418"/>
                      <a:pt x="10831" y="9853"/>
                      <a:pt x="10396" y="10396"/>
                    </a:cubicBezTo>
                    <a:cubicBezTo>
                      <a:pt x="10324" y="10505"/>
                      <a:pt x="10179" y="10541"/>
                      <a:pt x="10034" y="10577"/>
                    </a:cubicBezTo>
                    <a:cubicBezTo>
                      <a:pt x="10019" y="10578"/>
                      <a:pt x="10005" y="10579"/>
                      <a:pt x="9991" y="10579"/>
                    </a:cubicBezTo>
                    <a:cubicBezTo>
                      <a:pt x="9585" y="10579"/>
                      <a:pt x="9392" y="10095"/>
                      <a:pt x="9672" y="9780"/>
                    </a:cubicBezTo>
                    <a:cubicBezTo>
                      <a:pt x="10179" y="9165"/>
                      <a:pt x="10759" y="8657"/>
                      <a:pt x="11447" y="8259"/>
                    </a:cubicBezTo>
                    <a:cubicBezTo>
                      <a:pt x="11515" y="8214"/>
                      <a:pt x="11594" y="8193"/>
                      <a:pt x="11674" y="8193"/>
                    </a:cubicBezTo>
                    <a:close/>
                    <a:moveTo>
                      <a:pt x="11447" y="5624"/>
                    </a:moveTo>
                    <a:cubicBezTo>
                      <a:pt x="11565" y="5624"/>
                      <a:pt x="11682" y="5669"/>
                      <a:pt x="11773" y="5760"/>
                    </a:cubicBezTo>
                    <a:cubicBezTo>
                      <a:pt x="11954" y="5941"/>
                      <a:pt x="11954" y="6267"/>
                      <a:pt x="11773" y="6448"/>
                    </a:cubicBezTo>
                    <a:cubicBezTo>
                      <a:pt x="9926" y="8331"/>
                      <a:pt x="7789" y="10468"/>
                      <a:pt x="5833" y="11881"/>
                    </a:cubicBezTo>
                    <a:cubicBezTo>
                      <a:pt x="5748" y="11952"/>
                      <a:pt x="5652" y="11984"/>
                      <a:pt x="5558" y="11984"/>
                    </a:cubicBezTo>
                    <a:cubicBezTo>
                      <a:pt x="5411" y="11984"/>
                      <a:pt x="5269" y="11905"/>
                      <a:pt x="5181" y="11772"/>
                    </a:cubicBezTo>
                    <a:cubicBezTo>
                      <a:pt x="4999" y="11591"/>
                      <a:pt x="5072" y="11265"/>
                      <a:pt x="5289" y="11120"/>
                    </a:cubicBezTo>
                    <a:cubicBezTo>
                      <a:pt x="7209" y="9744"/>
                      <a:pt x="9310" y="7643"/>
                      <a:pt x="11121" y="5760"/>
                    </a:cubicBezTo>
                    <a:cubicBezTo>
                      <a:pt x="11211" y="5669"/>
                      <a:pt x="11329" y="5624"/>
                      <a:pt x="11447" y="5624"/>
                    </a:cubicBezTo>
                    <a:close/>
                    <a:moveTo>
                      <a:pt x="6412" y="1"/>
                    </a:moveTo>
                    <a:cubicBezTo>
                      <a:pt x="6303" y="37"/>
                      <a:pt x="6195" y="73"/>
                      <a:pt x="6122" y="145"/>
                    </a:cubicBezTo>
                    <a:cubicBezTo>
                      <a:pt x="5398" y="580"/>
                      <a:pt x="4746" y="1123"/>
                      <a:pt x="4166" y="1739"/>
                    </a:cubicBezTo>
                    <a:cubicBezTo>
                      <a:pt x="4070" y="1836"/>
                      <a:pt x="3941" y="1884"/>
                      <a:pt x="3812" y="1884"/>
                    </a:cubicBezTo>
                    <a:cubicBezTo>
                      <a:pt x="3748" y="1884"/>
                      <a:pt x="3683" y="1872"/>
                      <a:pt x="3623" y="1848"/>
                    </a:cubicBezTo>
                    <a:lnTo>
                      <a:pt x="1921" y="1051"/>
                    </a:lnTo>
                    <a:cubicBezTo>
                      <a:pt x="762" y="6991"/>
                      <a:pt x="146" y="13040"/>
                      <a:pt x="1" y="19089"/>
                    </a:cubicBezTo>
                    <a:lnTo>
                      <a:pt x="870" y="18437"/>
                    </a:lnTo>
                    <a:cubicBezTo>
                      <a:pt x="946" y="18377"/>
                      <a:pt x="1040" y="18348"/>
                      <a:pt x="1135" y="18348"/>
                    </a:cubicBezTo>
                    <a:cubicBezTo>
                      <a:pt x="1268" y="18348"/>
                      <a:pt x="1402" y="18404"/>
                      <a:pt x="1486" y="18510"/>
                    </a:cubicBezTo>
                    <a:cubicBezTo>
                      <a:pt x="2138" y="19198"/>
                      <a:pt x="2899" y="19850"/>
                      <a:pt x="3659" y="20393"/>
                    </a:cubicBezTo>
                    <a:lnTo>
                      <a:pt x="6340" y="19270"/>
                    </a:lnTo>
                    <a:cubicBezTo>
                      <a:pt x="6847" y="19017"/>
                      <a:pt x="7426" y="18836"/>
                      <a:pt x="8042" y="18799"/>
                    </a:cubicBezTo>
                    <a:cubicBezTo>
                      <a:pt x="8223" y="18799"/>
                      <a:pt x="8440" y="18836"/>
                      <a:pt x="8622" y="18908"/>
                    </a:cubicBezTo>
                    <a:cubicBezTo>
                      <a:pt x="9165" y="19089"/>
                      <a:pt x="9636" y="19451"/>
                      <a:pt x="9926" y="19958"/>
                    </a:cubicBezTo>
                    <a:lnTo>
                      <a:pt x="10034" y="20140"/>
                    </a:lnTo>
                    <a:cubicBezTo>
                      <a:pt x="10201" y="20474"/>
                      <a:pt x="10537" y="20652"/>
                      <a:pt x="10875" y="20652"/>
                    </a:cubicBezTo>
                    <a:cubicBezTo>
                      <a:pt x="11123" y="20652"/>
                      <a:pt x="11372" y="20556"/>
                      <a:pt x="11556" y="20357"/>
                    </a:cubicBezTo>
                    <a:lnTo>
                      <a:pt x="12497" y="19524"/>
                    </a:lnTo>
                    <a:cubicBezTo>
                      <a:pt x="12678" y="19343"/>
                      <a:pt x="12932" y="19234"/>
                      <a:pt x="13222" y="19198"/>
                    </a:cubicBezTo>
                    <a:lnTo>
                      <a:pt x="13258" y="19198"/>
                    </a:lnTo>
                    <a:cubicBezTo>
                      <a:pt x="13548" y="19198"/>
                      <a:pt x="13801" y="19306"/>
                      <a:pt x="14019" y="19451"/>
                    </a:cubicBezTo>
                    <a:cubicBezTo>
                      <a:pt x="14598" y="19850"/>
                      <a:pt x="15178" y="20284"/>
                      <a:pt x="15721" y="20755"/>
                    </a:cubicBezTo>
                    <a:cubicBezTo>
                      <a:pt x="16989" y="17133"/>
                      <a:pt x="17134" y="13294"/>
                      <a:pt x="17278" y="9599"/>
                    </a:cubicBezTo>
                    <a:cubicBezTo>
                      <a:pt x="17315" y="6919"/>
                      <a:pt x="17532" y="4238"/>
                      <a:pt x="17967" y="1594"/>
                    </a:cubicBezTo>
                    <a:lnTo>
                      <a:pt x="17967" y="1594"/>
                    </a:lnTo>
                    <a:lnTo>
                      <a:pt x="14924" y="2826"/>
                    </a:lnTo>
                    <a:cubicBezTo>
                      <a:pt x="14867" y="2854"/>
                      <a:pt x="14806" y="2868"/>
                      <a:pt x="14743" y="2868"/>
                    </a:cubicBezTo>
                    <a:cubicBezTo>
                      <a:pt x="14568" y="2868"/>
                      <a:pt x="14389" y="2760"/>
                      <a:pt x="14308" y="2572"/>
                    </a:cubicBezTo>
                    <a:cubicBezTo>
                      <a:pt x="14055" y="1993"/>
                      <a:pt x="13620" y="1522"/>
                      <a:pt x="13077" y="1160"/>
                    </a:cubicBezTo>
                    <a:cubicBezTo>
                      <a:pt x="12932" y="1015"/>
                      <a:pt x="12715" y="942"/>
                      <a:pt x="12461" y="906"/>
                    </a:cubicBezTo>
                    <a:cubicBezTo>
                      <a:pt x="12280" y="942"/>
                      <a:pt x="12099" y="979"/>
                      <a:pt x="11954" y="1051"/>
                    </a:cubicBezTo>
                    <a:cubicBezTo>
                      <a:pt x="11121" y="1413"/>
                      <a:pt x="10360" y="1775"/>
                      <a:pt x="9600" y="2210"/>
                    </a:cubicBezTo>
                    <a:cubicBezTo>
                      <a:pt x="9532" y="2251"/>
                      <a:pt x="9454" y="2271"/>
                      <a:pt x="9375" y="2271"/>
                    </a:cubicBezTo>
                    <a:cubicBezTo>
                      <a:pt x="9244" y="2271"/>
                      <a:pt x="9111" y="2215"/>
                      <a:pt x="9020" y="2101"/>
                    </a:cubicBezTo>
                    <a:cubicBezTo>
                      <a:pt x="8332" y="1413"/>
                      <a:pt x="7535" y="761"/>
                      <a:pt x="6702" y="145"/>
                    </a:cubicBezTo>
                    <a:cubicBezTo>
                      <a:pt x="6629" y="73"/>
                      <a:pt x="6521" y="37"/>
                      <a:pt x="641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61" name="Google Shape;288;p21">
            <a:extLst>
              <a:ext uri="{FF2B5EF4-FFF2-40B4-BE49-F238E27FC236}">
                <a16:creationId xmlns:a16="http://schemas.microsoft.com/office/drawing/2014/main" id="{7616ADF5-E84A-4184-A482-4C8FF2D1E01D}"/>
              </a:ext>
            </a:extLst>
          </p:cNvPr>
          <p:cNvSpPr/>
          <p:nvPr/>
        </p:nvSpPr>
        <p:spPr>
          <a:xfrm>
            <a:off x="4136083" y="6385880"/>
            <a:ext cx="3426784" cy="2440616"/>
          </a:xfrm>
          <a:custGeom>
            <a:avLst/>
            <a:gdLst/>
            <a:ahLst/>
            <a:cxnLst/>
            <a:rect l="l" t="t" r="r" b="b"/>
            <a:pathLst>
              <a:path w="80992" h="92543" extrusionOk="0">
                <a:moveTo>
                  <a:pt x="38286" y="939"/>
                </a:moveTo>
                <a:cubicBezTo>
                  <a:pt x="38395" y="975"/>
                  <a:pt x="38503" y="1011"/>
                  <a:pt x="38576" y="1084"/>
                </a:cubicBezTo>
                <a:cubicBezTo>
                  <a:pt x="39409" y="1663"/>
                  <a:pt x="40206" y="2315"/>
                  <a:pt x="40894" y="3040"/>
                </a:cubicBezTo>
                <a:cubicBezTo>
                  <a:pt x="40982" y="3127"/>
                  <a:pt x="41109" y="3175"/>
                  <a:pt x="41237" y="3175"/>
                </a:cubicBezTo>
                <a:cubicBezTo>
                  <a:pt x="41319" y="3175"/>
                  <a:pt x="41402" y="3155"/>
                  <a:pt x="41474" y="3112"/>
                </a:cubicBezTo>
                <a:cubicBezTo>
                  <a:pt x="42234" y="2714"/>
                  <a:pt x="43031" y="2315"/>
                  <a:pt x="43828" y="1989"/>
                </a:cubicBezTo>
                <a:cubicBezTo>
                  <a:pt x="44009" y="1881"/>
                  <a:pt x="44190" y="1844"/>
                  <a:pt x="44371" y="1844"/>
                </a:cubicBezTo>
                <a:cubicBezTo>
                  <a:pt x="44589" y="1844"/>
                  <a:pt x="44806" y="1953"/>
                  <a:pt x="44987" y="2098"/>
                </a:cubicBezTo>
                <a:cubicBezTo>
                  <a:pt x="45494" y="2424"/>
                  <a:pt x="45929" y="2931"/>
                  <a:pt x="46219" y="3510"/>
                </a:cubicBezTo>
                <a:cubicBezTo>
                  <a:pt x="46298" y="3670"/>
                  <a:pt x="46455" y="3770"/>
                  <a:pt x="46633" y="3770"/>
                </a:cubicBezTo>
                <a:cubicBezTo>
                  <a:pt x="46698" y="3770"/>
                  <a:pt x="46766" y="3757"/>
                  <a:pt x="46834" y="3728"/>
                </a:cubicBezTo>
                <a:lnTo>
                  <a:pt x="49877" y="2532"/>
                </a:lnTo>
                <a:lnTo>
                  <a:pt x="49877" y="2532"/>
                </a:lnTo>
                <a:cubicBezTo>
                  <a:pt x="49442" y="5177"/>
                  <a:pt x="49189" y="7821"/>
                  <a:pt x="49152" y="10501"/>
                </a:cubicBezTo>
                <a:cubicBezTo>
                  <a:pt x="49008" y="14232"/>
                  <a:pt x="48863" y="18071"/>
                  <a:pt x="47595" y="21694"/>
                </a:cubicBezTo>
                <a:cubicBezTo>
                  <a:pt x="47052" y="21186"/>
                  <a:pt x="46508" y="20752"/>
                  <a:pt x="45893" y="20390"/>
                </a:cubicBezTo>
                <a:cubicBezTo>
                  <a:pt x="45675" y="20208"/>
                  <a:pt x="45422" y="20136"/>
                  <a:pt x="45168" y="20100"/>
                </a:cubicBezTo>
                <a:lnTo>
                  <a:pt x="45096" y="20100"/>
                </a:lnTo>
                <a:cubicBezTo>
                  <a:pt x="44842" y="20136"/>
                  <a:pt x="44589" y="20245"/>
                  <a:pt x="44371" y="20462"/>
                </a:cubicBezTo>
                <a:lnTo>
                  <a:pt x="43430" y="21295"/>
                </a:lnTo>
                <a:cubicBezTo>
                  <a:pt x="43246" y="21494"/>
                  <a:pt x="42997" y="21590"/>
                  <a:pt x="42749" y="21590"/>
                </a:cubicBezTo>
                <a:cubicBezTo>
                  <a:pt x="42411" y="21590"/>
                  <a:pt x="42075" y="21412"/>
                  <a:pt x="41908" y="21078"/>
                </a:cubicBezTo>
                <a:lnTo>
                  <a:pt x="41800" y="20897"/>
                </a:lnTo>
                <a:cubicBezTo>
                  <a:pt x="41510" y="20390"/>
                  <a:pt x="41039" y="20027"/>
                  <a:pt x="40496" y="19846"/>
                </a:cubicBezTo>
                <a:cubicBezTo>
                  <a:pt x="40314" y="19774"/>
                  <a:pt x="40097" y="19738"/>
                  <a:pt x="39916" y="19738"/>
                </a:cubicBezTo>
                <a:cubicBezTo>
                  <a:pt x="39300" y="19774"/>
                  <a:pt x="38721" y="19955"/>
                  <a:pt x="38214" y="20208"/>
                </a:cubicBezTo>
                <a:lnTo>
                  <a:pt x="35533" y="21331"/>
                </a:lnTo>
                <a:cubicBezTo>
                  <a:pt x="34773" y="20788"/>
                  <a:pt x="34012" y="20136"/>
                  <a:pt x="33360" y="19448"/>
                </a:cubicBezTo>
                <a:cubicBezTo>
                  <a:pt x="33276" y="19342"/>
                  <a:pt x="33142" y="19286"/>
                  <a:pt x="33009" y="19286"/>
                </a:cubicBezTo>
                <a:cubicBezTo>
                  <a:pt x="32914" y="19286"/>
                  <a:pt x="32820" y="19315"/>
                  <a:pt x="32744" y="19375"/>
                </a:cubicBezTo>
                <a:lnTo>
                  <a:pt x="31875" y="20027"/>
                </a:lnTo>
                <a:cubicBezTo>
                  <a:pt x="32020" y="13978"/>
                  <a:pt x="32636" y="7966"/>
                  <a:pt x="33795" y="2025"/>
                </a:cubicBezTo>
                <a:lnTo>
                  <a:pt x="35497" y="2750"/>
                </a:lnTo>
                <a:cubicBezTo>
                  <a:pt x="35557" y="2786"/>
                  <a:pt x="35622" y="2802"/>
                  <a:pt x="35686" y="2802"/>
                </a:cubicBezTo>
                <a:cubicBezTo>
                  <a:pt x="35815" y="2802"/>
                  <a:pt x="35944" y="2738"/>
                  <a:pt x="36040" y="2641"/>
                </a:cubicBezTo>
                <a:cubicBezTo>
                  <a:pt x="36620" y="2025"/>
                  <a:pt x="37272" y="1482"/>
                  <a:pt x="37996" y="1047"/>
                </a:cubicBezTo>
                <a:cubicBezTo>
                  <a:pt x="38069" y="1011"/>
                  <a:pt x="38177" y="939"/>
                  <a:pt x="38286" y="939"/>
                </a:cubicBezTo>
                <a:close/>
                <a:moveTo>
                  <a:pt x="14090" y="12892"/>
                </a:moveTo>
                <a:cubicBezTo>
                  <a:pt x="19089" y="12892"/>
                  <a:pt x="25065" y="12928"/>
                  <a:pt x="31295" y="12964"/>
                </a:cubicBezTo>
                <a:cubicBezTo>
                  <a:pt x="31078" y="15645"/>
                  <a:pt x="30969" y="18289"/>
                  <a:pt x="30933" y="20969"/>
                </a:cubicBezTo>
                <a:cubicBezTo>
                  <a:pt x="30933" y="21114"/>
                  <a:pt x="31006" y="21295"/>
                  <a:pt x="31187" y="21368"/>
                </a:cubicBezTo>
                <a:cubicBezTo>
                  <a:pt x="31252" y="21400"/>
                  <a:pt x="31332" y="21418"/>
                  <a:pt x="31410" y="21418"/>
                </a:cubicBezTo>
                <a:cubicBezTo>
                  <a:pt x="31505" y="21418"/>
                  <a:pt x="31598" y="21391"/>
                  <a:pt x="31658" y="21331"/>
                </a:cubicBezTo>
                <a:lnTo>
                  <a:pt x="32962" y="20390"/>
                </a:lnTo>
                <a:cubicBezTo>
                  <a:pt x="33650" y="21078"/>
                  <a:pt x="34410" y="21694"/>
                  <a:pt x="35244" y="22237"/>
                </a:cubicBezTo>
                <a:cubicBezTo>
                  <a:pt x="35312" y="22306"/>
                  <a:pt x="35410" y="22331"/>
                  <a:pt x="35510" y="22331"/>
                </a:cubicBezTo>
                <a:cubicBezTo>
                  <a:pt x="35567" y="22331"/>
                  <a:pt x="35625" y="22323"/>
                  <a:pt x="35678" y="22309"/>
                </a:cubicBezTo>
                <a:lnTo>
                  <a:pt x="38576" y="21042"/>
                </a:lnTo>
                <a:cubicBezTo>
                  <a:pt x="38979" y="20840"/>
                  <a:pt x="39429" y="20730"/>
                  <a:pt x="39888" y="20730"/>
                </a:cubicBezTo>
                <a:cubicBezTo>
                  <a:pt x="40005" y="20730"/>
                  <a:pt x="40124" y="20737"/>
                  <a:pt x="40242" y="20752"/>
                </a:cubicBezTo>
                <a:cubicBezTo>
                  <a:pt x="40568" y="20824"/>
                  <a:pt x="40749" y="21078"/>
                  <a:pt x="41003" y="21440"/>
                </a:cubicBezTo>
                <a:lnTo>
                  <a:pt x="41184" y="21657"/>
                </a:lnTo>
                <a:cubicBezTo>
                  <a:pt x="41546" y="22164"/>
                  <a:pt x="42162" y="22490"/>
                  <a:pt x="42814" y="22527"/>
                </a:cubicBezTo>
                <a:cubicBezTo>
                  <a:pt x="42959" y="22527"/>
                  <a:pt x="43067" y="22490"/>
                  <a:pt x="43212" y="22490"/>
                </a:cubicBezTo>
                <a:cubicBezTo>
                  <a:pt x="43502" y="22382"/>
                  <a:pt x="43792" y="22201"/>
                  <a:pt x="44045" y="21983"/>
                </a:cubicBezTo>
                <a:lnTo>
                  <a:pt x="44987" y="21186"/>
                </a:lnTo>
                <a:cubicBezTo>
                  <a:pt x="45023" y="21150"/>
                  <a:pt x="45096" y="21078"/>
                  <a:pt x="45132" y="21078"/>
                </a:cubicBezTo>
                <a:cubicBezTo>
                  <a:pt x="45204" y="21078"/>
                  <a:pt x="45277" y="21114"/>
                  <a:pt x="45349" y="21186"/>
                </a:cubicBezTo>
                <a:cubicBezTo>
                  <a:pt x="46110" y="21657"/>
                  <a:pt x="46798" y="22237"/>
                  <a:pt x="47450" y="22853"/>
                </a:cubicBezTo>
                <a:cubicBezTo>
                  <a:pt x="47523" y="22925"/>
                  <a:pt x="47667" y="22997"/>
                  <a:pt x="47776" y="22997"/>
                </a:cubicBezTo>
                <a:lnTo>
                  <a:pt x="47885" y="22997"/>
                </a:lnTo>
                <a:cubicBezTo>
                  <a:pt x="48030" y="22961"/>
                  <a:pt x="48175" y="22853"/>
                  <a:pt x="48211" y="22708"/>
                </a:cubicBezTo>
                <a:cubicBezTo>
                  <a:pt x="49442" y="19593"/>
                  <a:pt x="49804" y="16369"/>
                  <a:pt x="49986" y="13182"/>
                </a:cubicBezTo>
                <a:cubicBezTo>
                  <a:pt x="64112" y="13363"/>
                  <a:pt x="76391" y="13544"/>
                  <a:pt x="78782" y="13580"/>
                </a:cubicBezTo>
                <a:cubicBezTo>
                  <a:pt x="79941" y="26982"/>
                  <a:pt x="77369" y="83559"/>
                  <a:pt x="77188" y="88087"/>
                </a:cubicBezTo>
                <a:cubicBezTo>
                  <a:pt x="72044" y="90369"/>
                  <a:pt x="57157" y="91637"/>
                  <a:pt x="36149" y="91637"/>
                </a:cubicBezTo>
                <a:cubicBezTo>
                  <a:pt x="18799" y="91637"/>
                  <a:pt x="3441" y="90695"/>
                  <a:pt x="2137" y="89934"/>
                </a:cubicBezTo>
                <a:cubicBezTo>
                  <a:pt x="725" y="87508"/>
                  <a:pt x="1304" y="42847"/>
                  <a:pt x="2029" y="13037"/>
                </a:cubicBezTo>
                <a:cubicBezTo>
                  <a:pt x="4274" y="12928"/>
                  <a:pt x="8331" y="12892"/>
                  <a:pt x="14090" y="12892"/>
                </a:cubicBezTo>
                <a:close/>
                <a:moveTo>
                  <a:pt x="38269" y="0"/>
                </a:moveTo>
                <a:cubicBezTo>
                  <a:pt x="37999" y="0"/>
                  <a:pt x="37725" y="82"/>
                  <a:pt x="37489" y="251"/>
                </a:cubicBezTo>
                <a:cubicBezTo>
                  <a:pt x="36801" y="685"/>
                  <a:pt x="36149" y="1192"/>
                  <a:pt x="35569" y="1772"/>
                </a:cubicBezTo>
                <a:lnTo>
                  <a:pt x="33650" y="866"/>
                </a:lnTo>
                <a:cubicBezTo>
                  <a:pt x="33577" y="830"/>
                  <a:pt x="33505" y="812"/>
                  <a:pt x="33432" y="812"/>
                </a:cubicBezTo>
                <a:cubicBezTo>
                  <a:pt x="33360" y="812"/>
                  <a:pt x="33288" y="830"/>
                  <a:pt x="33215" y="866"/>
                </a:cubicBezTo>
                <a:cubicBezTo>
                  <a:pt x="33106" y="939"/>
                  <a:pt x="32998" y="1047"/>
                  <a:pt x="32998" y="1192"/>
                </a:cubicBezTo>
                <a:cubicBezTo>
                  <a:pt x="32273" y="4778"/>
                  <a:pt x="31730" y="8364"/>
                  <a:pt x="31404" y="12022"/>
                </a:cubicBezTo>
                <a:cubicBezTo>
                  <a:pt x="25102" y="11950"/>
                  <a:pt x="19125" y="11914"/>
                  <a:pt x="14090" y="11914"/>
                </a:cubicBezTo>
                <a:cubicBezTo>
                  <a:pt x="7933" y="11914"/>
                  <a:pt x="3695" y="11986"/>
                  <a:pt x="1521" y="12059"/>
                </a:cubicBezTo>
                <a:cubicBezTo>
                  <a:pt x="1268" y="12095"/>
                  <a:pt x="1087" y="12276"/>
                  <a:pt x="1051" y="12530"/>
                </a:cubicBezTo>
                <a:cubicBezTo>
                  <a:pt x="1051" y="12711"/>
                  <a:pt x="616" y="31691"/>
                  <a:pt x="399" y="50671"/>
                </a:cubicBezTo>
                <a:cubicBezTo>
                  <a:pt x="0" y="89282"/>
                  <a:pt x="1051" y="90188"/>
                  <a:pt x="1485" y="90586"/>
                </a:cubicBezTo>
                <a:cubicBezTo>
                  <a:pt x="2862" y="91782"/>
                  <a:pt x="20501" y="92542"/>
                  <a:pt x="36149" y="92542"/>
                </a:cubicBezTo>
                <a:cubicBezTo>
                  <a:pt x="46291" y="92542"/>
                  <a:pt x="70740" y="92180"/>
                  <a:pt x="77840" y="88811"/>
                </a:cubicBezTo>
                <a:cubicBezTo>
                  <a:pt x="77985" y="88739"/>
                  <a:pt x="78093" y="88558"/>
                  <a:pt x="78093" y="88413"/>
                </a:cubicBezTo>
                <a:cubicBezTo>
                  <a:pt x="78130" y="87761"/>
                  <a:pt x="80991" y="26185"/>
                  <a:pt x="79687" y="13037"/>
                </a:cubicBezTo>
                <a:cubicBezTo>
                  <a:pt x="79651" y="12819"/>
                  <a:pt x="79470" y="12638"/>
                  <a:pt x="79216" y="12602"/>
                </a:cubicBezTo>
                <a:cubicBezTo>
                  <a:pt x="78999" y="12602"/>
                  <a:pt x="65669" y="12421"/>
                  <a:pt x="50022" y="12204"/>
                </a:cubicBezTo>
                <a:cubicBezTo>
                  <a:pt x="50058" y="11660"/>
                  <a:pt x="50058" y="11117"/>
                  <a:pt x="50094" y="10537"/>
                </a:cubicBezTo>
                <a:cubicBezTo>
                  <a:pt x="50203" y="7676"/>
                  <a:pt x="50312" y="4706"/>
                  <a:pt x="50927" y="1881"/>
                </a:cubicBezTo>
                <a:cubicBezTo>
                  <a:pt x="51013" y="1565"/>
                  <a:pt x="50782" y="1318"/>
                  <a:pt x="50520" y="1318"/>
                </a:cubicBezTo>
                <a:cubicBezTo>
                  <a:pt x="50451" y="1318"/>
                  <a:pt x="50380" y="1336"/>
                  <a:pt x="50312" y="1373"/>
                </a:cubicBezTo>
                <a:lnTo>
                  <a:pt x="46834" y="2714"/>
                </a:lnTo>
                <a:cubicBezTo>
                  <a:pt x="46508" y="2170"/>
                  <a:pt x="46037" y="1699"/>
                  <a:pt x="45530" y="1337"/>
                </a:cubicBezTo>
                <a:cubicBezTo>
                  <a:pt x="45168" y="1047"/>
                  <a:pt x="44770" y="903"/>
                  <a:pt x="44371" y="903"/>
                </a:cubicBezTo>
                <a:cubicBezTo>
                  <a:pt x="44045" y="903"/>
                  <a:pt x="43719" y="975"/>
                  <a:pt x="43466" y="1120"/>
                </a:cubicBezTo>
                <a:cubicBezTo>
                  <a:pt x="42705" y="1446"/>
                  <a:pt x="42017" y="1772"/>
                  <a:pt x="41329" y="2134"/>
                </a:cubicBezTo>
                <a:cubicBezTo>
                  <a:pt x="40640" y="1482"/>
                  <a:pt x="39916" y="866"/>
                  <a:pt x="39119" y="323"/>
                </a:cubicBezTo>
                <a:cubicBezTo>
                  <a:pt x="38886" y="110"/>
                  <a:pt x="38581" y="0"/>
                  <a:pt x="38269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</a:t>
            </a: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2" name="Google Shape;270;p21">
            <a:extLst>
              <a:ext uri="{FF2B5EF4-FFF2-40B4-BE49-F238E27FC236}">
                <a16:creationId xmlns:a16="http://schemas.microsoft.com/office/drawing/2014/main" id="{15DBC0EC-2F71-4B7D-BD79-FC3A21D0153B}"/>
              </a:ext>
            </a:extLst>
          </p:cNvPr>
          <p:cNvSpPr/>
          <p:nvPr/>
        </p:nvSpPr>
        <p:spPr>
          <a:xfrm>
            <a:off x="1396342" y="3339593"/>
            <a:ext cx="3426784" cy="2440616"/>
          </a:xfrm>
          <a:custGeom>
            <a:avLst/>
            <a:gdLst/>
            <a:ahLst/>
            <a:cxnLst/>
            <a:rect l="l" t="t" r="r" b="b"/>
            <a:pathLst>
              <a:path w="80992" h="92543" extrusionOk="0">
                <a:moveTo>
                  <a:pt x="38286" y="939"/>
                </a:moveTo>
                <a:cubicBezTo>
                  <a:pt x="38395" y="975"/>
                  <a:pt x="38503" y="1011"/>
                  <a:pt x="38576" y="1084"/>
                </a:cubicBezTo>
                <a:cubicBezTo>
                  <a:pt x="39409" y="1663"/>
                  <a:pt x="40206" y="2315"/>
                  <a:pt x="40894" y="3040"/>
                </a:cubicBezTo>
                <a:cubicBezTo>
                  <a:pt x="40982" y="3127"/>
                  <a:pt x="41109" y="3175"/>
                  <a:pt x="41237" y="3175"/>
                </a:cubicBezTo>
                <a:cubicBezTo>
                  <a:pt x="41319" y="3175"/>
                  <a:pt x="41402" y="3155"/>
                  <a:pt x="41474" y="3112"/>
                </a:cubicBezTo>
                <a:cubicBezTo>
                  <a:pt x="42234" y="2714"/>
                  <a:pt x="43031" y="2315"/>
                  <a:pt x="43828" y="1989"/>
                </a:cubicBezTo>
                <a:cubicBezTo>
                  <a:pt x="44009" y="1881"/>
                  <a:pt x="44190" y="1844"/>
                  <a:pt x="44371" y="1844"/>
                </a:cubicBezTo>
                <a:cubicBezTo>
                  <a:pt x="44589" y="1844"/>
                  <a:pt x="44806" y="1953"/>
                  <a:pt x="44987" y="2098"/>
                </a:cubicBezTo>
                <a:cubicBezTo>
                  <a:pt x="45494" y="2424"/>
                  <a:pt x="45929" y="2931"/>
                  <a:pt x="46219" y="3510"/>
                </a:cubicBezTo>
                <a:cubicBezTo>
                  <a:pt x="46298" y="3670"/>
                  <a:pt x="46455" y="3770"/>
                  <a:pt x="46633" y="3770"/>
                </a:cubicBezTo>
                <a:cubicBezTo>
                  <a:pt x="46698" y="3770"/>
                  <a:pt x="46766" y="3757"/>
                  <a:pt x="46834" y="3728"/>
                </a:cubicBezTo>
                <a:lnTo>
                  <a:pt x="49877" y="2532"/>
                </a:lnTo>
                <a:lnTo>
                  <a:pt x="49877" y="2532"/>
                </a:lnTo>
                <a:cubicBezTo>
                  <a:pt x="49442" y="5177"/>
                  <a:pt x="49189" y="7821"/>
                  <a:pt x="49152" y="10501"/>
                </a:cubicBezTo>
                <a:cubicBezTo>
                  <a:pt x="49008" y="14232"/>
                  <a:pt x="48863" y="18071"/>
                  <a:pt x="47595" y="21694"/>
                </a:cubicBezTo>
                <a:cubicBezTo>
                  <a:pt x="47052" y="21186"/>
                  <a:pt x="46508" y="20752"/>
                  <a:pt x="45893" y="20390"/>
                </a:cubicBezTo>
                <a:cubicBezTo>
                  <a:pt x="45675" y="20208"/>
                  <a:pt x="45422" y="20136"/>
                  <a:pt x="45168" y="20100"/>
                </a:cubicBezTo>
                <a:lnTo>
                  <a:pt x="45096" y="20100"/>
                </a:lnTo>
                <a:cubicBezTo>
                  <a:pt x="44842" y="20136"/>
                  <a:pt x="44589" y="20245"/>
                  <a:pt x="44371" y="20462"/>
                </a:cubicBezTo>
                <a:lnTo>
                  <a:pt x="43430" y="21295"/>
                </a:lnTo>
                <a:cubicBezTo>
                  <a:pt x="43246" y="21494"/>
                  <a:pt x="42997" y="21590"/>
                  <a:pt x="42749" y="21590"/>
                </a:cubicBezTo>
                <a:cubicBezTo>
                  <a:pt x="42411" y="21590"/>
                  <a:pt x="42075" y="21412"/>
                  <a:pt x="41908" y="21078"/>
                </a:cubicBezTo>
                <a:lnTo>
                  <a:pt x="41800" y="20897"/>
                </a:lnTo>
                <a:cubicBezTo>
                  <a:pt x="41510" y="20390"/>
                  <a:pt x="41039" y="20027"/>
                  <a:pt x="40496" y="19846"/>
                </a:cubicBezTo>
                <a:cubicBezTo>
                  <a:pt x="40314" y="19774"/>
                  <a:pt x="40097" y="19738"/>
                  <a:pt x="39916" y="19738"/>
                </a:cubicBezTo>
                <a:cubicBezTo>
                  <a:pt x="39300" y="19774"/>
                  <a:pt x="38721" y="19955"/>
                  <a:pt x="38214" y="20208"/>
                </a:cubicBezTo>
                <a:lnTo>
                  <a:pt x="35533" y="21331"/>
                </a:lnTo>
                <a:cubicBezTo>
                  <a:pt x="34773" y="20788"/>
                  <a:pt x="34012" y="20136"/>
                  <a:pt x="33360" y="19448"/>
                </a:cubicBezTo>
                <a:cubicBezTo>
                  <a:pt x="33276" y="19342"/>
                  <a:pt x="33142" y="19286"/>
                  <a:pt x="33009" y="19286"/>
                </a:cubicBezTo>
                <a:cubicBezTo>
                  <a:pt x="32914" y="19286"/>
                  <a:pt x="32820" y="19315"/>
                  <a:pt x="32744" y="19375"/>
                </a:cubicBezTo>
                <a:lnTo>
                  <a:pt x="31875" y="20027"/>
                </a:lnTo>
                <a:cubicBezTo>
                  <a:pt x="32020" y="13978"/>
                  <a:pt x="32636" y="7966"/>
                  <a:pt x="33795" y="2025"/>
                </a:cubicBezTo>
                <a:lnTo>
                  <a:pt x="35497" y="2750"/>
                </a:lnTo>
                <a:cubicBezTo>
                  <a:pt x="35557" y="2786"/>
                  <a:pt x="35622" y="2802"/>
                  <a:pt x="35686" y="2802"/>
                </a:cubicBezTo>
                <a:cubicBezTo>
                  <a:pt x="35815" y="2802"/>
                  <a:pt x="35944" y="2738"/>
                  <a:pt x="36040" y="2641"/>
                </a:cubicBezTo>
                <a:cubicBezTo>
                  <a:pt x="36620" y="2025"/>
                  <a:pt x="37272" y="1482"/>
                  <a:pt x="37996" y="1047"/>
                </a:cubicBezTo>
                <a:cubicBezTo>
                  <a:pt x="38069" y="1011"/>
                  <a:pt x="38177" y="939"/>
                  <a:pt x="38286" y="939"/>
                </a:cubicBezTo>
                <a:close/>
                <a:moveTo>
                  <a:pt x="14090" y="12892"/>
                </a:moveTo>
                <a:cubicBezTo>
                  <a:pt x="19089" y="12892"/>
                  <a:pt x="25065" y="12928"/>
                  <a:pt x="31295" y="12964"/>
                </a:cubicBezTo>
                <a:cubicBezTo>
                  <a:pt x="31078" y="15645"/>
                  <a:pt x="30969" y="18289"/>
                  <a:pt x="30933" y="20969"/>
                </a:cubicBezTo>
                <a:cubicBezTo>
                  <a:pt x="30933" y="21114"/>
                  <a:pt x="31006" y="21295"/>
                  <a:pt x="31187" y="21368"/>
                </a:cubicBezTo>
                <a:cubicBezTo>
                  <a:pt x="31252" y="21400"/>
                  <a:pt x="31332" y="21418"/>
                  <a:pt x="31410" y="21418"/>
                </a:cubicBezTo>
                <a:cubicBezTo>
                  <a:pt x="31505" y="21418"/>
                  <a:pt x="31598" y="21391"/>
                  <a:pt x="31658" y="21331"/>
                </a:cubicBezTo>
                <a:lnTo>
                  <a:pt x="32962" y="20390"/>
                </a:lnTo>
                <a:cubicBezTo>
                  <a:pt x="33650" y="21078"/>
                  <a:pt x="34410" y="21694"/>
                  <a:pt x="35244" y="22237"/>
                </a:cubicBezTo>
                <a:cubicBezTo>
                  <a:pt x="35312" y="22306"/>
                  <a:pt x="35410" y="22331"/>
                  <a:pt x="35510" y="22331"/>
                </a:cubicBezTo>
                <a:cubicBezTo>
                  <a:pt x="35567" y="22331"/>
                  <a:pt x="35625" y="22323"/>
                  <a:pt x="35678" y="22309"/>
                </a:cubicBezTo>
                <a:lnTo>
                  <a:pt x="38576" y="21042"/>
                </a:lnTo>
                <a:cubicBezTo>
                  <a:pt x="38979" y="20840"/>
                  <a:pt x="39429" y="20730"/>
                  <a:pt x="39888" y="20730"/>
                </a:cubicBezTo>
                <a:cubicBezTo>
                  <a:pt x="40005" y="20730"/>
                  <a:pt x="40124" y="20737"/>
                  <a:pt x="40242" y="20752"/>
                </a:cubicBezTo>
                <a:cubicBezTo>
                  <a:pt x="40568" y="20824"/>
                  <a:pt x="40749" y="21078"/>
                  <a:pt x="41003" y="21440"/>
                </a:cubicBezTo>
                <a:lnTo>
                  <a:pt x="41184" y="21657"/>
                </a:lnTo>
                <a:cubicBezTo>
                  <a:pt x="41546" y="22164"/>
                  <a:pt x="42162" y="22490"/>
                  <a:pt x="42814" y="22527"/>
                </a:cubicBezTo>
                <a:cubicBezTo>
                  <a:pt x="42959" y="22527"/>
                  <a:pt x="43067" y="22490"/>
                  <a:pt x="43212" y="22490"/>
                </a:cubicBezTo>
                <a:cubicBezTo>
                  <a:pt x="43502" y="22382"/>
                  <a:pt x="43792" y="22201"/>
                  <a:pt x="44045" y="21983"/>
                </a:cubicBezTo>
                <a:lnTo>
                  <a:pt x="44987" y="21186"/>
                </a:lnTo>
                <a:cubicBezTo>
                  <a:pt x="45023" y="21150"/>
                  <a:pt x="45096" y="21078"/>
                  <a:pt x="45132" y="21078"/>
                </a:cubicBezTo>
                <a:cubicBezTo>
                  <a:pt x="45204" y="21078"/>
                  <a:pt x="45277" y="21114"/>
                  <a:pt x="45349" y="21186"/>
                </a:cubicBezTo>
                <a:cubicBezTo>
                  <a:pt x="46110" y="21657"/>
                  <a:pt x="46798" y="22237"/>
                  <a:pt x="47450" y="22853"/>
                </a:cubicBezTo>
                <a:cubicBezTo>
                  <a:pt x="47523" y="22925"/>
                  <a:pt x="47667" y="22997"/>
                  <a:pt x="47776" y="22997"/>
                </a:cubicBezTo>
                <a:lnTo>
                  <a:pt x="47885" y="22997"/>
                </a:lnTo>
                <a:cubicBezTo>
                  <a:pt x="48030" y="22961"/>
                  <a:pt x="48175" y="22853"/>
                  <a:pt x="48211" y="22708"/>
                </a:cubicBezTo>
                <a:cubicBezTo>
                  <a:pt x="49442" y="19593"/>
                  <a:pt x="49804" y="16369"/>
                  <a:pt x="49986" y="13182"/>
                </a:cubicBezTo>
                <a:cubicBezTo>
                  <a:pt x="64112" y="13363"/>
                  <a:pt x="76391" y="13544"/>
                  <a:pt x="78782" y="13580"/>
                </a:cubicBezTo>
                <a:cubicBezTo>
                  <a:pt x="79941" y="26982"/>
                  <a:pt x="77369" y="83559"/>
                  <a:pt x="77188" y="88087"/>
                </a:cubicBezTo>
                <a:cubicBezTo>
                  <a:pt x="72044" y="90369"/>
                  <a:pt x="57157" y="91637"/>
                  <a:pt x="36149" y="91637"/>
                </a:cubicBezTo>
                <a:cubicBezTo>
                  <a:pt x="18799" y="91637"/>
                  <a:pt x="3441" y="90695"/>
                  <a:pt x="2137" y="89934"/>
                </a:cubicBezTo>
                <a:cubicBezTo>
                  <a:pt x="725" y="87508"/>
                  <a:pt x="1304" y="42847"/>
                  <a:pt x="2029" y="13037"/>
                </a:cubicBezTo>
                <a:cubicBezTo>
                  <a:pt x="4274" y="12928"/>
                  <a:pt x="8331" y="12892"/>
                  <a:pt x="14090" y="12892"/>
                </a:cubicBezTo>
                <a:close/>
                <a:moveTo>
                  <a:pt x="38269" y="0"/>
                </a:moveTo>
                <a:cubicBezTo>
                  <a:pt x="37999" y="0"/>
                  <a:pt x="37725" y="82"/>
                  <a:pt x="37489" y="251"/>
                </a:cubicBezTo>
                <a:cubicBezTo>
                  <a:pt x="36801" y="685"/>
                  <a:pt x="36149" y="1192"/>
                  <a:pt x="35569" y="1772"/>
                </a:cubicBezTo>
                <a:lnTo>
                  <a:pt x="33650" y="866"/>
                </a:lnTo>
                <a:cubicBezTo>
                  <a:pt x="33577" y="830"/>
                  <a:pt x="33505" y="812"/>
                  <a:pt x="33432" y="812"/>
                </a:cubicBezTo>
                <a:cubicBezTo>
                  <a:pt x="33360" y="812"/>
                  <a:pt x="33288" y="830"/>
                  <a:pt x="33215" y="866"/>
                </a:cubicBezTo>
                <a:cubicBezTo>
                  <a:pt x="33106" y="939"/>
                  <a:pt x="32998" y="1047"/>
                  <a:pt x="32998" y="1192"/>
                </a:cubicBezTo>
                <a:cubicBezTo>
                  <a:pt x="32273" y="4778"/>
                  <a:pt x="31730" y="8364"/>
                  <a:pt x="31404" y="12022"/>
                </a:cubicBezTo>
                <a:cubicBezTo>
                  <a:pt x="25102" y="11950"/>
                  <a:pt x="19125" y="11914"/>
                  <a:pt x="14090" y="11914"/>
                </a:cubicBezTo>
                <a:cubicBezTo>
                  <a:pt x="7933" y="11914"/>
                  <a:pt x="3695" y="11986"/>
                  <a:pt x="1521" y="12059"/>
                </a:cubicBezTo>
                <a:cubicBezTo>
                  <a:pt x="1268" y="12095"/>
                  <a:pt x="1087" y="12276"/>
                  <a:pt x="1051" y="12530"/>
                </a:cubicBezTo>
                <a:cubicBezTo>
                  <a:pt x="1051" y="12711"/>
                  <a:pt x="616" y="31691"/>
                  <a:pt x="399" y="50671"/>
                </a:cubicBezTo>
                <a:cubicBezTo>
                  <a:pt x="0" y="89282"/>
                  <a:pt x="1051" y="90188"/>
                  <a:pt x="1485" y="90586"/>
                </a:cubicBezTo>
                <a:cubicBezTo>
                  <a:pt x="2862" y="91782"/>
                  <a:pt x="20501" y="92542"/>
                  <a:pt x="36149" y="92542"/>
                </a:cubicBezTo>
                <a:cubicBezTo>
                  <a:pt x="46291" y="92542"/>
                  <a:pt x="70740" y="92180"/>
                  <a:pt x="77840" y="88811"/>
                </a:cubicBezTo>
                <a:cubicBezTo>
                  <a:pt x="77985" y="88739"/>
                  <a:pt x="78093" y="88558"/>
                  <a:pt x="78093" y="88413"/>
                </a:cubicBezTo>
                <a:cubicBezTo>
                  <a:pt x="78130" y="87761"/>
                  <a:pt x="80991" y="26185"/>
                  <a:pt x="79687" y="13037"/>
                </a:cubicBezTo>
                <a:cubicBezTo>
                  <a:pt x="79651" y="12819"/>
                  <a:pt x="79470" y="12638"/>
                  <a:pt x="79216" y="12602"/>
                </a:cubicBezTo>
                <a:cubicBezTo>
                  <a:pt x="78999" y="12602"/>
                  <a:pt x="65669" y="12421"/>
                  <a:pt x="50022" y="12204"/>
                </a:cubicBezTo>
                <a:cubicBezTo>
                  <a:pt x="50058" y="11660"/>
                  <a:pt x="50058" y="11117"/>
                  <a:pt x="50094" y="10537"/>
                </a:cubicBezTo>
                <a:cubicBezTo>
                  <a:pt x="50203" y="7676"/>
                  <a:pt x="50312" y="4706"/>
                  <a:pt x="50927" y="1881"/>
                </a:cubicBezTo>
                <a:cubicBezTo>
                  <a:pt x="51013" y="1565"/>
                  <a:pt x="50782" y="1318"/>
                  <a:pt x="50520" y="1318"/>
                </a:cubicBezTo>
                <a:cubicBezTo>
                  <a:pt x="50451" y="1318"/>
                  <a:pt x="50380" y="1336"/>
                  <a:pt x="50312" y="1373"/>
                </a:cubicBezTo>
                <a:lnTo>
                  <a:pt x="46834" y="2714"/>
                </a:lnTo>
                <a:cubicBezTo>
                  <a:pt x="46508" y="2170"/>
                  <a:pt x="46037" y="1699"/>
                  <a:pt x="45530" y="1337"/>
                </a:cubicBezTo>
                <a:cubicBezTo>
                  <a:pt x="45168" y="1047"/>
                  <a:pt x="44770" y="903"/>
                  <a:pt x="44371" y="903"/>
                </a:cubicBezTo>
                <a:cubicBezTo>
                  <a:pt x="44045" y="903"/>
                  <a:pt x="43719" y="975"/>
                  <a:pt x="43466" y="1120"/>
                </a:cubicBezTo>
                <a:cubicBezTo>
                  <a:pt x="42705" y="1446"/>
                  <a:pt x="42017" y="1772"/>
                  <a:pt x="41329" y="2134"/>
                </a:cubicBezTo>
                <a:cubicBezTo>
                  <a:pt x="40640" y="1482"/>
                  <a:pt x="39916" y="866"/>
                  <a:pt x="39119" y="323"/>
                </a:cubicBezTo>
                <a:cubicBezTo>
                  <a:pt x="38886" y="110"/>
                  <a:pt x="38581" y="0"/>
                  <a:pt x="38269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</a:t>
            </a: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3" name="Google Shape;273;p21">
            <a:extLst>
              <a:ext uri="{FF2B5EF4-FFF2-40B4-BE49-F238E27FC236}">
                <a16:creationId xmlns:a16="http://schemas.microsoft.com/office/drawing/2014/main" id="{BD07DBF7-5EE5-4452-AC9D-AF305B6571AD}"/>
              </a:ext>
            </a:extLst>
          </p:cNvPr>
          <p:cNvSpPr/>
          <p:nvPr/>
        </p:nvSpPr>
        <p:spPr>
          <a:xfrm>
            <a:off x="2729640" y="3349497"/>
            <a:ext cx="760186" cy="547394"/>
          </a:xfrm>
          <a:custGeom>
            <a:avLst/>
            <a:gdLst/>
            <a:ahLst/>
            <a:cxnLst/>
            <a:rect l="l" t="t" r="r" b="b"/>
            <a:pathLst>
              <a:path w="17967" h="20756" extrusionOk="0">
                <a:moveTo>
                  <a:pt x="8175" y="6081"/>
                </a:moveTo>
                <a:cubicBezTo>
                  <a:pt x="8318" y="6081"/>
                  <a:pt x="8465" y="6155"/>
                  <a:pt x="8549" y="6303"/>
                </a:cubicBezTo>
                <a:cubicBezTo>
                  <a:pt x="8694" y="6484"/>
                  <a:pt x="8658" y="6810"/>
                  <a:pt x="8440" y="6955"/>
                </a:cubicBezTo>
                <a:cubicBezTo>
                  <a:pt x="7970" y="7281"/>
                  <a:pt x="7535" y="7643"/>
                  <a:pt x="7064" y="8005"/>
                </a:cubicBezTo>
                <a:cubicBezTo>
                  <a:pt x="6738" y="8295"/>
                  <a:pt x="6412" y="8585"/>
                  <a:pt x="6086" y="8802"/>
                </a:cubicBezTo>
                <a:cubicBezTo>
                  <a:pt x="5977" y="8875"/>
                  <a:pt x="5905" y="8911"/>
                  <a:pt x="5796" y="8911"/>
                </a:cubicBezTo>
                <a:cubicBezTo>
                  <a:pt x="5651" y="8911"/>
                  <a:pt x="5507" y="8839"/>
                  <a:pt x="5398" y="8730"/>
                </a:cubicBezTo>
                <a:cubicBezTo>
                  <a:pt x="5253" y="8513"/>
                  <a:pt x="5289" y="8223"/>
                  <a:pt x="5507" y="8078"/>
                </a:cubicBezTo>
                <a:cubicBezTo>
                  <a:pt x="5833" y="7824"/>
                  <a:pt x="6159" y="7571"/>
                  <a:pt x="6485" y="7281"/>
                </a:cubicBezTo>
                <a:cubicBezTo>
                  <a:pt x="6955" y="6919"/>
                  <a:pt x="7390" y="6520"/>
                  <a:pt x="7897" y="6194"/>
                </a:cubicBezTo>
                <a:cubicBezTo>
                  <a:pt x="7973" y="6119"/>
                  <a:pt x="8073" y="6081"/>
                  <a:pt x="8175" y="6081"/>
                </a:cubicBezTo>
                <a:close/>
                <a:moveTo>
                  <a:pt x="11674" y="8193"/>
                </a:moveTo>
                <a:cubicBezTo>
                  <a:pt x="11847" y="8193"/>
                  <a:pt x="12024" y="8291"/>
                  <a:pt x="12099" y="8440"/>
                </a:cubicBezTo>
                <a:cubicBezTo>
                  <a:pt x="12244" y="8657"/>
                  <a:pt x="12135" y="8983"/>
                  <a:pt x="11918" y="9092"/>
                </a:cubicBezTo>
                <a:cubicBezTo>
                  <a:pt x="11338" y="9418"/>
                  <a:pt x="10831" y="9853"/>
                  <a:pt x="10396" y="10396"/>
                </a:cubicBezTo>
                <a:cubicBezTo>
                  <a:pt x="10324" y="10505"/>
                  <a:pt x="10179" y="10541"/>
                  <a:pt x="10034" y="10577"/>
                </a:cubicBezTo>
                <a:cubicBezTo>
                  <a:pt x="10019" y="10578"/>
                  <a:pt x="10005" y="10579"/>
                  <a:pt x="9991" y="10579"/>
                </a:cubicBezTo>
                <a:cubicBezTo>
                  <a:pt x="9585" y="10579"/>
                  <a:pt x="9392" y="10095"/>
                  <a:pt x="9672" y="9780"/>
                </a:cubicBezTo>
                <a:cubicBezTo>
                  <a:pt x="10179" y="9165"/>
                  <a:pt x="10759" y="8657"/>
                  <a:pt x="11447" y="8259"/>
                </a:cubicBezTo>
                <a:cubicBezTo>
                  <a:pt x="11515" y="8214"/>
                  <a:pt x="11594" y="8193"/>
                  <a:pt x="11674" y="8193"/>
                </a:cubicBezTo>
                <a:close/>
                <a:moveTo>
                  <a:pt x="11447" y="5624"/>
                </a:moveTo>
                <a:cubicBezTo>
                  <a:pt x="11565" y="5624"/>
                  <a:pt x="11682" y="5669"/>
                  <a:pt x="11773" y="5760"/>
                </a:cubicBezTo>
                <a:cubicBezTo>
                  <a:pt x="11954" y="5941"/>
                  <a:pt x="11954" y="6267"/>
                  <a:pt x="11773" y="6448"/>
                </a:cubicBezTo>
                <a:cubicBezTo>
                  <a:pt x="9926" y="8331"/>
                  <a:pt x="7789" y="10468"/>
                  <a:pt x="5833" y="11881"/>
                </a:cubicBezTo>
                <a:cubicBezTo>
                  <a:pt x="5748" y="11952"/>
                  <a:pt x="5652" y="11984"/>
                  <a:pt x="5558" y="11984"/>
                </a:cubicBezTo>
                <a:cubicBezTo>
                  <a:pt x="5411" y="11984"/>
                  <a:pt x="5269" y="11905"/>
                  <a:pt x="5181" y="11772"/>
                </a:cubicBezTo>
                <a:cubicBezTo>
                  <a:pt x="4999" y="11591"/>
                  <a:pt x="5072" y="11265"/>
                  <a:pt x="5289" y="11120"/>
                </a:cubicBezTo>
                <a:cubicBezTo>
                  <a:pt x="7209" y="9744"/>
                  <a:pt x="9310" y="7643"/>
                  <a:pt x="11121" y="5760"/>
                </a:cubicBezTo>
                <a:cubicBezTo>
                  <a:pt x="11211" y="5669"/>
                  <a:pt x="11329" y="5624"/>
                  <a:pt x="11447" y="5624"/>
                </a:cubicBezTo>
                <a:close/>
                <a:moveTo>
                  <a:pt x="6412" y="1"/>
                </a:moveTo>
                <a:cubicBezTo>
                  <a:pt x="6303" y="37"/>
                  <a:pt x="6195" y="73"/>
                  <a:pt x="6122" y="145"/>
                </a:cubicBezTo>
                <a:cubicBezTo>
                  <a:pt x="5398" y="580"/>
                  <a:pt x="4746" y="1123"/>
                  <a:pt x="4166" y="1739"/>
                </a:cubicBezTo>
                <a:cubicBezTo>
                  <a:pt x="4070" y="1836"/>
                  <a:pt x="3941" y="1884"/>
                  <a:pt x="3812" y="1884"/>
                </a:cubicBezTo>
                <a:cubicBezTo>
                  <a:pt x="3748" y="1884"/>
                  <a:pt x="3683" y="1872"/>
                  <a:pt x="3623" y="1848"/>
                </a:cubicBezTo>
                <a:lnTo>
                  <a:pt x="1921" y="1051"/>
                </a:lnTo>
                <a:cubicBezTo>
                  <a:pt x="762" y="6991"/>
                  <a:pt x="146" y="13040"/>
                  <a:pt x="1" y="19089"/>
                </a:cubicBezTo>
                <a:lnTo>
                  <a:pt x="870" y="18437"/>
                </a:lnTo>
                <a:cubicBezTo>
                  <a:pt x="946" y="18377"/>
                  <a:pt x="1040" y="18348"/>
                  <a:pt x="1135" y="18348"/>
                </a:cubicBezTo>
                <a:cubicBezTo>
                  <a:pt x="1268" y="18348"/>
                  <a:pt x="1402" y="18404"/>
                  <a:pt x="1486" y="18510"/>
                </a:cubicBezTo>
                <a:cubicBezTo>
                  <a:pt x="2138" y="19198"/>
                  <a:pt x="2899" y="19850"/>
                  <a:pt x="3659" y="20393"/>
                </a:cubicBezTo>
                <a:lnTo>
                  <a:pt x="6340" y="19270"/>
                </a:lnTo>
                <a:cubicBezTo>
                  <a:pt x="6847" y="19017"/>
                  <a:pt x="7426" y="18836"/>
                  <a:pt x="8042" y="18799"/>
                </a:cubicBezTo>
                <a:cubicBezTo>
                  <a:pt x="8223" y="18799"/>
                  <a:pt x="8440" y="18836"/>
                  <a:pt x="8622" y="18908"/>
                </a:cubicBezTo>
                <a:cubicBezTo>
                  <a:pt x="9165" y="19089"/>
                  <a:pt x="9636" y="19451"/>
                  <a:pt x="9926" y="19958"/>
                </a:cubicBezTo>
                <a:lnTo>
                  <a:pt x="10034" y="20140"/>
                </a:lnTo>
                <a:cubicBezTo>
                  <a:pt x="10201" y="20474"/>
                  <a:pt x="10537" y="20652"/>
                  <a:pt x="10875" y="20652"/>
                </a:cubicBezTo>
                <a:cubicBezTo>
                  <a:pt x="11123" y="20652"/>
                  <a:pt x="11372" y="20556"/>
                  <a:pt x="11556" y="20357"/>
                </a:cubicBezTo>
                <a:lnTo>
                  <a:pt x="12497" y="19524"/>
                </a:lnTo>
                <a:cubicBezTo>
                  <a:pt x="12678" y="19343"/>
                  <a:pt x="12932" y="19234"/>
                  <a:pt x="13222" y="19198"/>
                </a:cubicBezTo>
                <a:lnTo>
                  <a:pt x="13258" y="19198"/>
                </a:lnTo>
                <a:cubicBezTo>
                  <a:pt x="13548" y="19198"/>
                  <a:pt x="13801" y="19306"/>
                  <a:pt x="14019" y="19451"/>
                </a:cubicBezTo>
                <a:cubicBezTo>
                  <a:pt x="14598" y="19850"/>
                  <a:pt x="15178" y="20284"/>
                  <a:pt x="15721" y="20755"/>
                </a:cubicBezTo>
                <a:cubicBezTo>
                  <a:pt x="16989" y="17133"/>
                  <a:pt x="17134" y="13294"/>
                  <a:pt x="17278" y="9599"/>
                </a:cubicBezTo>
                <a:cubicBezTo>
                  <a:pt x="17315" y="6919"/>
                  <a:pt x="17532" y="4238"/>
                  <a:pt x="17967" y="1594"/>
                </a:cubicBezTo>
                <a:lnTo>
                  <a:pt x="17967" y="1594"/>
                </a:lnTo>
                <a:lnTo>
                  <a:pt x="14924" y="2826"/>
                </a:lnTo>
                <a:cubicBezTo>
                  <a:pt x="14867" y="2854"/>
                  <a:pt x="14806" y="2868"/>
                  <a:pt x="14743" y="2868"/>
                </a:cubicBezTo>
                <a:cubicBezTo>
                  <a:pt x="14568" y="2868"/>
                  <a:pt x="14389" y="2760"/>
                  <a:pt x="14308" y="2572"/>
                </a:cubicBezTo>
                <a:cubicBezTo>
                  <a:pt x="14055" y="1993"/>
                  <a:pt x="13620" y="1522"/>
                  <a:pt x="13077" y="1160"/>
                </a:cubicBezTo>
                <a:cubicBezTo>
                  <a:pt x="12932" y="1015"/>
                  <a:pt x="12715" y="942"/>
                  <a:pt x="12461" y="906"/>
                </a:cubicBezTo>
                <a:cubicBezTo>
                  <a:pt x="12280" y="942"/>
                  <a:pt x="12099" y="979"/>
                  <a:pt x="11954" y="1051"/>
                </a:cubicBezTo>
                <a:cubicBezTo>
                  <a:pt x="11121" y="1413"/>
                  <a:pt x="10360" y="1775"/>
                  <a:pt x="9600" y="2210"/>
                </a:cubicBezTo>
                <a:cubicBezTo>
                  <a:pt x="9532" y="2251"/>
                  <a:pt x="9454" y="2271"/>
                  <a:pt x="9375" y="2271"/>
                </a:cubicBezTo>
                <a:cubicBezTo>
                  <a:pt x="9244" y="2271"/>
                  <a:pt x="9111" y="2215"/>
                  <a:pt x="9020" y="2101"/>
                </a:cubicBezTo>
                <a:cubicBezTo>
                  <a:pt x="8332" y="1413"/>
                  <a:pt x="7535" y="761"/>
                  <a:pt x="6702" y="145"/>
                </a:cubicBezTo>
                <a:cubicBezTo>
                  <a:pt x="6629" y="73"/>
                  <a:pt x="6521" y="37"/>
                  <a:pt x="6412" y="1"/>
                </a:cubicBezTo>
                <a:close/>
              </a:path>
            </a:pathLst>
          </a:custGeom>
          <a:solidFill>
            <a:srgbClr val="AB25A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4" name="Google Shape;273;p21">
            <a:extLst>
              <a:ext uri="{FF2B5EF4-FFF2-40B4-BE49-F238E27FC236}">
                <a16:creationId xmlns:a16="http://schemas.microsoft.com/office/drawing/2014/main" id="{7276B62A-684B-4A02-A300-B76AD9FC8803}"/>
              </a:ext>
            </a:extLst>
          </p:cNvPr>
          <p:cNvSpPr/>
          <p:nvPr/>
        </p:nvSpPr>
        <p:spPr>
          <a:xfrm>
            <a:off x="5493657" y="6391275"/>
            <a:ext cx="760186" cy="547394"/>
          </a:xfrm>
          <a:custGeom>
            <a:avLst/>
            <a:gdLst/>
            <a:ahLst/>
            <a:cxnLst/>
            <a:rect l="l" t="t" r="r" b="b"/>
            <a:pathLst>
              <a:path w="17967" h="20756" extrusionOk="0">
                <a:moveTo>
                  <a:pt x="8175" y="6081"/>
                </a:moveTo>
                <a:cubicBezTo>
                  <a:pt x="8318" y="6081"/>
                  <a:pt x="8465" y="6155"/>
                  <a:pt x="8549" y="6303"/>
                </a:cubicBezTo>
                <a:cubicBezTo>
                  <a:pt x="8694" y="6484"/>
                  <a:pt x="8658" y="6810"/>
                  <a:pt x="8440" y="6955"/>
                </a:cubicBezTo>
                <a:cubicBezTo>
                  <a:pt x="7970" y="7281"/>
                  <a:pt x="7535" y="7643"/>
                  <a:pt x="7064" y="8005"/>
                </a:cubicBezTo>
                <a:cubicBezTo>
                  <a:pt x="6738" y="8295"/>
                  <a:pt x="6412" y="8585"/>
                  <a:pt x="6086" y="8802"/>
                </a:cubicBezTo>
                <a:cubicBezTo>
                  <a:pt x="5977" y="8875"/>
                  <a:pt x="5905" y="8911"/>
                  <a:pt x="5796" y="8911"/>
                </a:cubicBezTo>
                <a:cubicBezTo>
                  <a:pt x="5651" y="8911"/>
                  <a:pt x="5507" y="8839"/>
                  <a:pt x="5398" y="8730"/>
                </a:cubicBezTo>
                <a:cubicBezTo>
                  <a:pt x="5253" y="8513"/>
                  <a:pt x="5289" y="8223"/>
                  <a:pt x="5507" y="8078"/>
                </a:cubicBezTo>
                <a:cubicBezTo>
                  <a:pt x="5833" y="7824"/>
                  <a:pt x="6159" y="7571"/>
                  <a:pt x="6485" y="7281"/>
                </a:cubicBezTo>
                <a:cubicBezTo>
                  <a:pt x="6955" y="6919"/>
                  <a:pt x="7390" y="6520"/>
                  <a:pt x="7897" y="6194"/>
                </a:cubicBezTo>
                <a:cubicBezTo>
                  <a:pt x="7973" y="6119"/>
                  <a:pt x="8073" y="6081"/>
                  <a:pt x="8175" y="6081"/>
                </a:cubicBezTo>
                <a:close/>
                <a:moveTo>
                  <a:pt x="11674" y="8193"/>
                </a:moveTo>
                <a:cubicBezTo>
                  <a:pt x="11847" y="8193"/>
                  <a:pt x="12024" y="8291"/>
                  <a:pt x="12099" y="8440"/>
                </a:cubicBezTo>
                <a:cubicBezTo>
                  <a:pt x="12244" y="8657"/>
                  <a:pt x="12135" y="8983"/>
                  <a:pt x="11918" y="9092"/>
                </a:cubicBezTo>
                <a:cubicBezTo>
                  <a:pt x="11338" y="9418"/>
                  <a:pt x="10831" y="9853"/>
                  <a:pt x="10396" y="10396"/>
                </a:cubicBezTo>
                <a:cubicBezTo>
                  <a:pt x="10324" y="10505"/>
                  <a:pt x="10179" y="10541"/>
                  <a:pt x="10034" y="10577"/>
                </a:cubicBezTo>
                <a:cubicBezTo>
                  <a:pt x="10019" y="10578"/>
                  <a:pt x="10005" y="10579"/>
                  <a:pt x="9991" y="10579"/>
                </a:cubicBezTo>
                <a:cubicBezTo>
                  <a:pt x="9585" y="10579"/>
                  <a:pt x="9392" y="10095"/>
                  <a:pt x="9672" y="9780"/>
                </a:cubicBezTo>
                <a:cubicBezTo>
                  <a:pt x="10179" y="9165"/>
                  <a:pt x="10759" y="8657"/>
                  <a:pt x="11447" y="8259"/>
                </a:cubicBezTo>
                <a:cubicBezTo>
                  <a:pt x="11515" y="8214"/>
                  <a:pt x="11594" y="8193"/>
                  <a:pt x="11674" y="8193"/>
                </a:cubicBezTo>
                <a:close/>
                <a:moveTo>
                  <a:pt x="11447" y="5624"/>
                </a:moveTo>
                <a:cubicBezTo>
                  <a:pt x="11565" y="5624"/>
                  <a:pt x="11682" y="5669"/>
                  <a:pt x="11773" y="5760"/>
                </a:cubicBezTo>
                <a:cubicBezTo>
                  <a:pt x="11954" y="5941"/>
                  <a:pt x="11954" y="6267"/>
                  <a:pt x="11773" y="6448"/>
                </a:cubicBezTo>
                <a:cubicBezTo>
                  <a:pt x="9926" y="8331"/>
                  <a:pt x="7789" y="10468"/>
                  <a:pt x="5833" y="11881"/>
                </a:cubicBezTo>
                <a:cubicBezTo>
                  <a:pt x="5748" y="11952"/>
                  <a:pt x="5652" y="11984"/>
                  <a:pt x="5558" y="11984"/>
                </a:cubicBezTo>
                <a:cubicBezTo>
                  <a:pt x="5411" y="11984"/>
                  <a:pt x="5269" y="11905"/>
                  <a:pt x="5181" y="11772"/>
                </a:cubicBezTo>
                <a:cubicBezTo>
                  <a:pt x="4999" y="11591"/>
                  <a:pt x="5072" y="11265"/>
                  <a:pt x="5289" y="11120"/>
                </a:cubicBezTo>
                <a:cubicBezTo>
                  <a:pt x="7209" y="9744"/>
                  <a:pt x="9310" y="7643"/>
                  <a:pt x="11121" y="5760"/>
                </a:cubicBezTo>
                <a:cubicBezTo>
                  <a:pt x="11211" y="5669"/>
                  <a:pt x="11329" y="5624"/>
                  <a:pt x="11447" y="5624"/>
                </a:cubicBezTo>
                <a:close/>
                <a:moveTo>
                  <a:pt x="6412" y="1"/>
                </a:moveTo>
                <a:cubicBezTo>
                  <a:pt x="6303" y="37"/>
                  <a:pt x="6195" y="73"/>
                  <a:pt x="6122" y="145"/>
                </a:cubicBezTo>
                <a:cubicBezTo>
                  <a:pt x="5398" y="580"/>
                  <a:pt x="4746" y="1123"/>
                  <a:pt x="4166" y="1739"/>
                </a:cubicBezTo>
                <a:cubicBezTo>
                  <a:pt x="4070" y="1836"/>
                  <a:pt x="3941" y="1884"/>
                  <a:pt x="3812" y="1884"/>
                </a:cubicBezTo>
                <a:cubicBezTo>
                  <a:pt x="3748" y="1884"/>
                  <a:pt x="3683" y="1872"/>
                  <a:pt x="3623" y="1848"/>
                </a:cubicBezTo>
                <a:lnTo>
                  <a:pt x="1921" y="1051"/>
                </a:lnTo>
                <a:cubicBezTo>
                  <a:pt x="762" y="6991"/>
                  <a:pt x="146" y="13040"/>
                  <a:pt x="1" y="19089"/>
                </a:cubicBezTo>
                <a:lnTo>
                  <a:pt x="870" y="18437"/>
                </a:lnTo>
                <a:cubicBezTo>
                  <a:pt x="946" y="18377"/>
                  <a:pt x="1040" y="18348"/>
                  <a:pt x="1135" y="18348"/>
                </a:cubicBezTo>
                <a:cubicBezTo>
                  <a:pt x="1268" y="18348"/>
                  <a:pt x="1402" y="18404"/>
                  <a:pt x="1486" y="18510"/>
                </a:cubicBezTo>
                <a:cubicBezTo>
                  <a:pt x="2138" y="19198"/>
                  <a:pt x="2899" y="19850"/>
                  <a:pt x="3659" y="20393"/>
                </a:cubicBezTo>
                <a:lnTo>
                  <a:pt x="6340" y="19270"/>
                </a:lnTo>
                <a:cubicBezTo>
                  <a:pt x="6847" y="19017"/>
                  <a:pt x="7426" y="18836"/>
                  <a:pt x="8042" y="18799"/>
                </a:cubicBezTo>
                <a:cubicBezTo>
                  <a:pt x="8223" y="18799"/>
                  <a:pt x="8440" y="18836"/>
                  <a:pt x="8622" y="18908"/>
                </a:cubicBezTo>
                <a:cubicBezTo>
                  <a:pt x="9165" y="19089"/>
                  <a:pt x="9636" y="19451"/>
                  <a:pt x="9926" y="19958"/>
                </a:cubicBezTo>
                <a:lnTo>
                  <a:pt x="10034" y="20140"/>
                </a:lnTo>
                <a:cubicBezTo>
                  <a:pt x="10201" y="20474"/>
                  <a:pt x="10537" y="20652"/>
                  <a:pt x="10875" y="20652"/>
                </a:cubicBezTo>
                <a:cubicBezTo>
                  <a:pt x="11123" y="20652"/>
                  <a:pt x="11372" y="20556"/>
                  <a:pt x="11556" y="20357"/>
                </a:cubicBezTo>
                <a:lnTo>
                  <a:pt x="12497" y="19524"/>
                </a:lnTo>
                <a:cubicBezTo>
                  <a:pt x="12678" y="19343"/>
                  <a:pt x="12932" y="19234"/>
                  <a:pt x="13222" y="19198"/>
                </a:cubicBezTo>
                <a:lnTo>
                  <a:pt x="13258" y="19198"/>
                </a:lnTo>
                <a:cubicBezTo>
                  <a:pt x="13548" y="19198"/>
                  <a:pt x="13801" y="19306"/>
                  <a:pt x="14019" y="19451"/>
                </a:cubicBezTo>
                <a:cubicBezTo>
                  <a:pt x="14598" y="19850"/>
                  <a:pt x="15178" y="20284"/>
                  <a:pt x="15721" y="20755"/>
                </a:cubicBezTo>
                <a:cubicBezTo>
                  <a:pt x="16989" y="17133"/>
                  <a:pt x="17134" y="13294"/>
                  <a:pt x="17278" y="9599"/>
                </a:cubicBezTo>
                <a:cubicBezTo>
                  <a:pt x="17315" y="6919"/>
                  <a:pt x="17532" y="4238"/>
                  <a:pt x="17967" y="1594"/>
                </a:cubicBezTo>
                <a:lnTo>
                  <a:pt x="17967" y="1594"/>
                </a:lnTo>
                <a:lnTo>
                  <a:pt x="14924" y="2826"/>
                </a:lnTo>
                <a:cubicBezTo>
                  <a:pt x="14867" y="2854"/>
                  <a:pt x="14806" y="2868"/>
                  <a:pt x="14743" y="2868"/>
                </a:cubicBezTo>
                <a:cubicBezTo>
                  <a:pt x="14568" y="2868"/>
                  <a:pt x="14389" y="2760"/>
                  <a:pt x="14308" y="2572"/>
                </a:cubicBezTo>
                <a:cubicBezTo>
                  <a:pt x="14055" y="1993"/>
                  <a:pt x="13620" y="1522"/>
                  <a:pt x="13077" y="1160"/>
                </a:cubicBezTo>
                <a:cubicBezTo>
                  <a:pt x="12932" y="1015"/>
                  <a:pt x="12715" y="942"/>
                  <a:pt x="12461" y="906"/>
                </a:cubicBezTo>
                <a:cubicBezTo>
                  <a:pt x="12280" y="942"/>
                  <a:pt x="12099" y="979"/>
                  <a:pt x="11954" y="1051"/>
                </a:cubicBezTo>
                <a:cubicBezTo>
                  <a:pt x="11121" y="1413"/>
                  <a:pt x="10360" y="1775"/>
                  <a:pt x="9600" y="2210"/>
                </a:cubicBezTo>
                <a:cubicBezTo>
                  <a:pt x="9532" y="2251"/>
                  <a:pt x="9454" y="2271"/>
                  <a:pt x="9375" y="2271"/>
                </a:cubicBezTo>
                <a:cubicBezTo>
                  <a:pt x="9244" y="2271"/>
                  <a:pt x="9111" y="2215"/>
                  <a:pt x="9020" y="2101"/>
                </a:cubicBezTo>
                <a:cubicBezTo>
                  <a:pt x="8332" y="1413"/>
                  <a:pt x="7535" y="761"/>
                  <a:pt x="6702" y="145"/>
                </a:cubicBezTo>
                <a:cubicBezTo>
                  <a:pt x="6629" y="73"/>
                  <a:pt x="6521" y="37"/>
                  <a:pt x="6412" y="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5" name="Google Shape;288;p21">
            <a:extLst>
              <a:ext uri="{FF2B5EF4-FFF2-40B4-BE49-F238E27FC236}">
                <a16:creationId xmlns:a16="http://schemas.microsoft.com/office/drawing/2014/main" id="{6038B3C0-1DB7-429D-A580-76DEAD54B8A4}"/>
              </a:ext>
            </a:extLst>
          </p:cNvPr>
          <p:cNvSpPr/>
          <p:nvPr/>
        </p:nvSpPr>
        <p:spPr>
          <a:xfrm>
            <a:off x="539750" y="8027203"/>
            <a:ext cx="3426784" cy="2440616"/>
          </a:xfrm>
          <a:custGeom>
            <a:avLst/>
            <a:gdLst/>
            <a:ahLst/>
            <a:cxnLst/>
            <a:rect l="l" t="t" r="r" b="b"/>
            <a:pathLst>
              <a:path w="80992" h="92543" extrusionOk="0">
                <a:moveTo>
                  <a:pt x="38286" y="939"/>
                </a:moveTo>
                <a:cubicBezTo>
                  <a:pt x="38395" y="975"/>
                  <a:pt x="38503" y="1011"/>
                  <a:pt x="38576" y="1084"/>
                </a:cubicBezTo>
                <a:cubicBezTo>
                  <a:pt x="39409" y="1663"/>
                  <a:pt x="40206" y="2315"/>
                  <a:pt x="40894" y="3040"/>
                </a:cubicBezTo>
                <a:cubicBezTo>
                  <a:pt x="40982" y="3127"/>
                  <a:pt x="41109" y="3175"/>
                  <a:pt x="41237" y="3175"/>
                </a:cubicBezTo>
                <a:cubicBezTo>
                  <a:pt x="41319" y="3175"/>
                  <a:pt x="41402" y="3155"/>
                  <a:pt x="41474" y="3112"/>
                </a:cubicBezTo>
                <a:cubicBezTo>
                  <a:pt x="42234" y="2714"/>
                  <a:pt x="43031" y="2315"/>
                  <a:pt x="43828" y="1989"/>
                </a:cubicBezTo>
                <a:cubicBezTo>
                  <a:pt x="44009" y="1881"/>
                  <a:pt x="44190" y="1844"/>
                  <a:pt x="44371" y="1844"/>
                </a:cubicBezTo>
                <a:cubicBezTo>
                  <a:pt x="44589" y="1844"/>
                  <a:pt x="44806" y="1953"/>
                  <a:pt x="44987" y="2098"/>
                </a:cubicBezTo>
                <a:cubicBezTo>
                  <a:pt x="45494" y="2424"/>
                  <a:pt x="45929" y="2931"/>
                  <a:pt x="46219" y="3510"/>
                </a:cubicBezTo>
                <a:cubicBezTo>
                  <a:pt x="46298" y="3670"/>
                  <a:pt x="46455" y="3770"/>
                  <a:pt x="46633" y="3770"/>
                </a:cubicBezTo>
                <a:cubicBezTo>
                  <a:pt x="46698" y="3770"/>
                  <a:pt x="46766" y="3757"/>
                  <a:pt x="46834" y="3728"/>
                </a:cubicBezTo>
                <a:lnTo>
                  <a:pt x="49877" y="2532"/>
                </a:lnTo>
                <a:lnTo>
                  <a:pt x="49877" y="2532"/>
                </a:lnTo>
                <a:cubicBezTo>
                  <a:pt x="49442" y="5177"/>
                  <a:pt x="49189" y="7821"/>
                  <a:pt x="49152" y="10501"/>
                </a:cubicBezTo>
                <a:cubicBezTo>
                  <a:pt x="49008" y="14232"/>
                  <a:pt x="48863" y="18071"/>
                  <a:pt x="47595" y="21694"/>
                </a:cubicBezTo>
                <a:cubicBezTo>
                  <a:pt x="47052" y="21186"/>
                  <a:pt x="46508" y="20752"/>
                  <a:pt x="45893" y="20390"/>
                </a:cubicBezTo>
                <a:cubicBezTo>
                  <a:pt x="45675" y="20208"/>
                  <a:pt x="45422" y="20136"/>
                  <a:pt x="45168" y="20100"/>
                </a:cubicBezTo>
                <a:lnTo>
                  <a:pt x="45096" y="20100"/>
                </a:lnTo>
                <a:cubicBezTo>
                  <a:pt x="44842" y="20136"/>
                  <a:pt x="44589" y="20245"/>
                  <a:pt x="44371" y="20462"/>
                </a:cubicBezTo>
                <a:lnTo>
                  <a:pt x="43430" y="21295"/>
                </a:lnTo>
                <a:cubicBezTo>
                  <a:pt x="43246" y="21494"/>
                  <a:pt x="42997" y="21590"/>
                  <a:pt x="42749" y="21590"/>
                </a:cubicBezTo>
                <a:cubicBezTo>
                  <a:pt x="42411" y="21590"/>
                  <a:pt x="42075" y="21412"/>
                  <a:pt x="41908" y="21078"/>
                </a:cubicBezTo>
                <a:lnTo>
                  <a:pt x="41800" y="20897"/>
                </a:lnTo>
                <a:cubicBezTo>
                  <a:pt x="41510" y="20390"/>
                  <a:pt x="41039" y="20027"/>
                  <a:pt x="40496" y="19846"/>
                </a:cubicBezTo>
                <a:cubicBezTo>
                  <a:pt x="40314" y="19774"/>
                  <a:pt x="40097" y="19738"/>
                  <a:pt x="39916" y="19738"/>
                </a:cubicBezTo>
                <a:cubicBezTo>
                  <a:pt x="39300" y="19774"/>
                  <a:pt x="38721" y="19955"/>
                  <a:pt x="38214" y="20208"/>
                </a:cubicBezTo>
                <a:lnTo>
                  <a:pt x="35533" y="21331"/>
                </a:lnTo>
                <a:cubicBezTo>
                  <a:pt x="34773" y="20788"/>
                  <a:pt x="34012" y="20136"/>
                  <a:pt x="33360" y="19448"/>
                </a:cubicBezTo>
                <a:cubicBezTo>
                  <a:pt x="33276" y="19342"/>
                  <a:pt x="33142" y="19286"/>
                  <a:pt x="33009" y="19286"/>
                </a:cubicBezTo>
                <a:cubicBezTo>
                  <a:pt x="32914" y="19286"/>
                  <a:pt x="32820" y="19315"/>
                  <a:pt x="32744" y="19375"/>
                </a:cubicBezTo>
                <a:lnTo>
                  <a:pt x="31875" y="20027"/>
                </a:lnTo>
                <a:cubicBezTo>
                  <a:pt x="32020" y="13978"/>
                  <a:pt x="32636" y="7966"/>
                  <a:pt x="33795" y="2025"/>
                </a:cubicBezTo>
                <a:lnTo>
                  <a:pt x="35497" y="2750"/>
                </a:lnTo>
                <a:cubicBezTo>
                  <a:pt x="35557" y="2786"/>
                  <a:pt x="35622" y="2802"/>
                  <a:pt x="35686" y="2802"/>
                </a:cubicBezTo>
                <a:cubicBezTo>
                  <a:pt x="35815" y="2802"/>
                  <a:pt x="35944" y="2738"/>
                  <a:pt x="36040" y="2641"/>
                </a:cubicBezTo>
                <a:cubicBezTo>
                  <a:pt x="36620" y="2025"/>
                  <a:pt x="37272" y="1482"/>
                  <a:pt x="37996" y="1047"/>
                </a:cubicBezTo>
                <a:cubicBezTo>
                  <a:pt x="38069" y="1011"/>
                  <a:pt x="38177" y="939"/>
                  <a:pt x="38286" y="939"/>
                </a:cubicBezTo>
                <a:close/>
                <a:moveTo>
                  <a:pt x="14090" y="12892"/>
                </a:moveTo>
                <a:cubicBezTo>
                  <a:pt x="19089" y="12892"/>
                  <a:pt x="25065" y="12928"/>
                  <a:pt x="31295" y="12964"/>
                </a:cubicBezTo>
                <a:cubicBezTo>
                  <a:pt x="31078" y="15645"/>
                  <a:pt x="30969" y="18289"/>
                  <a:pt x="30933" y="20969"/>
                </a:cubicBezTo>
                <a:cubicBezTo>
                  <a:pt x="30933" y="21114"/>
                  <a:pt x="31006" y="21295"/>
                  <a:pt x="31187" y="21368"/>
                </a:cubicBezTo>
                <a:cubicBezTo>
                  <a:pt x="31252" y="21400"/>
                  <a:pt x="31332" y="21418"/>
                  <a:pt x="31410" y="21418"/>
                </a:cubicBezTo>
                <a:cubicBezTo>
                  <a:pt x="31505" y="21418"/>
                  <a:pt x="31598" y="21391"/>
                  <a:pt x="31658" y="21331"/>
                </a:cubicBezTo>
                <a:lnTo>
                  <a:pt x="32962" y="20390"/>
                </a:lnTo>
                <a:cubicBezTo>
                  <a:pt x="33650" y="21078"/>
                  <a:pt x="34410" y="21694"/>
                  <a:pt x="35244" y="22237"/>
                </a:cubicBezTo>
                <a:cubicBezTo>
                  <a:pt x="35312" y="22306"/>
                  <a:pt x="35410" y="22331"/>
                  <a:pt x="35510" y="22331"/>
                </a:cubicBezTo>
                <a:cubicBezTo>
                  <a:pt x="35567" y="22331"/>
                  <a:pt x="35625" y="22323"/>
                  <a:pt x="35678" y="22309"/>
                </a:cubicBezTo>
                <a:lnTo>
                  <a:pt x="38576" y="21042"/>
                </a:lnTo>
                <a:cubicBezTo>
                  <a:pt x="38979" y="20840"/>
                  <a:pt x="39429" y="20730"/>
                  <a:pt x="39888" y="20730"/>
                </a:cubicBezTo>
                <a:cubicBezTo>
                  <a:pt x="40005" y="20730"/>
                  <a:pt x="40124" y="20737"/>
                  <a:pt x="40242" y="20752"/>
                </a:cubicBezTo>
                <a:cubicBezTo>
                  <a:pt x="40568" y="20824"/>
                  <a:pt x="40749" y="21078"/>
                  <a:pt x="41003" y="21440"/>
                </a:cubicBezTo>
                <a:lnTo>
                  <a:pt x="41184" y="21657"/>
                </a:lnTo>
                <a:cubicBezTo>
                  <a:pt x="41546" y="22164"/>
                  <a:pt x="42162" y="22490"/>
                  <a:pt x="42814" y="22527"/>
                </a:cubicBezTo>
                <a:cubicBezTo>
                  <a:pt x="42959" y="22527"/>
                  <a:pt x="43067" y="22490"/>
                  <a:pt x="43212" y="22490"/>
                </a:cubicBezTo>
                <a:cubicBezTo>
                  <a:pt x="43502" y="22382"/>
                  <a:pt x="43792" y="22201"/>
                  <a:pt x="44045" y="21983"/>
                </a:cubicBezTo>
                <a:lnTo>
                  <a:pt x="44987" y="21186"/>
                </a:lnTo>
                <a:cubicBezTo>
                  <a:pt x="45023" y="21150"/>
                  <a:pt x="45096" y="21078"/>
                  <a:pt x="45132" y="21078"/>
                </a:cubicBezTo>
                <a:cubicBezTo>
                  <a:pt x="45204" y="21078"/>
                  <a:pt x="45277" y="21114"/>
                  <a:pt x="45349" y="21186"/>
                </a:cubicBezTo>
                <a:cubicBezTo>
                  <a:pt x="46110" y="21657"/>
                  <a:pt x="46798" y="22237"/>
                  <a:pt x="47450" y="22853"/>
                </a:cubicBezTo>
                <a:cubicBezTo>
                  <a:pt x="47523" y="22925"/>
                  <a:pt x="47667" y="22997"/>
                  <a:pt x="47776" y="22997"/>
                </a:cubicBezTo>
                <a:lnTo>
                  <a:pt x="47885" y="22997"/>
                </a:lnTo>
                <a:cubicBezTo>
                  <a:pt x="48030" y="22961"/>
                  <a:pt x="48175" y="22853"/>
                  <a:pt x="48211" y="22708"/>
                </a:cubicBezTo>
                <a:cubicBezTo>
                  <a:pt x="49442" y="19593"/>
                  <a:pt x="49804" y="16369"/>
                  <a:pt x="49986" y="13182"/>
                </a:cubicBezTo>
                <a:cubicBezTo>
                  <a:pt x="64112" y="13363"/>
                  <a:pt x="76391" y="13544"/>
                  <a:pt x="78782" y="13580"/>
                </a:cubicBezTo>
                <a:cubicBezTo>
                  <a:pt x="79941" y="26982"/>
                  <a:pt x="77369" y="83559"/>
                  <a:pt x="77188" y="88087"/>
                </a:cubicBezTo>
                <a:cubicBezTo>
                  <a:pt x="72044" y="90369"/>
                  <a:pt x="57157" y="91637"/>
                  <a:pt x="36149" y="91637"/>
                </a:cubicBezTo>
                <a:cubicBezTo>
                  <a:pt x="18799" y="91637"/>
                  <a:pt x="3441" y="90695"/>
                  <a:pt x="2137" y="89934"/>
                </a:cubicBezTo>
                <a:cubicBezTo>
                  <a:pt x="725" y="87508"/>
                  <a:pt x="1304" y="42847"/>
                  <a:pt x="2029" y="13037"/>
                </a:cubicBezTo>
                <a:cubicBezTo>
                  <a:pt x="4274" y="12928"/>
                  <a:pt x="8331" y="12892"/>
                  <a:pt x="14090" y="12892"/>
                </a:cubicBezTo>
                <a:close/>
                <a:moveTo>
                  <a:pt x="38269" y="0"/>
                </a:moveTo>
                <a:cubicBezTo>
                  <a:pt x="37999" y="0"/>
                  <a:pt x="37725" y="82"/>
                  <a:pt x="37489" y="251"/>
                </a:cubicBezTo>
                <a:cubicBezTo>
                  <a:pt x="36801" y="685"/>
                  <a:pt x="36149" y="1192"/>
                  <a:pt x="35569" y="1772"/>
                </a:cubicBezTo>
                <a:lnTo>
                  <a:pt x="33650" y="866"/>
                </a:lnTo>
                <a:cubicBezTo>
                  <a:pt x="33577" y="830"/>
                  <a:pt x="33505" y="812"/>
                  <a:pt x="33432" y="812"/>
                </a:cubicBezTo>
                <a:cubicBezTo>
                  <a:pt x="33360" y="812"/>
                  <a:pt x="33288" y="830"/>
                  <a:pt x="33215" y="866"/>
                </a:cubicBezTo>
                <a:cubicBezTo>
                  <a:pt x="33106" y="939"/>
                  <a:pt x="32998" y="1047"/>
                  <a:pt x="32998" y="1192"/>
                </a:cubicBezTo>
                <a:cubicBezTo>
                  <a:pt x="32273" y="4778"/>
                  <a:pt x="31730" y="8364"/>
                  <a:pt x="31404" y="12022"/>
                </a:cubicBezTo>
                <a:cubicBezTo>
                  <a:pt x="25102" y="11950"/>
                  <a:pt x="19125" y="11914"/>
                  <a:pt x="14090" y="11914"/>
                </a:cubicBezTo>
                <a:cubicBezTo>
                  <a:pt x="7933" y="11914"/>
                  <a:pt x="3695" y="11986"/>
                  <a:pt x="1521" y="12059"/>
                </a:cubicBezTo>
                <a:cubicBezTo>
                  <a:pt x="1268" y="12095"/>
                  <a:pt x="1087" y="12276"/>
                  <a:pt x="1051" y="12530"/>
                </a:cubicBezTo>
                <a:cubicBezTo>
                  <a:pt x="1051" y="12711"/>
                  <a:pt x="616" y="31691"/>
                  <a:pt x="399" y="50671"/>
                </a:cubicBezTo>
                <a:cubicBezTo>
                  <a:pt x="0" y="89282"/>
                  <a:pt x="1051" y="90188"/>
                  <a:pt x="1485" y="90586"/>
                </a:cubicBezTo>
                <a:cubicBezTo>
                  <a:pt x="2862" y="91782"/>
                  <a:pt x="20501" y="92542"/>
                  <a:pt x="36149" y="92542"/>
                </a:cubicBezTo>
                <a:cubicBezTo>
                  <a:pt x="46291" y="92542"/>
                  <a:pt x="70740" y="92180"/>
                  <a:pt x="77840" y="88811"/>
                </a:cubicBezTo>
                <a:cubicBezTo>
                  <a:pt x="77985" y="88739"/>
                  <a:pt x="78093" y="88558"/>
                  <a:pt x="78093" y="88413"/>
                </a:cubicBezTo>
                <a:cubicBezTo>
                  <a:pt x="78130" y="87761"/>
                  <a:pt x="80991" y="26185"/>
                  <a:pt x="79687" y="13037"/>
                </a:cubicBezTo>
                <a:cubicBezTo>
                  <a:pt x="79651" y="12819"/>
                  <a:pt x="79470" y="12638"/>
                  <a:pt x="79216" y="12602"/>
                </a:cubicBezTo>
                <a:cubicBezTo>
                  <a:pt x="78999" y="12602"/>
                  <a:pt x="65669" y="12421"/>
                  <a:pt x="50022" y="12204"/>
                </a:cubicBezTo>
                <a:cubicBezTo>
                  <a:pt x="50058" y="11660"/>
                  <a:pt x="50058" y="11117"/>
                  <a:pt x="50094" y="10537"/>
                </a:cubicBezTo>
                <a:cubicBezTo>
                  <a:pt x="50203" y="7676"/>
                  <a:pt x="50312" y="4706"/>
                  <a:pt x="50927" y="1881"/>
                </a:cubicBezTo>
                <a:cubicBezTo>
                  <a:pt x="51013" y="1565"/>
                  <a:pt x="50782" y="1318"/>
                  <a:pt x="50520" y="1318"/>
                </a:cubicBezTo>
                <a:cubicBezTo>
                  <a:pt x="50451" y="1318"/>
                  <a:pt x="50380" y="1336"/>
                  <a:pt x="50312" y="1373"/>
                </a:cubicBezTo>
                <a:lnTo>
                  <a:pt x="46834" y="2714"/>
                </a:lnTo>
                <a:cubicBezTo>
                  <a:pt x="46508" y="2170"/>
                  <a:pt x="46037" y="1699"/>
                  <a:pt x="45530" y="1337"/>
                </a:cubicBezTo>
                <a:cubicBezTo>
                  <a:pt x="45168" y="1047"/>
                  <a:pt x="44770" y="903"/>
                  <a:pt x="44371" y="903"/>
                </a:cubicBezTo>
                <a:cubicBezTo>
                  <a:pt x="44045" y="903"/>
                  <a:pt x="43719" y="975"/>
                  <a:pt x="43466" y="1120"/>
                </a:cubicBezTo>
                <a:cubicBezTo>
                  <a:pt x="42705" y="1446"/>
                  <a:pt x="42017" y="1772"/>
                  <a:pt x="41329" y="2134"/>
                </a:cubicBezTo>
                <a:cubicBezTo>
                  <a:pt x="40640" y="1482"/>
                  <a:pt x="39916" y="866"/>
                  <a:pt x="39119" y="323"/>
                </a:cubicBezTo>
                <a:cubicBezTo>
                  <a:pt x="38886" y="110"/>
                  <a:pt x="38581" y="0"/>
                  <a:pt x="38269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</a:t>
            </a: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6" name="Google Shape;273;p21">
            <a:extLst>
              <a:ext uri="{FF2B5EF4-FFF2-40B4-BE49-F238E27FC236}">
                <a16:creationId xmlns:a16="http://schemas.microsoft.com/office/drawing/2014/main" id="{F30BE9BD-23C4-48CB-95BB-1B2E2D769770}"/>
              </a:ext>
            </a:extLst>
          </p:cNvPr>
          <p:cNvSpPr/>
          <p:nvPr/>
        </p:nvSpPr>
        <p:spPr>
          <a:xfrm>
            <a:off x="1873049" y="8027203"/>
            <a:ext cx="760186" cy="547394"/>
          </a:xfrm>
          <a:custGeom>
            <a:avLst/>
            <a:gdLst/>
            <a:ahLst/>
            <a:cxnLst/>
            <a:rect l="l" t="t" r="r" b="b"/>
            <a:pathLst>
              <a:path w="17967" h="20756" extrusionOk="0">
                <a:moveTo>
                  <a:pt x="8175" y="6081"/>
                </a:moveTo>
                <a:cubicBezTo>
                  <a:pt x="8318" y="6081"/>
                  <a:pt x="8465" y="6155"/>
                  <a:pt x="8549" y="6303"/>
                </a:cubicBezTo>
                <a:cubicBezTo>
                  <a:pt x="8694" y="6484"/>
                  <a:pt x="8658" y="6810"/>
                  <a:pt x="8440" y="6955"/>
                </a:cubicBezTo>
                <a:cubicBezTo>
                  <a:pt x="7970" y="7281"/>
                  <a:pt x="7535" y="7643"/>
                  <a:pt x="7064" y="8005"/>
                </a:cubicBezTo>
                <a:cubicBezTo>
                  <a:pt x="6738" y="8295"/>
                  <a:pt x="6412" y="8585"/>
                  <a:pt x="6086" y="8802"/>
                </a:cubicBezTo>
                <a:cubicBezTo>
                  <a:pt x="5977" y="8875"/>
                  <a:pt x="5905" y="8911"/>
                  <a:pt x="5796" y="8911"/>
                </a:cubicBezTo>
                <a:cubicBezTo>
                  <a:pt x="5651" y="8911"/>
                  <a:pt x="5507" y="8839"/>
                  <a:pt x="5398" y="8730"/>
                </a:cubicBezTo>
                <a:cubicBezTo>
                  <a:pt x="5253" y="8513"/>
                  <a:pt x="5289" y="8223"/>
                  <a:pt x="5507" y="8078"/>
                </a:cubicBezTo>
                <a:cubicBezTo>
                  <a:pt x="5833" y="7824"/>
                  <a:pt x="6159" y="7571"/>
                  <a:pt x="6485" y="7281"/>
                </a:cubicBezTo>
                <a:cubicBezTo>
                  <a:pt x="6955" y="6919"/>
                  <a:pt x="7390" y="6520"/>
                  <a:pt x="7897" y="6194"/>
                </a:cubicBezTo>
                <a:cubicBezTo>
                  <a:pt x="7973" y="6119"/>
                  <a:pt x="8073" y="6081"/>
                  <a:pt x="8175" y="6081"/>
                </a:cubicBezTo>
                <a:close/>
                <a:moveTo>
                  <a:pt x="11674" y="8193"/>
                </a:moveTo>
                <a:cubicBezTo>
                  <a:pt x="11847" y="8193"/>
                  <a:pt x="12024" y="8291"/>
                  <a:pt x="12099" y="8440"/>
                </a:cubicBezTo>
                <a:cubicBezTo>
                  <a:pt x="12244" y="8657"/>
                  <a:pt x="12135" y="8983"/>
                  <a:pt x="11918" y="9092"/>
                </a:cubicBezTo>
                <a:cubicBezTo>
                  <a:pt x="11338" y="9418"/>
                  <a:pt x="10831" y="9853"/>
                  <a:pt x="10396" y="10396"/>
                </a:cubicBezTo>
                <a:cubicBezTo>
                  <a:pt x="10324" y="10505"/>
                  <a:pt x="10179" y="10541"/>
                  <a:pt x="10034" y="10577"/>
                </a:cubicBezTo>
                <a:cubicBezTo>
                  <a:pt x="10019" y="10578"/>
                  <a:pt x="10005" y="10579"/>
                  <a:pt x="9991" y="10579"/>
                </a:cubicBezTo>
                <a:cubicBezTo>
                  <a:pt x="9585" y="10579"/>
                  <a:pt x="9392" y="10095"/>
                  <a:pt x="9672" y="9780"/>
                </a:cubicBezTo>
                <a:cubicBezTo>
                  <a:pt x="10179" y="9165"/>
                  <a:pt x="10759" y="8657"/>
                  <a:pt x="11447" y="8259"/>
                </a:cubicBezTo>
                <a:cubicBezTo>
                  <a:pt x="11515" y="8214"/>
                  <a:pt x="11594" y="8193"/>
                  <a:pt x="11674" y="8193"/>
                </a:cubicBezTo>
                <a:close/>
                <a:moveTo>
                  <a:pt x="11447" y="5624"/>
                </a:moveTo>
                <a:cubicBezTo>
                  <a:pt x="11565" y="5624"/>
                  <a:pt x="11682" y="5669"/>
                  <a:pt x="11773" y="5760"/>
                </a:cubicBezTo>
                <a:cubicBezTo>
                  <a:pt x="11954" y="5941"/>
                  <a:pt x="11954" y="6267"/>
                  <a:pt x="11773" y="6448"/>
                </a:cubicBezTo>
                <a:cubicBezTo>
                  <a:pt x="9926" y="8331"/>
                  <a:pt x="7789" y="10468"/>
                  <a:pt x="5833" y="11881"/>
                </a:cubicBezTo>
                <a:cubicBezTo>
                  <a:pt x="5748" y="11952"/>
                  <a:pt x="5652" y="11984"/>
                  <a:pt x="5558" y="11984"/>
                </a:cubicBezTo>
                <a:cubicBezTo>
                  <a:pt x="5411" y="11984"/>
                  <a:pt x="5269" y="11905"/>
                  <a:pt x="5181" y="11772"/>
                </a:cubicBezTo>
                <a:cubicBezTo>
                  <a:pt x="4999" y="11591"/>
                  <a:pt x="5072" y="11265"/>
                  <a:pt x="5289" y="11120"/>
                </a:cubicBezTo>
                <a:cubicBezTo>
                  <a:pt x="7209" y="9744"/>
                  <a:pt x="9310" y="7643"/>
                  <a:pt x="11121" y="5760"/>
                </a:cubicBezTo>
                <a:cubicBezTo>
                  <a:pt x="11211" y="5669"/>
                  <a:pt x="11329" y="5624"/>
                  <a:pt x="11447" y="5624"/>
                </a:cubicBezTo>
                <a:close/>
                <a:moveTo>
                  <a:pt x="6412" y="1"/>
                </a:moveTo>
                <a:cubicBezTo>
                  <a:pt x="6303" y="37"/>
                  <a:pt x="6195" y="73"/>
                  <a:pt x="6122" y="145"/>
                </a:cubicBezTo>
                <a:cubicBezTo>
                  <a:pt x="5398" y="580"/>
                  <a:pt x="4746" y="1123"/>
                  <a:pt x="4166" y="1739"/>
                </a:cubicBezTo>
                <a:cubicBezTo>
                  <a:pt x="4070" y="1836"/>
                  <a:pt x="3941" y="1884"/>
                  <a:pt x="3812" y="1884"/>
                </a:cubicBezTo>
                <a:cubicBezTo>
                  <a:pt x="3748" y="1884"/>
                  <a:pt x="3683" y="1872"/>
                  <a:pt x="3623" y="1848"/>
                </a:cubicBezTo>
                <a:lnTo>
                  <a:pt x="1921" y="1051"/>
                </a:lnTo>
                <a:cubicBezTo>
                  <a:pt x="762" y="6991"/>
                  <a:pt x="146" y="13040"/>
                  <a:pt x="1" y="19089"/>
                </a:cubicBezTo>
                <a:lnTo>
                  <a:pt x="870" y="18437"/>
                </a:lnTo>
                <a:cubicBezTo>
                  <a:pt x="946" y="18377"/>
                  <a:pt x="1040" y="18348"/>
                  <a:pt x="1135" y="18348"/>
                </a:cubicBezTo>
                <a:cubicBezTo>
                  <a:pt x="1268" y="18348"/>
                  <a:pt x="1402" y="18404"/>
                  <a:pt x="1486" y="18510"/>
                </a:cubicBezTo>
                <a:cubicBezTo>
                  <a:pt x="2138" y="19198"/>
                  <a:pt x="2899" y="19850"/>
                  <a:pt x="3659" y="20393"/>
                </a:cubicBezTo>
                <a:lnTo>
                  <a:pt x="6340" y="19270"/>
                </a:lnTo>
                <a:cubicBezTo>
                  <a:pt x="6847" y="19017"/>
                  <a:pt x="7426" y="18836"/>
                  <a:pt x="8042" y="18799"/>
                </a:cubicBezTo>
                <a:cubicBezTo>
                  <a:pt x="8223" y="18799"/>
                  <a:pt x="8440" y="18836"/>
                  <a:pt x="8622" y="18908"/>
                </a:cubicBezTo>
                <a:cubicBezTo>
                  <a:pt x="9165" y="19089"/>
                  <a:pt x="9636" y="19451"/>
                  <a:pt x="9926" y="19958"/>
                </a:cubicBezTo>
                <a:lnTo>
                  <a:pt x="10034" y="20140"/>
                </a:lnTo>
                <a:cubicBezTo>
                  <a:pt x="10201" y="20474"/>
                  <a:pt x="10537" y="20652"/>
                  <a:pt x="10875" y="20652"/>
                </a:cubicBezTo>
                <a:cubicBezTo>
                  <a:pt x="11123" y="20652"/>
                  <a:pt x="11372" y="20556"/>
                  <a:pt x="11556" y="20357"/>
                </a:cubicBezTo>
                <a:lnTo>
                  <a:pt x="12497" y="19524"/>
                </a:lnTo>
                <a:cubicBezTo>
                  <a:pt x="12678" y="19343"/>
                  <a:pt x="12932" y="19234"/>
                  <a:pt x="13222" y="19198"/>
                </a:cubicBezTo>
                <a:lnTo>
                  <a:pt x="13258" y="19198"/>
                </a:lnTo>
                <a:cubicBezTo>
                  <a:pt x="13548" y="19198"/>
                  <a:pt x="13801" y="19306"/>
                  <a:pt x="14019" y="19451"/>
                </a:cubicBezTo>
                <a:cubicBezTo>
                  <a:pt x="14598" y="19850"/>
                  <a:pt x="15178" y="20284"/>
                  <a:pt x="15721" y="20755"/>
                </a:cubicBezTo>
                <a:cubicBezTo>
                  <a:pt x="16989" y="17133"/>
                  <a:pt x="17134" y="13294"/>
                  <a:pt x="17278" y="9599"/>
                </a:cubicBezTo>
                <a:cubicBezTo>
                  <a:pt x="17315" y="6919"/>
                  <a:pt x="17532" y="4238"/>
                  <a:pt x="17967" y="1594"/>
                </a:cubicBezTo>
                <a:lnTo>
                  <a:pt x="17967" y="1594"/>
                </a:lnTo>
                <a:lnTo>
                  <a:pt x="14924" y="2826"/>
                </a:lnTo>
                <a:cubicBezTo>
                  <a:pt x="14867" y="2854"/>
                  <a:pt x="14806" y="2868"/>
                  <a:pt x="14743" y="2868"/>
                </a:cubicBezTo>
                <a:cubicBezTo>
                  <a:pt x="14568" y="2868"/>
                  <a:pt x="14389" y="2760"/>
                  <a:pt x="14308" y="2572"/>
                </a:cubicBezTo>
                <a:cubicBezTo>
                  <a:pt x="14055" y="1993"/>
                  <a:pt x="13620" y="1522"/>
                  <a:pt x="13077" y="1160"/>
                </a:cubicBezTo>
                <a:cubicBezTo>
                  <a:pt x="12932" y="1015"/>
                  <a:pt x="12715" y="942"/>
                  <a:pt x="12461" y="906"/>
                </a:cubicBezTo>
                <a:cubicBezTo>
                  <a:pt x="12280" y="942"/>
                  <a:pt x="12099" y="979"/>
                  <a:pt x="11954" y="1051"/>
                </a:cubicBezTo>
                <a:cubicBezTo>
                  <a:pt x="11121" y="1413"/>
                  <a:pt x="10360" y="1775"/>
                  <a:pt x="9600" y="2210"/>
                </a:cubicBezTo>
                <a:cubicBezTo>
                  <a:pt x="9532" y="2251"/>
                  <a:pt x="9454" y="2271"/>
                  <a:pt x="9375" y="2271"/>
                </a:cubicBezTo>
                <a:cubicBezTo>
                  <a:pt x="9244" y="2271"/>
                  <a:pt x="9111" y="2215"/>
                  <a:pt x="9020" y="2101"/>
                </a:cubicBezTo>
                <a:cubicBezTo>
                  <a:pt x="8332" y="1413"/>
                  <a:pt x="7535" y="761"/>
                  <a:pt x="6702" y="145"/>
                </a:cubicBezTo>
                <a:cubicBezTo>
                  <a:pt x="6629" y="73"/>
                  <a:pt x="6521" y="37"/>
                  <a:pt x="6412" y="1"/>
                </a:cubicBezTo>
                <a:close/>
              </a:path>
            </a:pathLst>
          </a:custGeom>
          <a:solidFill>
            <a:srgbClr val="6BF1EE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7" name="Google Shape;288;p21">
            <a:extLst>
              <a:ext uri="{FF2B5EF4-FFF2-40B4-BE49-F238E27FC236}">
                <a16:creationId xmlns:a16="http://schemas.microsoft.com/office/drawing/2014/main" id="{961B0BEC-BEE6-45BA-A1BC-2085E9F9D1F5}"/>
              </a:ext>
            </a:extLst>
          </p:cNvPr>
          <p:cNvSpPr/>
          <p:nvPr/>
        </p:nvSpPr>
        <p:spPr>
          <a:xfrm>
            <a:off x="11131550" y="8021610"/>
            <a:ext cx="3426784" cy="2440616"/>
          </a:xfrm>
          <a:custGeom>
            <a:avLst/>
            <a:gdLst/>
            <a:ahLst/>
            <a:cxnLst/>
            <a:rect l="l" t="t" r="r" b="b"/>
            <a:pathLst>
              <a:path w="80992" h="92543" extrusionOk="0">
                <a:moveTo>
                  <a:pt x="38286" y="939"/>
                </a:moveTo>
                <a:cubicBezTo>
                  <a:pt x="38395" y="975"/>
                  <a:pt x="38503" y="1011"/>
                  <a:pt x="38576" y="1084"/>
                </a:cubicBezTo>
                <a:cubicBezTo>
                  <a:pt x="39409" y="1663"/>
                  <a:pt x="40206" y="2315"/>
                  <a:pt x="40894" y="3040"/>
                </a:cubicBezTo>
                <a:cubicBezTo>
                  <a:pt x="40982" y="3127"/>
                  <a:pt x="41109" y="3175"/>
                  <a:pt x="41237" y="3175"/>
                </a:cubicBezTo>
                <a:cubicBezTo>
                  <a:pt x="41319" y="3175"/>
                  <a:pt x="41402" y="3155"/>
                  <a:pt x="41474" y="3112"/>
                </a:cubicBezTo>
                <a:cubicBezTo>
                  <a:pt x="42234" y="2714"/>
                  <a:pt x="43031" y="2315"/>
                  <a:pt x="43828" y="1989"/>
                </a:cubicBezTo>
                <a:cubicBezTo>
                  <a:pt x="44009" y="1881"/>
                  <a:pt x="44190" y="1844"/>
                  <a:pt x="44371" y="1844"/>
                </a:cubicBezTo>
                <a:cubicBezTo>
                  <a:pt x="44589" y="1844"/>
                  <a:pt x="44806" y="1953"/>
                  <a:pt x="44987" y="2098"/>
                </a:cubicBezTo>
                <a:cubicBezTo>
                  <a:pt x="45494" y="2424"/>
                  <a:pt x="45929" y="2931"/>
                  <a:pt x="46219" y="3510"/>
                </a:cubicBezTo>
                <a:cubicBezTo>
                  <a:pt x="46298" y="3670"/>
                  <a:pt x="46455" y="3770"/>
                  <a:pt x="46633" y="3770"/>
                </a:cubicBezTo>
                <a:cubicBezTo>
                  <a:pt x="46698" y="3770"/>
                  <a:pt x="46766" y="3757"/>
                  <a:pt x="46834" y="3728"/>
                </a:cubicBezTo>
                <a:lnTo>
                  <a:pt x="49877" y="2532"/>
                </a:lnTo>
                <a:lnTo>
                  <a:pt x="49877" y="2532"/>
                </a:lnTo>
                <a:cubicBezTo>
                  <a:pt x="49442" y="5177"/>
                  <a:pt x="49189" y="7821"/>
                  <a:pt x="49152" y="10501"/>
                </a:cubicBezTo>
                <a:cubicBezTo>
                  <a:pt x="49008" y="14232"/>
                  <a:pt x="48863" y="18071"/>
                  <a:pt x="47595" y="21694"/>
                </a:cubicBezTo>
                <a:cubicBezTo>
                  <a:pt x="47052" y="21186"/>
                  <a:pt x="46508" y="20752"/>
                  <a:pt x="45893" y="20390"/>
                </a:cubicBezTo>
                <a:cubicBezTo>
                  <a:pt x="45675" y="20208"/>
                  <a:pt x="45422" y="20136"/>
                  <a:pt x="45168" y="20100"/>
                </a:cubicBezTo>
                <a:lnTo>
                  <a:pt x="45096" y="20100"/>
                </a:lnTo>
                <a:cubicBezTo>
                  <a:pt x="44842" y="20136"/>
                  <a:pt x="44589" y="20245"/>
                  <a:pt x="44371" y="20462"/>
                </a:cubicBezTo>
                <a:lnTo>
                  <a:pt x="43430" y="21295"/>
                </a:lnTo>
                <a:cubicBezTo>
                  <a:pt x="43246" y="21494"/>
                  <a:pt x="42997" y="21590"/>
                  <a:pt x="42749" y="21590"/>
                </a:cubicBezTo>
                <a:cubicBezTo>
                  <a:pt x="42411" y="21590"/>
                  <a:pt x="42075" y="21412"/>
                  <a:pt x="41908" y="21078"/>
                </a:cubicBezTo>
                <a:lnTo>
                  <a:pt x="41800" y="20897"/>
                </a:lnTo>
                <a:cubicBezTo>
                  <a:pt x="41510" y="20390"/>
                  <a:pt x="41039" y="20027"/>
                  <a:pt x="40496" y="19846"/>
                </a:cubicBezTo>
                <a:cubicBezTo>
                  <a:pt x="40314" y="19774"/>
                  <a:pt x="40097" y="19738"/>
                  <a:pt x="39916" y="19738"/>
                </a:cubicBezTo>
                <a:cubicBezTo>
                  <a:pt x="39300" y="19774"/>
                  <a:pt x="38721" y="19955"/>
                  <a:pt x="38214" y="20208"/>
                </a:cubicBezTo>
                <a:lnTo>
                  <a:pt x="35533" y="21331"/>
                </a:lnTo>
                <a:cubicBezTo>
                  <a:pt x="34773" y="20788"/>
                  <a:pt x="34012" y="20136"/>
                  <a:pt x="33360" y="19448"/>
                </a:cubicBezTo>
                <a:cubicBezTo>
                  <a:pt x="33276" y="19342"/>
                  <a:pt x="33142" y="19286"/>
                  <a:pt x="33009" y="19286"/>
                </a:cubicBezTo>
                <a:cubicBezTo>
                  <a:pt x="32914" y="19286"/>
                  <a:pt x="32820" y="19315"/>
                  <a:pt x="32744" y="19375"/>
                </a:cubicBezTo>
                <a:lnTo>
                  <a:pt x="31875" y="20027"/>
                </a:lnTo>
                <a:cubicBezTo>
                  <a:pt x="32020" y="13978"/>
                  <a:pt x="32636" y="7966"/>
                  <a:pt x="33795" y="2025"/>
                </a:cubicBezTo>
                <a:lnTo>
                  <a:pt x="35497" y="2750"/>
                </a:lnTo>
                <a:cubicBezTo>
                  <a:pt x="35557" y="2786"/>
                  <a:pt x="35622" y="2802"/>
                  <a:pt x="35686" y="2802"/>
                </a:cubicBezTo>
                <a:cubicBezTo>
                  <a:pt x="35815" y="2802"/>
                  <a:pt x="35944" y="2738"/>
                  <a:pt x="36040" y="2641"/>
                </a:cubicBezTo>
                <a:cubicBezTo>
                  <a:pt x="36620" y="2025"/>
                  <a:pt x="37272" y="1482"/>
                  <a:pt x="37996" y="1047"/>
                </a:cubicBezTo>
                <a:cubicBezTo>
                  <a:pt x="38069" y="1011"/>
                  <a:pt x="38177" y="939"/>
                  <a:pt x="38286" y="939"/>
                </a:cubicBezTo>
                <a:close/>
                <a:moveTo>
                  <a:pt x="14090" y="12892"/>
                </a:moveTo>
                <a:cubicBezTo>
                  <a:pt x="19089" y="12892"/>
                  <a:pt x="25065" y="12928"/>
                  <a:pt x="31295" y="12964"/>
                </a:cubicBezTo>
                <a:cubicBezTo>
                  <a:pt x="31078" y="15645"/>
                  <a:pt x="30969" y="18289"/>
                  <a:pt x="30933" y="20969"/>
                </a:cubicBezTo>
                <a:cubicBezTo>
                  <a:pt x="30933" y="21114"/>
                  <a:pt x="31006" y="21295"/>
                  <a:pt x="31187" y="21368"/>
                </a:cubicBezTo>
                <a:cubicBezTo>
                  <a:pt x="31252" y="21400"/>
                  <a:pt x="31332" y="21418"/>
                  <a:pt x="31410" y="21418"/>
                </a:cubicBezTo>
                <a:cubicBezTo>
                  <a:pt x="31505" y="21418"/>
                  <a:pt x="31598" y="21391"/>
                  <a:pt x="31658" y="21331"/>
                </a:cubicBezTo>
                <a:lnTo>
                  <a:pt x="32962" y="20390"/>
                </a:lnTo>
                <a:cubicBezTo>
                  <a:pt x="33650" y="21078"/>
                  <a:pt x="34410" y="21694"/>
                  <a:pt x="35244" y="22237"/>
                </a:cubicBezTo>
                <a:cubicBezTo>
                  <a:pt x="35312" y="22306"/>
                  <a:pt x="35410" y="22331"/>
                  <a:pt x="35510" y="22331"/>
                </a:cubicBezTo>
                <a:cubicBezTo>
                  <a:pt x="35567" y="22331"/>
                  <a:pt x="35625" y="22323"/>
                  <a:pt x="35678" y="22309"/>
                </a:cubicBezTo>
                <a:lnTo>
                  <a:pt x="38576" y="21042"/>
                </a:lnTo>
                <a:cubicBezTo>
                  <a:pt x="38979" y="20840"/>
                  <a:pt x="39429" y="20730"/>
                  <a:pt x="39888" y="20730"/>
                </a:cubicBezTo>
                <a:cubicBezTo>
                  <a:pt x="40005" y="20730"/>
                  <a:pt x="40124" y="20737"/>
                  <a:pt x="40242" y="20752"/>
                </a:cubicBezTo>
                <a:cubicBezTo>
                  <a:pt x="40568" y="20824"/>
                  <a:pt x="40749" y="21078"/>
                  <a:pt x="41003" y="21440"/>
                </a:cubicBezTo>
                <a:lnTo>
                  <a:pt x="41184" y="21657"/>
                </a:lnTo>
                <a:cubicBezTo>
                  <a:pt x="41546" y="22164"/>
                  <a:pt x="42162" y="22490"/>
                  <a:pt x="42814" y="22527"/>
                </a:cubicBezTo>
                <a:cubicBezTo>
                  <a:pt x="42959" y="22527"/>
                  <a:pt x="43067" y="22490"/>
                  <a:pt x="43212" y="22490"/>
                </a:cubicBezTo>
                <a:cubicBezTo>
                  <a:pt x="43502" y="22382"/>
                  <a:pt x="43792" y="22201"/>
                  <a:pt x="44045" y="21983"/>
                </a:cubicBezTo>
                <a:lnTo>
                  <a:pt x="44987" y="21186"/>
                </a:lnTo>
                <a:cubicBezTo>
                  <a:pt x="45023" y="21150"/>
                  <a:pt x="45096" y="21078"/>
                  <a:pt x="45132" y="21078"/>
                </a:cubicBezTo>
                <a:cubicBezTo>
                  <a:pt x="45204" y="21078"/>
                  <a:pt x="45277" y="21114"/>
                  <a:pt x="45349" y="21186"/>
                </a:cubicBezTo>
                <a:cubicBezTo>
                  <a:pt x="46110" y="21657"/>
                  <a:pt x="46798" y="22237"/>
                  <a:pt x="47450" y="22853"/>
                </a:cubicBezTo>
                <a:cubicBezTo>
                  <a:pt x="47523" y="22925"/>
                  <a:pt x="47667" y="22997"/>
                  <a:pt x="47776" y="22997"/>
                </a:cubicBezTo>
                <a:lnTo>
                  <a:pt x="47885" y="22997"/>
                </a:lnTo>
                <a:cubicBezTo>
                  <a:pt x="48030" y="22961"/>
                  <a:pt x="48175" y="22853"/>
                  <a:pt x="48211" y="22708"/>
                </a:cubicBezTo>
                <a:cubicBezTo>
                  <a:pt x="49442" y="19593"/>
                  <a:pt x="49804" y="16369"/>
                  <a:pt x="49986" y="13182"/>
                </a:cubicBezTo>
                <a:cubicBezTo>
                  <a:pt x="64112" y="13363"/>
                  <a:pt x="76391" y="13544"/>
                  <a:pt x="78782" y="13580"/>
                </a:cubicBezTo>
                <a:cubicBezTo>
                  <a:pt x="79941" y="26982"/>
                  <a:pt x="77369" y="83559"/>
                  <a:pt x="77188" y="88087"/>
                </a:cubicBezTo>
                <a:cubicBezTo>
                  <a:pt x="72044" y="90369"/>
                  <a:pt x="57157" y="91637"/>
                  <a:pt x="36149" y="91637"/>
                </a:cubicBezTo>
                <a:cubicBezTo>
                  <a:pt x="18799" y="91637"/>
                  <a:pt x="3441" y="90695"/>
                  <a:pt x="2137" y="89934"/>
                </a:cubicBezTo>
                <a:cubicBezTo>
                  <a:pt x="725" y="87508"/>
                  <a:pt x="1304" y="42847"/>
                  <a:pt x="2029" y="13037"/>
                </a:cubicBezTo>
                <a:cubicBezTo>
                  <a:pt x="4274" y="12928"/>
                  <a:pt x="8331" y="12892"/>
                  <a:pt x="14090" y="12892"/>
                </a:cubicBezTo>
                <a:close/>
                <a:moveTo>
                  <a:pt x="38269" y="0"/>
                </a:moveTo>
                <a:cubicBezTo>
                  <a:pt x="37999" y="0"/>
                  <a:pt x="37725" y="82"/>
                  <a:pt x="37489" y="251"/>
                </a:cubicBezTo>
                <a:cubicBezTo>
                  <a:pt x="36801" y="685"/>
                  <a:pt x="36149" y="1192"/>
                  <a:pt x="35569" y="1772"/>
                </a:cubicBezTo>
                <a:lnTo>
                  <a:pt x="33650" y="866"/>
                </a:lnTo>
                <a:cubicBezTo>
                  <a:pt x="33577" y="830"/>
                  <a:pt x="33505" y="812"/>
                  <a:pt x="33432" y="812"/>
                </a:cubicBezTo>
                <a:cubicBezTo>
                  <a:pt x="33360" y="812"/>
                  <a:pt x="33288" y="830"/>
                  <a:pt x="33215" y="866"/>
                </a:cubicBezTo>
                <a:cubicBezTo>
                  <a:pt x="33106" y="939"/>
                  <a:pt x="32998" y="1047"/>
                  <a:pt x="32998" y="1192"/>
                </a:cubicBezTo>
                <a:cubicBezTo>
                  <a:pt x="32273" y="4778"/>
                  <a:pt x="31730" y="8364"/>
                  <a:pt x="31404" y="12022"/>
                </a:cubicBezTo>
                <a:cubicBezTo>
                  <a:pt x="25102" y="11950"/>
                  <a:pt x="19125" y="11914"/>
                  <a:pt x="14090" y="11914"/>
                </a:cubicBezTo>
                <a:cubicBezTo>
                  <a:pt x="7933" y="11914"/>
                  <a:pt x="3695" y="11986"/>
                  <a:pt x="1521" y="12059"/>
                </a:cubicBezTo>
                <a:cubicBezTo>
                  <a:pt x="1268" y="12095"/>
                  <a:pt x="1087" y="12276"/>
                  <a:pt x="1051" y="12530"/>
                </a:cubicBezTo>
                <a:cubicBezTo>
                  <a:pt x="1051" y="12711"/>
                  <a:pt x="616" y="31691"/>
                  <a:pt x="399" y="50671"/>
                </a:cubicBezTo>
                <a:cubicBezTo>
                  <a:pt x="0" y="89282"/>
                  <a:pt x="1051" y="90188"/>
                  <a:pt x="1485" y="90586"/>
                </a:cubicBezTo>
                <a:cubicBezTo>
                  <a:pt x="2862" y="91782"/>
                  <a:pt x="20501" y="92542"/>
                  <a:pt x="36149" y="92542"/>
                </a:cubicBezTo>
                <a:cubicBezTo>
                  <a:pt x="46291" y="92542"/>
                  <a:pt x="70740" y="92180"/>
                  <a:pt x="77840" y="88811"/>
                </a:cubicBezTo>
                <a:cubicBezTo>
                  <a:pt x="77985" y="88739"/>
                  <a:pt x="78093" y="88558"/>
                  <a:pt x="78093" y="88413"/>
                </a:cubicBezTo>
                <a:cubicBezTo>
                  <a:pt x="78130" y="87761"/>
                  <a:pt x="80991" y="26185"/>
                  <a:pt x="79687" y="13037"/>
                </a:cubicBezTo>
                <a:cubicBezTo>
                  <a:pt x="79651" y="12819"/>
                  <a:pt x="79470" y="12638"/>
                  <a:pt x="79216" y="12602"/>
                </a:cubicBezTo>
                <a:cubicBezTo>
                  <a:pt x="78999" y="12602"/>
                  <a:pt x="65669" y="12421"/>
                  <a:pt x="50022" y="12204"/>
                </a:cubicBezTo>
                <a:cubicBezTo>
                  <a:pt x="50058" y="11660"/>
                  <a:pt x="50058" y="11117"/>
                  <a:pt x="50094" y="10537"/>
                </a:cubicBezTo>
                <a:cubicBezTo>
                  <a:pt x="50203" y="7676"/>
                  <a:pt x="50312" y="4706"/>
                  <a:pt x="50927" y="1881"/>
                </a:cubicBezTo>
                <a:cubicBezTo>
                  <a:pt x="51013" y="1565"/>
                  <a:pt x="50782" y="1318"/>
                  <a:pt x="50520" y="1318"/>
                </a:cubicBezTo>
                <a:cubicBezTo>
                  <a:pt x="50451" y="1318"/>
                  <a:pt x="50380" y="1336"/>
                  <a:pt x="50312" y="1373"/>
                </a:cubicBezTo>
                <a:lnTo>
                  <a:pt x="46834" y="2714"/>
                </a:lnTo>
                <a:cubicBezTo>
                  <a:pt x="46508" y="2170"/>
                  <a:pt x="46037" y="1699"/>
                  <a:pt x="45530" y="1337"/>
                </a:cubicBezTo>
                <a:cubicBezTo>
                  <a:pt x="45168" y="1047"/>
                  <a:pt x="44770" y="903"/>
                  <a:pt x="44371" y="903"/>
                </a:cubicBezTo>
                <a:cubicBezTo>
                  <a:pt x="44045" y="903"/>
                  <a:pt x="43719" y="975"/>
                  <a:pt x="43466" y="1120"/>
                </a:cubicBezTo>
                <a:cubicBezTo>
                  <a:pt x="42705" y="1446"/>
                  <a:pt x="42017" y="1772"/>
                  <a:pt x="41329" y="2134"/>
                </a:cubicBezTo>
                <a:cubicBezTo>
                  <a:pt x="40640" y="1482"/>
                  <a:pt x="39916" y="866"/>
                  <a:pt x="39119" y="323"/>
                </a:cubicBezTo>
                <a:cubicBezTo>
                  <a:pt x="38886" y="110"/>
                  <a:pt x="38581" y="0"/>
                  <a:pt x="38269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b="1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</a:t>
            </a:r>
            <a:endParaRPr sz="2755" b="1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8" name="Google Shape;273;p21">
            <a:extLst>
              <a:ext uri="{FF2B5EF4-FFF2-40B4-BE49-F238E27FC236}">
                <a16:creationId xmlns:a16="http://schemas.microsoft.com/office/drawing/2014/main" id="{9E9AD278-A8D8-4225-94B2-015AD98B465D}"/>
              </a:ext>
            </a:extLst>
          </p:cNvPr>
          <p:cNvSpPr/>
          <p:nvPr/>
        </p:nvSpPr>
        <p:spPr>
          <a:xfrm>
            <a:off x="12464849" y="8021610"/>
            <a:ext cx="760186" cy="547394"/>
          </a:xfrm>
          <a:custGeom>
            <a:avLst/>
            <a:gdLst/>
            <a:ahLst/>
            <a:cxnLst/>
            <a:rect l="l" t="t" r="r" b="b"/>
            <a:pathLst>
              <a:path w="17967" h="20756" extrusionOk="0">
                <a:moveTo>
                  <a:pt x="8175" y="6081"/>
                </a:moveTo>
                <a:cubicBezTo>
                  <a:pt x="8318" y="6081"/>
                  <a:pt x="8465" y="6155"/>
                  <a:pt x="8549" y="6303"/>
                </a:cubicBezTo>
                <a:cubicBezTo>
                  <a:pt x="8694" y="6484"/>
                  <a:pt x="8658" y="6810"/>
                  <a:pt x="8440" y="6955"/>
                </a:cubicBezTo>
                <a:cubicBezTo>
                  <a:pt x="7970" y="7281"/>
                  <a:pt x="7535" y="7643"/>
                  <a:pt x="7064" y="8005"/>
                </a:cubicBezTo>
                <a:cubicBezTo>
                  <a:pt x="6738" y="8295"/>
                  <a:pt x="6412" y="8585"/>
                  <a:pt x="6086" y="8802"/>
                </a:cubicBezTo>
                <a:cubicBezTo>
                  <a:pt x="5977" y="8875"/>
                  <a:pt x="5905" y="8911"/>
                  <a:pt x="5796" y="8911"/>
                </a:cubicBezTo>
                <a:cubicBezTo>
                  <a:pt x="5651" y="8911"/>
                  <a:pt x="5507" y="8839"/>
                  <a:pt x="5398" y="8730"/>
                </a:cubicBezTo>
                <a:cubicBezTo>
                  <a:pt x="5253" y="8513"/>
                  <a:pt x="5289" y="8223"/>
                  <a:pt x="5507" y="8078"/>
                </a:cubicBezTo>
                <a:cubicBezTo>
                  <a:pt x="5833" y="7824"/>
                  <a:pt x="6159" y="7571"/>
                  <a:pt x="6485" y="7281"/>
                </a:cubicBezTo>
                <a:cubicBezTo>
                  <a:pt x="6955" y="6919"/>
                  <a:pt x="7390" y="6520"/>
                  <a:pt x="7897" y="6194"/>
                </a:cubicBezTo>
                <a:cubicBezTo>
                  <a:pt x="7973" y="6119"/>
                  <a:pt x="8073" y="6081"/>
                  <a:pt x="8175" y="6081"/>
                </a:cubicBezTo>
                <a:close/>
                <a:moveTo>
                  <a:pt x="11674" y="8193"/>
                </a:moveTo>
                <a:cubicBezTo>
                  <a:pt x="11847" y="8193"/>
                  <a:pt x="12024" y="8291"/>
                  <a:pt x="12099" y="8440"/>
                </a:cubicBezTo>
                <a:cubicBezTo>
                  <a:pt x="12244" y="8657"/>
                  <a:pt x="12135" y="8983"/>
                  <a:pt x="11918" y="9092"/>
                </a:cubicBezTo>
                <a:cubicBezTo>
                  <a:pt x="11338" y="9418"/>
                  <a:pt x="10831" y="9853"/>
                  <a:pt x="10396" y="10396"/>
                </a:cubicBezTo>
                <a:cubicBezTo>
                  <a:pt x="10324" y="10505"/>
                  <a:pt x="10179" y="10541"/>
                  <a:pt x="10034" y="10577"/>
                </a:cubicBezTo>
                <a:cubicBezTo>
                  <a:pt x="10019" y="10578"/>
                  <a:pt x="10005" y="10579"/>
                  <a:pt x="9991" y="10579"/>
                </a:cubicBezTo>
                <a:cubicBezTo>
                  <a:pt x="9585" y="10579"/>
                  <a:pt x="9392" y="10095"/>
                  <a:pt x="9672" y="9780"/>
                </a:cubicBezTo>
                <a:cubicBezTo>
                  <a:pt x="10179" y="9165"/>
                  <a:pt x="10759" y="8657"/>
                  <a:pt x="11447" y="8259"/>
                </a:cubicBezTo>
                <a:cubicBezTo>
                  <a:pt x="11515" y="8214"/>
                  <a:pt x="11594" y="8193"/>
                  <a:pt x="11674" y="8193"/>
                </a:cubicBezTo>
                <a:close/>
                <a:moveTo>
                  <a:pt x="11447" y="5624"/>
                </a:moveTo>
                <a:cubicBezTo>
                  <a:pt x="11565" y="5624"/>
                  <a:pt x="11682" y="5669"/>
                  <a:pt x="11773" y="5760"/>
                </a:cubicBezTo>
                <a:cubicBezTo>
                  <a:pt x="11954" y="5941"/>
                  <a:pt x="11954" y="6267"/>
                  <a:pt x="11773" y="6448"/>
                </a:cubicBezTo>
                <a:cubicBezTo>
                  <a:pt x="9926" y="8331"/>
                  <a:pt x="7789" y="10468"/>
                  <a:pt x="5833" y="11881"/>
                </a:cubicBezTo>
                <a:cubicBezTo>
                  <a:pt x="5748" y="11952"/>
                  <a:pt x="5652" y="11984"/>
                  <a:pt x="5558" y="11984"/>
                </a:cubicBezTo>
                <a:cubicBezTo>
                  <a:pt x="5411" y="11984"/>
                  <a:pt x="5269" y="11905"/>
                  <a:pt x="5181" y="11772"/>
                </a:cubicBezTo>
                <a:cubicBezTo>
                  <a:pt x="4999" y="11591"/>
                  <a:pt x="5072" y="11265"/>
                  <a:pt x="5289" y="11120"/>
                </a:cubicBezTo>
                <a:cubicBezTo>
                  <a:pt x="7209" y="9744"/>
                  <a:pt x="9310" y="7643"/>
                  <a:pt x="11121" y="5760"/>
                </a:cubicBezTo>
                <a:cubicBezTo>
                  <a:pt x="11211" y="5669"/>
                  <a:pt x="11329" y="5624"/>
                  <a:pt x="11447" y="5624"/>
                </a:cubicBezTo>
                <a:close/>
                <a:moveTo>
                  <a:pt x="6412" y="1"/>
                </a:moveTo>
                <a:cubicBezTo>
                  <a:pt x="6303" y="37"/>
                  <a:pt x="6195" y="73"/>
                  <a:pt x="6122" y="145"/>
                </a:cubicBezTo>
                <a:cubicBezTo>
                  <a:pt x="5398" y="580"/>
                  <a:pt x="4746" y="1123"/>
                  <a:pt x="4166" y="1739"/>
                </a:cubicBezTo>
                <a:cubicBezTo>
                  <a:pt x="4070" y="1836"/>
                  <a:pt x="3941" y="1884"/>
                  <a:pt x="3812" y="1884"/>
                </a:cubicBezTo>
                <a:cubicBezTo>
                  <a:pt x="3748" y="1884"/>
                  <a:pt x="3683" y="1872"/>
                  <a:pt x="3623" y="1848"/>
                </a:cubicBezTo>
                <a:lnTo>
                  <a:pt x="1921" y="1051"/>
                </a:lnTo>
                <a:cubicBezTo>
                  <a:pt x="762" y="6991"/>
                  <a:pt x="146" y="13040"/>
                  <a:pt x="1" y="19089"/>
                </a:cubicBezTo>
                <a:lnTo>
                  <a:pt x="870" y="18437"/>
                </a:lnTo>
                <a:cubicBezTo>
                  <a:pt x="946" y="18377"/>
                  <a:pt x="1040" y="18348"/>
                  <a:pt x="1135" y="18348"/>
                </a:cubicBezTo>
                <a:cubicBezTo>
                  <a:pt x="1268" y="18348"/>
                  <a:pt x="1402" y="18404"/>
                  <a:pt x="1486" y="18510"/>
                </a:cubicBezTo>
                <a:cubicBezTo>
                  <a:pt x="2138" y="19198"/>
                  <a:pt x="2899" y="19850"/>
                  <a:pt x="3659" y="20393"/>
                </a:cubicBezTo>
                <a:lnTo>
                  <a:pt x="6340" y="19270"/>
                </a:lnTo>
                <a:cubicBezTo>
                  <a:pt x="6847" y="19017"/>
                  <a:pt x="7426" y="18836"/>
                  <a:pt x="8042" y="18799"/>
                </a:cubicBezTo>
                <a:cubicBezTo>
                  <a:pt x="8223" y="18799"/>
                  <a:pt x="8440" y="18836"/>
                  <a:pt x="8622" y="18908"/>
                </a:cubicBezTo>
                <a:cubicBezTo>
                  <a:pt x="9165" y="19089"/>
                  <a:pt x="9636" y="19451"/>
                  <a:pt x="9926" y="19958"/>
                </a:cubicBezTo>
                <a:lnTo>
                  <a:pt x="10034" y="20140"/>
                </a:lnTo>
                <a:cubicBezTo>
                  <a:pt x="10201" y="20474"/>
                  <a:pt x="10537" y="20652"/>
                  <a:pt x="10875" y="20652"/>
                </a:cubicBezTo>
                <a:cubicBezTo>
                  <a:pt x="11123" y="20652"/>
                  <a:pt x="11372" y="20556"/>
                  <a:pt x="11556" y="20357"/>
                </a:cubicBezTo>
                <a:lnTo>
                  <a:pt x="12497" y="19524"/>
                </a:lnTo>
                <a:cubicBezTo>
                  <a:pt x="12678" y="19343"/>
                  <a:pt x="12932" y="19234"/>
                  <a:pt x="13222" y="19198"/>
                </a:cubicBezTo>
                <a:lnTo>
                  <a:pt x="13258" y="19198"/>
                </a:lnTo>
                <a:cubicBezTo>
                  <a:pt x="13548" y="19198"/>
                  <a:pt x="13801" y="19306"/>
                  <a:pt x="14019" y="19451"/>
                </a:cubicBezTo>
                <a:cubicBezTo>
                  <a:pt x="14598" y="19850"/>
                  <a:pt x="15178" y="20284"/>
                  <a:pt x="15721" y="20755"/>
                </a:cubicBezTo>
                <a:cubicBezTo>
                  <a:pt x="16989" y="17133"/>
                  <a:pt x="17134" y="13294"/>
                  <a:pt x="17278" y="9599"/>
                </a:cubicBezTo>
                <a:cubicBezTo>
                  <a:pt x="17315" y="6919"/>
                  <a:pt x="17532" y="4238"/>
                  <a:pt x="17967" y="1594"/>
                </a:cubicBezTo>
                <a:lnTo>
                  <a:pt x="17967" y="1594"/>
                </a:lnTo>
                <a:lnTo>
                  <a:pt x="14924" y="2826"/>
                </a:lnTo>
                <a:cubicBezTo>
                  <a:pt x="14867" y="2854"/>
                  <a:pt x="14806" y="2868"/>
                  <a:pt x="14743" y="2868"/>
                </a:cubicBezTo>
                <a:cubicBezTo>
                  <a:pt x="14568" y="2868"/>
                  <a:pt x="14389" y="2760"/>
                  <a:pt x="14308" y="2572"/>
                </a:cubicBezTo>
                <a:cubicBezTo>
                  <a:pt x="14055" y="1993"/>
                  <a:pt x="13620" y="1522"/>
                  <a:pt x="13077" y="1160"/>
                </a:cubicBezTo>
                <a:cubicBezTo>
                  <a:pt x="12932" y="1015"/>
                  <a:pt x="12715" y="942"/>
                  <a:pt x="12461" y="906"/>
                </a:cubicBezTo>
                <a:cubicBezTo>
                  <a:pt x="12280" y="942"/>
                  <a:pt x="12099" y="979"/>
                  <a:pt x="11954" y="1051"/>
                </a:cubicBezTo>
                <a:cubicBezTo>
                  <a:pt x="11121" y="1413"/>
                  <a:pt x="10360" y="1775"/>
                  <a:pt x="9600" y="2210"/>
                </a:cubicBezTo>
                <a:cubicBezTo>
                  <a:pt x="9532" y="2251"/>
                  <a:pt x="9454" y="2271"/>
                  <a:pt x="9375" y="2271"/>
                </a:cubicBezTo>
                <a:cubicBezTo>
                  <a:pt x="9244" y="2271"/>
                  <a:pt x="9111" y="2215"/>
                  <a:pt x="9020" y="2101"/>
                </a:cubicBezTo>
                <a:cubicBezTo>
                  <a:pt x="8332" y="1413"/>
                  <a:pt x="7535" y="761"/>
                  <a:pt x="6702" y="145"/>
                </a:cubicBezTo>
                <a:cubicBezTo>
                  <a:pt x="6629" y="73"/>
                  <a:pt x="6521" y="37"/>
                  <a:pt x="6412" y="1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2755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0144C6-6AAF-491C-A978-A019827BF66E}"/>
              </a:ext>
            </a:extLst>
          </p:cNvPr>
          <p:cNvSpPr txBox="1"/>
          <p:nvPr/>
        </p:nvSpPr>
        <p:spPr>
          <a:xfrm>
            <a:off x="1981059" y="4575930"/>
            <a:ext cx="24400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Irsoli masal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84F2F94-469A-4ACB-B703-803EB64CE05B}"/>
              </a:ext>
            </a:extLst>
          </p:cNvPr>
          <p:cNvSpPr txBox="1"/>
          <p:nvPr/>
        </p:nvSpPr>
        <p:spPr>
          <a:xfrm>
            <a:off x="6939353" y="4147406"/>
            <a:ext cx="2611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Tajohuli orif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715E3FD-9390-4818-96EC-B19C8D0C08FB}"/>
              </a:ext>
            </a:extLst>
          </p:cNvPr>
          <p:cNvSpPr txBox="1"/>
          <p:nvPr/>
        </p:nvSpPr>
        <p:spPr>
          <a:xfrm>
            <a:off x="1386847" y="9210071"/>
            <a:ext cx="18373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Tanosib</a:t>
            </a:r>
            <a:r>
              <a:rPr lang="uz-Latn-U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BFE8A6C-1D80-4CAB-B84A-4608FE054926}"/>
              </a:ext>
            </a:extLst>
          </p:cNvPr>
          <p:cNvSpPr txBox="1"/>
          <p:nvPr/>
        </p:nvSpPr>
        <p:spPr>
          <a:xfrm>
            <a:off x="5034297" y="7418641"/>
            <a:ext cx="22092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Mubolag‘a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E3E93E4-B502-4E2F-A40E-D16AF246FF02}"/>
              </a:ext>
            </a:extLst>
          </p:cNvPr>
          <p:cNvSpPr txBox="1"/>
          <p:nvPr/>
        </p:nvSpPr>
        <p:spPr>
          <a:xfrm>
            <a:off x="9993692" y="6631144"/>
            <a:ext cx="1298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Intoq</a:t>
            </a:r>
            <a:r>
              <a:rPr lang="uz-Latn-U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7BAEF5D-D198-4771-8804-EAD1B50519A0}"/>
              </a:ext>
            </a:extLst>
          </p:cNvPr>
          <p:cNvSpPr txBox="1"/>
          <p:nvPr/>
        </p:nvSpPr>
        <p:spPr>
          <a:xfrm>
            <a:off x="12440609" y="4101009"/>
            <a:ext cx="23471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Sinekdoxa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2EA78069-C8DF-458E-B57C-E638BA839800}"/>
              </a:ext>
            </a:extLst>
          </p:cNvPr>
          <p:cNvSpPr txBox="1"/>
          <p:nvPr/>
        </p:nvSpPr>
        <p:spPr>
          <a:xfrm>
            <a:off x="14618695" y="6579922"/>
            <a:ext cx="2255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Husni ta’lil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F43A7FD-683D-446E-93B4-180177F85D84}"/>
              </a:ext>
            </a:extLst>
          </p:cNvPr>
          <p:cNvSpPr txBox="1"/>
          <p:nvPr/>
        </p:nvSpPr>
        <p:spPr>
          <a:xfrm>
            <a:off x="12000147" y="9068151"/>
            <a:ext cx="21194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Sifatlash 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02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937521" y="1437513"/>
            <a:ext cx="3896750" cy="1646672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Lafziy san’atlar </a:t>
            </a:r>
          </a:p>
        </p:txBody>
      </p:sp>
      <p:pic>
        <p:nvPicPr>
          <p:cNvPr id="48" name="Graphic 2">
            <a:extLst>
              <a:ext uri="{FF2B5EF4-FFF2-40B4-BE49-F238E27FC236}">
                <a16:creationId xmlns:a16="http://schemas.microsoft.com/office/drawing/2014/main" id="{720A9F52-357A-4F3F-BA66-1790F0038A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3681"/>
            <a:ext cx="17995899" cy="144780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C4ACC4DA-0EE3-4699-B7F1-ED60FF2047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57574DF3-BD75-4F46-B3FC-C5D9BDD213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33" name="Google Shape;267;p21">
            <a:extLst>
              <a:ext uri="{FF2B5EF4-FFF2-40B4-BE49-F238E27FC236}">
                <a16:creationId xmlns:a16="http://schemas.microsoft.com/office/drawing/2014/main" id="{2DFB5B8C-1844-4349-8AE9-436D5D82A7F3}"/>
              </a:ext>
            </a:extLst>
          </p:cNvPr>
          <p:cNvGrpSpPr/>
          <p:nvPr/>
        </p:nvGrpSpPr>
        <p:grpSpPr>
          <a:xfrm>
            <a:off x="6479458" y="3084185"/>
            <a:ext cx="10976692" cy="4937425"/>
            <a:chOff x="853056" y="1307394"/>
            <a:chExt cx="7437890" cy="3424673"/>
          </a:xfrm>
        </p:grpSpPr>
        <p:grpSp>
          <p:nvGrpSpPr>
            <p:cNvPr id="34" name="Google Shape;268;p21">
              <a:extLst>
                <a:ext uri="{FF2B5EF4-FFF2-40B4-BE49-F238E27FC236}">
                  <a16:creationId xmlns:a16="http://schemas.microsoft.com/office/drawing/2014/main" id="{96F2C8AD-0696-4CA4-921E-762AA6F60570}"/>
                </a:ext>
              </a:extLst>
            </p:cNvPr>
            <p:cNvGrpSpPr/>
            <p:nvPr/>
          </p:nvGrpSpPr>
          <p:grpSpPr>
            <a:xfrm>
              <a:off x="853056" y="1307394"/>
              <a:ext cx="2322015" cy="1692848"/>
              <a:chOff x="4875791" y="946666"/>
              <a:chExt cx="1263475" cy="1443671"/>
            </a:xfrm>
          </p:grpSpPr>
          <p:sp>
            <p:nvSpPr>
              <p:cNvPr id="56" name="Google Shape;269;p21">
                <a:extLst>
                  <a:ext uri="{FF2B5EF4-FFF2-40B4-BE49-F238E27FC236}">
                    <a16:creationId xmlns:a16="http://schemas.microsoft.com/office/drawing/2014/main" id="{78FF76BE-696D-4566-9E40-E9DF41CE42CE}"/>
                  </a:ext>
                </a:extLst>
              </p:cNvPr>
              <p:cNvSpPr/>
              <p:nvPr/>
            </p:nvSpPr>
            <p:spPr>
              <a:xfrm>
                <a:off x="5455534" y="1055601"/>
                <a:ext cx="53695" cy="44148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2830" extrusionOk="0">
                    <a:moveTo>
                      <a:pt x="2902" y="0"/>
                    </a:moveTo>
                    <a:cubicBezTo>
                      <a:pt x="2802" y="0"/>
                      <a:pt x="2699" y="38"/>
                      <a:pt x="2608" y="113"/>
                    </a:cubicBezTo>
                    <a:cubicBezTo>
                      <a:pt x="2174" y="439"/>
                      <a:pt x="1666" y="838"/>
                      <a:pt x="1232" y="1200"/>
                    </a:cubicBezTo>
                    <a:cubicBezTo>
                      <a:pt x="906" y="1490"/>
                      <a:pt x="580" y="1743"/>
                      <a:pt x="254" y="1997"/>
                    </a:cubicBezTo>
                    <a:cubicBezTo>
                      <a:pt x="36" y="2142"/>
                      <a:pt x="0" y="2432"/>
                      <a:pt x="145" y="2649"/>
                    </a:cubicBezTo>
                    <a:cubicBezTo>
                      <a:pt x="254" y="2758"/>
                      <a:pt x="362" y="2830"/>
                      <a:pt x="507" y="2830"/>
                    </a:cubicBezTo>
                    <a:cubicBezTo>
                      <a:pt x="616" y="2830"/>
                      <a:pt x="725" y="2794"/>
                      <a:pt x="797" y="2721"/>
                    </a:cubicBezTo>
                    <a:cubicBezTo>
                      <a:pt x="1123" y="2504"/>
                      <a:pt x="1449" y="2214"/>
                      <a:pt x="1811" y="1924"/>
                    </a:cubicBezTo>
                    <a:cubicBezTo>
                      <a:pt x="2246" y="1562"/>
                      <a:pt x="2717" y="1200"/>
                      <a:pt x="3151" y="874"/>
                    </a:cubicBezTo>
                    <a:cubicBezTo>
                      <a:pt x="3369" y="729"/>
                      <a:pt x="3441" y="403"/>
                      <a:pt x="3260" y="222"/>
                    </a:cubicBezTo>
                    <a:cubicBezTo>
                      <a:pt x="3176" y="74"/>
                      <a:pt x="3042" y="0"/>
                      <a:pt x="29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7" name="Google Shape;270;p21">
                <a:extLst>
                  <a:ext uri="{FF2B5EF4-FFF2-40B4-BE49-F238E27FC236}">
                    <a16:creationId xmlns:a16="http://schemas.microsoft.com/office/drawing/2014/main" id="{86EC54D5-A68E-4726-8C34-23A028DA64A9}"/>
                  </a:ext>
                </a:extLst>
              </p:cNvPr>
              <p:cNvSpPr/>
              <p:nvPr/>
            </p:nvSpPr>
            <p:spPr>
              <a:xfrm>
                <a:off x="4875791" y="946666"/>
                <a:ext cx="1263475" cy="1443671"/>
              </a:xfrm>
              <a:custGeom>
                <a:avLst/>
                <a:gdLst/>
                <a:ahLst/>
                <a:cxnLst/>
                <a:rect l="l" t="t" r="r" b="b"/>
                <a:pathLst>
                  <a:path w="80992" h="92543" extrusionOk="0">
                    <a:moveTo>
                      <a:pt x="38286" y="939"/>
                    </a:moveTo>
                    <a:cubicBezTo>
                      <a:pt x="38395" y="975"/>
                      <a:pt x="38503" y="1011"/>
                      <a:pt x="38576" y="1084"/>
                    </a:cubicBezTo>
                    <a:cubicBezTo>
                      <a:pt x="39409" y="1663"/>
                      <a:pt x="40206" y="2315"/>
                      <a:pt x="40894" y="3040"/>
                    </a:cubicBezTo>
                    <a:cubicBezTo>
                      <a:pt x="40982" y="3127"/>
                      <a:pt x="41109" y="3175"/>
                      <a:pt x="41237" y="3175"/>
                    </a:cubicBezTo>
                    <a:cubicBezTo>
                      <a:pt x="41319" y="3175"/>
                      <a:pt x="41402" y="3155"/>
                      <a:pt x="41474" y="3112"/>
                    </a:cubicBezTo>
                    <a:cubicBezTo>
                      <a:pt x="42234" y="2714"/>
                      <a:pt x="43031" y="2315"/>
                      <a:pt x="43828" y="1989"/>
                    </a:cubicBezTo>
                    <a:cubicBezTo>
                      <a:pt x="44009" y="1881"/>
                      <a:pt x="44190" y="1844"/>
                      <a:pt x="44371" y="1844"/>
                    </a:cubicBezTo>
                    <a:cubicBezTo>
                      <a:pt x="44589" y="1844"/>
                      <a:pt x="44806" y="1953"/>
                      <a:pt x="44987" y="2098"/>
                    </a:cubicBezTo>
                    <a:cubicBezTo>
                      <a:pt x="45494" y="2424"/>
                      <a:pt x="45929" y="2931"/>
                      <a:pt x="46219" y="3510"/>
                    </a:cubicBezTo>
                    <a:cubicBezTo>
                      <a:pt x="46298" y="3670"/>
                      <a:pt x="46455" y="3770"/>
                      <a:pt x="46633" y="3770"/>
                    </a:cubicBezTo>
                    <a:cubicBezTo>
                      <a:pt x="46698" y="3770"/>
                      <a:pt x="46766" y="3757"/>
                      <a:pt x="46834" y="3728"/>
                    </a:cubicBezTo>
                    <a:lnTo>
                      <a:pt x="49877" y="2532"/>
                    </a:lnTo>
                    <a:lnTo>
                      <a:pt x="49877" y="2532"/>
                    </a:lnTo>
                    <a:cubicBezTo>
                      <a:pt x="49442" y="5177"/>
                      <a:pt x="49189" y="7821"/>
                      <a:pt x="49152" y="10501"/>
                    </a:cubicBezTo>
                    <a:cubicBezTo>
                      <a:pt x="49008" y="14232"/>
                      <a:pt x="48863" y="18071"/>
                      <a:pt x="47595" y="21694"/>
                    </a:cubicBezTo>
                    <a:cubicBezTo>
                      <a:pt x="47052" y="21186"/>
                      <a:pt x="46508" y="20752"/>
                      <a:pt x="45893" y="20390"/>
                    </a:cubicBezTo>
                    <a:cubicBezTo>
                      <a:pt x="45675" y="20208"/>
                      <a:pt x="45422" y="20136"/>
                      <a:pt x="45168" y="20100"/>
                    </a:cubicBezTo>
                    <a:lnTo>
                      <a:pt x="45096" y="20100"/>
                    </a:lnTo>
                    <a:cubicBezTo>
                      <a:pt x="44842" y="20136"/>
                      <a:pt x="44589" y="20245"/>
                      <a:pt x="44371" y="20462"/>
                    </a:cubicBezTo>
                    <a:lnTo>
                      <a:pt x="43430" y="21295"/>
                    </a:lnTo>
                    <a:cubicBezTo>
                      <a:pt x="43246" y="21494"/>
                      <a:pt x="42997" y="21590"/>
                      <a:pt x="42749" y="21590"/>
                    </a:cubicBezTo>
                    <a:cubicBezTo>
                      <a:pt x="42411" y="21590"/>
                      <a:pt x="42075" y="21412"/>
                      <a:pt x="41908" y="21078"/>
                    </a:cubicBezTo>
                    <a:lnTo>
                      <a:pt x="41800" y="20897"/>
                    </a:lnTo>
                    <a:cubicBezTo>
                      <a:pt x="41510" y="20390"/>
                      <a:pt x="41039" y="20027"/>
                      <a:pt x="40496" y="19846"/>
                    </a:cubicBezTo>
                    <a:cubicBezTo>
                      <a:pt x="40314" y="19774"/>
                      <a:pt x="40097" y="19738"/>
                      <a:pt x="39916" y="19738"/>
                    </a:cubicBezTo>
                    <a:cubicBezTo>
                      <a:pt x="39300" y="19774"/>
                      <a:pt x="38721" y="19955"/>
                      <a:pt x="38214" y="20208"/>
                    </a:cubicBezTo>
                    <a:lnTo>
                      <a:pt x="35533" y="21331"/>
                    </a:lnTo>
                    <a:cubicBezTo>
                      <a:pt x="34773" y="20788"/>
                      <a:pt x="34012" y="20136"/>
                      <a:pt x="33360" y="19448"/>
                    </a:cubicBezTo>
                    <a:cubicBezTo>
                      <a:pt x="33276" y="19342"/>
                      <a:pt x="33142" y="19286"/>
                      <a:pt x="33009" y="19286"/>
                    </a:cubicBezTo>
                    <a:cubicBezTo>
                      <a:pt x="32914" y="19286"/>
                      <a:pt x="32820" y="19315"/>
                      <a:pt x="32744" y="19375"/>
                    </a:cubicBezTo>
                    <a:lnTo>
                      <a:pt x="31875" y="20027"/>
                    </a:lnTo>
                    <a:cubicBezTo>
                      <a:pt x="32020" y="13978"/>
                      <a:pt x="32636" y="7966"/>
                      <a:pt x="33795" y="2025"/>
                    </a:cubicBezTo>
                    <a:lnTo>
                      <a:pt x="35497" y="2750"/>
                    </a:lnTo>
                    <a:cubicBezTo>
                      <a:pt x="35557" y="2786"/>
                      <a:pt x="35622" y="2802"/>
                      <a:pt x="35686" y="2802"/>
                    </a:cubicBezTo>
                    <a:cubicBezTo>
                      <a:pt x="35815" y="2802"/>
                      <a:pt x="35944" y="2738"/>
                      <a:pt x="36040" y="2641"/>
                    </a:cubicBezTo>
                    <a:cubicBezTo>
                      <a:pt x="36620" y="2025"/>
                      <a:pt x="37272" y="1482"/>
                      <a:pt x="37996" y="1047"/>
                    </a:cubicBezTo>
                    <a:cubicBezTo>
                      <a:pt x="38069" y="1011"/>
                      <a:pt x="38177" y="939"/>
                      <a:pt x="38286" y="939"/>
                    </a:cubicBezTo>
                    <a:close/>
                    <a:moveTo>
                      <a:pt x="14090" y="12892"/>
                    </a:moveTo>
                    <a:cubicBezTo>
                      <a:pt x="19089" y="12892"/>
                      <a:pt x="25065" y="12928"/>
                      <a:pt x="31295" y="12964"/>
                    </a:cubicBezTo>
                    <a:cubicBezTo>
                      <a:pt x="31078" y="15645"/>
                      <a:pt x="30969" y="18289"/>
                      <a:pt x="30933" y="20969"/>
                    </a:cubicBezTo>
                    <a:cubicBezTo>
                      <a:pt x="30933" y="21114"/>
                      <a:pt x="31006" y="21295"/>
                      <a:pt x="31187" y="21368"/>
                    </a:cubicBezTo>
                    <a:cubicBezTo>
                      <a:pt x="31252" y="21400"/>
                      <a:pt x="31332" y="21418"/>
                      <a:pt x="31410" y="21418"/>
                    </a:cubicBezTo>
                    <a:cubicBezTo>
                      <a:pt x="31505" y="21418"/>
                      <a:pt x="31598" y="21391"/>
                      <a:pt x="31658" y="21331"/>
                    </a:cubicBezTo>
                    <a:lnTo>
                      <a:pt x="32962" y="20390"/>
                    </a:lnTo>
                    <a:cubicBezTo>
                      <a:pt x="33650" y="21078"/>
                      <a:pt x="34410" y="21694"/>
                      <a:pt x="35244" y="22237"/>
                    </a:cubicBezTo>
                    <a:cubicBezTo>
                      <a:pt x="35312" y="22306"/>
                      <a:pt x="35410" y="22331"/>
                      <a:pt x="35510" y="22331"/>
                    </a:cubicBezTo>
                    <a:cubicBezTo>
                      <a:pt x="35567" y="22331"/>
                      <a:pt x="35625" y="22323"/>
                      <a:pt x="35678" y="22309"/>
                    </a:cubicBezTo>
                    <a:lnTo>
                      <a:pt x="38576" y="21042"/>
                    </a:lnTo>
                    <a:cubicBezTo>
                      <a:pt x="38979" y="20840"/>
                      <a:pt x="39429" y="20730"/>
                      <a:pt x="39888" y="20730"/>
                    </a:cubicBezTo>
                    <a:cubicBezTo>
                      <a:pt x="40005" y="20730"/>
                      <a:pt x="40124" y="20737"/>
                      <a:pt x="40242" y="20752"/>
                    </a:cubicBezTo>
                    <a:cubicBezTo>
                      <a:pt x="40568" y="20824"/>
                      <a:pt x="40749" y="21078"/>
                      <a:pt x="41003" y="21440"/>
                    </a:cubicBezTo>
                    <a:lnTo>
                      <a:pt x="41184" y="21657"/>
                    </a:lnTo>
                    <a:cubicBezTo>
                      <a:pt x="41546" y="22164"/>
                      <a:pt x="42162" y="22490"/>
                      <a:pt x="42814" y="22527"/>
                    </a:cubicBezTo>
                    <a:cubicBezTo>
                      <a:pt x="42959" y="22527"/>
                      <a:pt x="43067" y="22490"/>
                      <a:pt x="43212" y="22490"/>
                    </a:cubicBezTo>
                    <a:cubicBezTo>
                      <a:pt x="43502" y="22382"/>
                      <a:pt x="43792" y="22201"/>
                      <a:pt x="44045" y="21983"/>
                    </a:cubicBezTo>
                    <a:lnTo>
                      <a:pt x="44987" y="21186"/>
                    </a:lnTo>
                    <a:cubicBezTo>
                      <a:pt x="45023" y="21150"/>
                      <a:pt x="45096" y="21078"/>
                      <a:pt x="45132" y="21078"/>
                    </a:cubicBezTo>
                    <a:cubicBezTo>
                      <a:pt x="45204" y="21078"/>
                      <a:pt x="45277" y="21114"/>
                      <a:pt x="45349" y="21186"/>
                    </a:cubicBezTo>
                    <a:cubicBezTo>
                      <a:pt x="46110" y="21657"/>
                      <a:pt x="46798" y="22237"/>
                      <a:pt x="47450" y="22853"/>
                    </a:cubicBezTo>
                    <a:cubicBezTo>
                      <a:pt x="47523" y="22925"/>
                      <a:pt x="47667" y="22997"/>
                      <a:pt x="47776" y="22997"/>
                    </a:cubicBezTo>
                    <a:lnTo>
                      <a:pt x="47885" y="22997"/>
                    </a:lnTo>
                    <a:cubicBezTo>
                      <a:pt x="48030" y="22961"/>
                      <a:pt x="48175" y="22853"/>
                      <a:pt x="48211" y="22708"/>
                    </a:cubicBezTo>
                    <a:cubicBezTo>
                      <a:pt x="49442" y="19593"/>
                      <a:pt x="49804" y="16369"/>
                      <a:pt x="49986" y="13182"/>
                    </a:cubicBezTo>
                    <a:cubicBezTo>
                      <a:pt x="64112" y="13363"/>
                      <a:pt x="76391" y="13544"/>
                      <a:pt x="78782" y="13580"/>
                    </a:cubicBezTo>
                    <a:cubicBezTo>
                      <a:pt x="79941" y="26982"/>
                      <a:pt x="77369" y="83559"/>
                      <a:pt x="77188" y="88087"/>
                    </a:cubicBezTo>
                    <a:cubicBezTo>
                      <a:pt x="72044" y="90369"/>
                      <a:pt x="57157" y="91637"/>
                      <a:pt x="36149" y="91637"/>
                    </a:cubicBezTo>
                    <a:cubicBezTo>
                      <a:pt x="18799" y="91637"/>
                      <a:pt x="3441" y="90695"/>
                      <a:pt x="2137" y="89934"/>
                    </a:cubicBezTo>
                    <a:cubicBezTo>
                      <a:pt x="725" y="87508"/>
                      <a:pt x="1304" y="42847"/>
                      <a:pt x="2029" y="13037"/>
                    </a:cubicBezTo>
                    <a:cubicBezTo>
                      <a:pt x="4274" y="12928"/>
                      <a:pt x="8331" y="12892"/>
                      <a:pt x="14090" y="12892"/>
                    </a:cubicBezTo>
                    <a:close/>
                    <a:moveTo>
                      <a:pt x="38269" y="0"/>
                    </a:moveTo>
                    <a:cubicBezTo>
                      <a:pt x="37999" y="0"/>
                      <a:pt x="37725" y="82"/>
                      <a:pt x="37489" y="251"/>
                    </a:cubicBezTo>
                    <a:cubicBezTo>
                      <a:pt x="36801" y="685"/>
                      <a:pt x="36149" y="1192"/>
                      <a:pt x="35569" y="1772"/>
                    </a:cubicBezTo>
                    <a:lnTo>
                      <a:pt x="33650" y="866"/>
                    </a:lnTo>
                    <a:cubicBezTo>
                      <a:pt x="33577" y="830"/>
                      <a:pt x="33505" y="812"/>
                      <a:pt x="33432" y="812"/>
                    </a:cubicBezTo>
                    <a:cubicBezTo>
                      <a:pt x="33360" y="812"/>
                      <a:pt x="33288" y="830"/>
                      <a:pt x="33215" y="866"/>
                    </a:cubicBezTo>
                    <a:cubicBezTo>
                      <a:pt x="33106" y="939"/>
                      <a:pt x="32998" y="1047"/>
                      <a:pt x="32998" y="1192"/>
                    </a:cubicBezTo>
                    <a:cubicBezTo>
                      <a:pt x="32273" y="4778"/>
                      <a:pt x="31730" y="8364"/>
                      <a:pt x="31404" y="12022"/>
                    </a:cubicBezTo>
                    <a:cubicBezTo>
                      <a:pt x="25102" y="11950"/>
                      <a:pt x="19125" y="11914"/>
                      <a:pt x="14090" y="11914"/>
                    </a:cubicBezTo>
                    <a:cubicBezTo>
                      <a:pt x="7933" y="11914"/>
                      <a:pt x="3695" y="11986"/>
                      <a:pt x="1521" y="12059"/>
                    </a:cubicBezTo>
                    <a:cubicBezTo>
                      <a:pt x="1268" y="12095"/>
                      <a:pt x="1087" y="12276"/>
                      <a:pt x="1051" y="12530"/>
                    </a:cubicBezTo>
                    <a:cubicBezTo>
                      <a:pt x="1051" y="12711"/>
                      <a:pt x="616" y="31691"/>
                      <a:pt x="399" y="50671"/>
                    </a:cubicBezTo>
                    <a:cubicBezTo>
                      <a:pt x="0" y="89282"/>
                      <a:pt x="1051" y="90188"/>
                      <a:pt x="1485" y="90586"/>
                    </a:cubicBezTo>
                    <a:cubicBezTo>
                      <a:pt x="2862" y="91782"/>
                      <a:pt x="20501" y="92542"/>
                      <a:pt x="36149" y="92542"/>
                    </a:cubicBezTo>
                    <a:cubicBezTo>
                      <a:pt x="46291" y="92542"/>
                      <a:pt x="70740" y="92180"/>
                      <a:pt x="77840" y="88811"/>
                    </a:cubicBezTo>
                    <a:cubicBezTo>
                      <a:pt x="77985" y="88739"/>
                      <a:pt x="78093" y="88558"/>
                      <a:pt x="78093" y="88413"/>
                    </a:cubicBezTo>
                    <a:cubicBezTo>
                      <a:pt x="78130" y="87761"/>
                      <a:pt x="80991" y="26185"/>
                      <a:pt x="79687" y="13037"/>
                    </a:cubicBezTo>
                    <a:cubicBezTo>
                      <a:pt x="79651" y="12819"/>
                      <a:pt x="79470" y="12638"/>
                      <a:pt x="79216" y="12602"/>
                    </a:cubicBezTo>
                    <a:cubicBezTo>
                      <a:pt x="78999" y="12602"/>
                      <a:pt x="65669" y="12421"/>
                      <a:pt x="50022" y="12204"/>
                    </a:cubicBezTo>
                    <a:cubicBezTo>
                      <a:pt x="50058" y="11660"/>
                      <a:pt x="50058" y="11117"/>
                      <a:pt x="50094" y="10537"/>
                    </a:cubicBezTo>
                    <a:cubicBezTo>
                      <a:pt x="50203" y="7676"/>
                      <a:pt x="50312" y="4706"/>
                      <a:pt x="50927" y="1881"/>
                    </a:cubicBezTo>
                    <a:cubicBezTo>
                      <a:pt x="51013" y="1565"/>
                      <a:pt x="50782" y="1318"/>
                      <a:pt x="50520" y="1318"/>
                    </a:cubicBezTo>
                    <a:cubicBezTo>
                      <a:pt x="50451" y="1318"/>
                      <a:pt x="50380" y="1336"/>
                      <a:pt x="50312" y="1373"/>
                    </a:cubicBezTo>
                    <a:lnTo>
                      <a:pt x="46834" y="2714"/>
                    </a:lnTo>
                    <a:cubicBezTo>
                      <a:pt x="46508" y="2170"/>
                      <a:pt x="46037" y="1699"/>
                      <a:pt x="45530" y="1337"/>
                    </a:cubicBezTo>
                    <a:cubicBezTo>
                      <a:pt x="45168" y="1047"/>
                      <a:pt x="44770" y="903"/>
                      <a:pt x="44371" y="903"/>
                    </a:cubicBezTo>
                    <a:cubicBezTo>
                      <a:pt x="44045" y="903"/>
                      <a:pt x="43719" y="975"/>
                      <a:pt x="43466" y="1120"/>
                    </a:cubicBezTo>
                    <a:cubicBezTo>
                      <a:pt x="42705" y="1446"/>
                      <a:pt x="42017" y="1772"/>
                      <a:pt x="41329" y="2134"/>
                    </a:cubicBezTo>
                    <a:cubicBezTo>
                      <a:pt x="40640" y="1482"/>
                      <a:pt x="39916" y="866"/>
                      <a:pt x="39119" y="323"/>
                    </a:cubicBezTo>
                    <a:cubicBezTo>
                      <a:pt x="38886" y="110"/>
                      <a:pt x="38581" y="0"/>
                      <a:pt x="38269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 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8" name="Google Shape;271;p21">
                <a:extLst>
                  <a:ext uri="{FF2B5EF4-FFF2-40B4-BE49-F238E27FC236}">
                    <a16:creationId xmlns:a16="http://schemas.microsoft.com/office/drawing/2014/main" id="{5996E776-FAF4-44F0-919B-D2E2FC24AA14}"/>
                  </a:ext>
                </a:extLst>
              </p:cNvPr>
              <p:cNvSpPr/>
              <p:nvPr/>
            </p:nvSpPr>
            <p:spPr>
              <a:xfrm>
                <a:off x="5451010" y="1048035"/>
                <a:ext cx="109075" cy="99419"/>
              </a:xfrm>
              <a:custGeom>
                <a:avLst/>
                <a:gdLst/>
                <a:ahLst/>
                <a:cxnLst/>
                <a:rect l="l" t="t" r="r" b="b"/>
                <a:pathLst>
                  <a:path w="6992" h="6373" extrusionOk="0">
                    <a:moveTo>
                      <a:pt x="6448" y="1"/>
                    </a:moveTo>
                    <a:cubicBezTo>
                      <a:pt x="6330" y="1"/>
                      <a:pt x="6212" y="55"/>
                      <a:pt x="6122" y="164"/>
                    </a:cubicBezTo>
                    <a:cubicBezTo>
                      <a:pt x="4311" y="2011"/>
                      <a:pt x="2210" y="4148"/>
                      <a:pt x="326" y="5488"/>
                    </a:cubicBezTo>
                    <a:cubicBezTo>
                      <a:pt x="73" y="5633"/>
                      <a:pt x="0" y="5959"/>
                      <a:pt x="182" y="6176"/>
                    </a:cubicBezTo>
                    <a:cubicBezTo>
                      <a:pt x="269" y="6307"/>
                      <a:pt x="408" y="6372"/>
                      <a:pt x="552" y="6372"/>
                    </a:cubicBezTo>
                    <a:cubicBezTo>
                      <a:pt x="648" y="6372"/>
                      <a:pt x="747" y="6343"/>
                      <a:pt x="834" y="6285"/>
                    </a:cubicBezTo>
                    <a:cubicBezTo>
                      <a:pt x="2826" y="4872"/>
                      <a:pt x="4963" y="2735"/>
                      <a:pt x="6774" y="816"/>
                    </a:cubicBezTo>
                    <a:cubicBezTo>
                      <a:pt x="6991" y="635"/>
                      <a:pt x="6991" y="345"/>
                      <a:pt x="6774" y="164"/>
                    </a:cubicBezTo>
                    <a:cubicBezTo>
                      <a:pt x="6683" y="55"/>
                      <a:pt x="6566" y="1"/>
                      <a:pt x="64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9" name="Google Shape;272;p21">
                <a:extLst>
                  <a:ext uri="{FF2B5EF4-FFF2-40B4-BE49-F238E27FC236}">
                    <a16:creationId xmlns:a16="http://schemas.microsoft.com/office/drawing/2014/main" id="{FAB88128-DB25-4842-8BF9-4DAA61BB53AB}"/>
                  </a:ext>
                </a:extLst>
              </p:cNvPr>
              <p:cNvSpPr/>
              <p:nvPr/>
            </p:nvSpPr>
            <p:spPr>
              <a:xfrm>
                <a:off x="5519557" y="1088423"/>
                <a:ext cx="44476" cy="37346"/>
              </a:xfrm>
              <a:custGeom>
                <a:avLst/>
                <a:gdLst/>
                <a:ahLst/>
                <a:cxnLst/>
                <a:rect l="l" t="t" r="r" b="b"/>
                <a:pathLst>
                  <a:path w="2851" h="2394" extrusionOk="0">
                    <a:moveTo>
                      <a:pt x="2320" y="0"/>
                    </a:moveTo>
                    <a:cubicBezTo>
                      <a:pt x="2232" y="0"/>
                      <a:pt x="2141" y="24"/>
                      <a:pt x="2054" y="74"/>
                    </a:cubicBezTo>
                    <a:cubicBezTo>
                      <a:pt x="1366" y="472"/>
                      <a:pt x="786" y="980"/>
                      <a:pt x="315" y="1595"/>
                    </a:cubicBezTo>
                    <a:cubicBezTo>
                      <a:pt x="0" y="1910"/>
                      <a:pt x="226" y="2394"/>
                      <a:pt x="634" y="2394"/>
                    </a:cubicBezTo>
                    <a:cubicBezTo>
                      <a:pt x="648" y="2394"/>
                      <a:pt x="663" y="2393"/>
                      <a:pt x="677" y="2392"/>
                    </a:cubicBezTo>
                    <a:cubicBezTo>
                      <a:pt x="822" y="2356"/>
                      <a:pt x="931" y="2320"/>
                      <a:pt x="1040" y="2211"/>
                    </a:cubicBezTo>
                    <a:cubicBezTo>
                      <a:pt x="1438" y="1668"/>
                      <a:pt x="1945" y="1233"/>
                      <a:pt x="2525" y="907"/>
                    </a:cubicBezTo>
                    <a:cubicBezTo>
                      <a:pt x="2778" y="798"/>
                      <a:pt x="2851" y="472"/>
                      <a:pt x="2742" y="255"/>
                    </a:cubicBezTo>
                    <a:cubicBezTo>
                      <a:pt x="2647" y="89"/>
                      <a:pt x="2489" y="0"/>
                      <a:pt x="23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273;p21">
                <a:extLst>
                  <a:ext uri="{FF2B5EF4-FFF2-40B4-BE49-F238E27FC236}">
                    <a16:creationId xmlns:a16="http://schemas.microsoft.com/office/drawing/2014/main" id="{B60614A6-A2C5-42DC-8613-30A5FA0F04A3}"/>
                  </a:ext>
                </a:extLst>
              </p:cNvPr>
              <p:cNvSpPr/>
              <p:nvPr/>
            </p:nvSpPr>
            <p:spPr>
              <a:xfrm>
                <a:off x="5373026" y="960737"/>
                <a:ext cx="280285" cy="323794"/>
              </a:xfrm>
              <a:custGeom>
                <a:avLst/>
                <a:gdLst/>
                <a:ahLst/>
                <a:cxnLst/>
                <a:rect l="l" t="t" r="r" b="b"/>
                <a:pathLst>
                  <a:path w="17967" h="20756" extrusionOk="0">
                    <a:moveTo>
                      <a:pt x="8175" y="6081"/>
                    </a:moveTo>
                    <a:cubicBezTo>
                      <a:pt x="8318" y="6081"/>
                      <a:pt x="8465" y="6155"/>
                      <a:pt x="8549" y="6303"/>
                    </a:cubicBezTo>
                    <a:cubicBezTo>
                      <a:pt x="8694" y="6484"/>
                      <a:pt x="8658" y="6810"/>
                      <a:pt x="8440" y="6955"/>
                    </a:cubicBezTo>
                    <a:cubicBezTo>
                      <a:pt x="7970" y="7281"/>
                      <a:pt x="7535" y="7643"/>
                      <a:pt x="7064" y="8005"/>
                    </a:cubicBezTo>
                    <a:cubicBezTo>
                      <a:pt x="6738" y="8295"/>
                      <a:pt x="6412" y="8585"/>
                      <a:pt x="6086" y="8802"/>
                    </a:cubicBezTo>
                    <a:cubicBezTo>
                      <a:pt x="5977" y="8875"/>
                      <a:pt x="5905" y="8911"/>
                      <a:pt x="5796" y="8911"/>
                    </a:cubicBezTo>
                    <a:cubicBezTo>
                      <a:pt x="5651" y="8911"/>
                      <a:pt x="5507" y="8839"/>
                      <a:pt x="5398" y="8730"/>
                    </a:cubicBezTo>
                    <a:cubicBezTo>
                      <a:pt x="5253" y="8513"/>
                      <a:pt x="5289" y="8223"/>
                      <a:pt x="5507" y="8078"/>
                    </a:cubicBezTo>
                    <a:cubicBezTo>
                      <a:pt x="5833" y="7824"/>
                      <a:pt x="6159" y="7571"/>
                      <a:pt x="6485" y="7281"/>
                    </a:cubicBezTo>
                    <a:cubicBezTo>
                      <a:pt x="6955" y="6919"/>
                      <a:pt x="7390" y="6520"/>
                      <a:pt x="7897" y="6194"/>
                    </a:cubicBezTo>
                    <a:cubicBezTo>
                      <a:pt x="7973" y="6119"/>
                      <a:pt x="8073" y="6081"/>
                      <a:pt x="8175" y="6081"/>
                    </a:cubicBezTo>
                    <a:close/>
                    <a:moveTo>
                      <a:pt x="11674" y="8193"/>
                    </a:moveTo>
                    <a:cubicBezTo>
                      <a:pt x="11847" y="8193"/>
                      <a:pt x="12024" y="8291"/>
                      <a:pt x="12099" y="8440"/>
                    </a:cubicBezTo>
                    <a:cubicBezTo>
                      <a:pt x="12244" y="8657"/>
                      <a:pt x="12135" y="8983"/>
                      <a:pt x="11918" y="9092"/>
                    </a:cubicBezTo>
                    <a:cubicBezTo>
                      <a:pt x="11338" y="9418"/>
                      <a:pt x="10831" y="9853"/>
                      <a:pt x="10396" y="10396"/>
                    </a:cubicBezTo>
                    <a:cubicBezTo>
                      <a:pt x="10324" y="10505"/>
                      <a:pt x="10179" y="10541"/>
                      <a:pt x="10034" y="10577"/>
                    </a:cubicBezTo>
                    <a:cubicBezTo>
                      <a:pt x="10019" y="10578"/>
                      <a:pt x="10005" y="10579"/>
                      <a:pt x="9991" y="10579"/>
                    </a:cubicBezTo>
                    <a:cubicBezTo>
                      <a:pt x="9585" y="10579"/>
                      <a:pt x="9392" y="10095"/>
                      <a:pt x="9672" y="9780"/>
                    </a:cubicBezTo>
                    <a:cubicBezTo>
                      <a:pt x="10179" y="9165"/>
                      <a:pt x="10759" y="8657"/>
                      <a:pt x="11447" y="8259"/>
                    </a:cubicBezTo>
                    <a:cubicBezTo>
                      <a:pt x="11515" y="8214"/>
                      <a:pt x="11594" y="8193"/>
                      <a:pt x="11674" y="8193"/>
                    </a:cubicBezTo>
                    <a:close/>
                    <a:moveTo>
                      <a:pt x="11447" y="5624"/>
                    </a:moveTo>
                    <a:cubicBezTo>
                      <a:pt x="11565" y="5624"/>
                      <a:pt x="11682" y="5669"/>
                      <a:pt x="11773" y="5760"/>
                    </a:cubicBezTo>
                    <a:cubicBezTo>
                      <a:pt x="11954" y="5941"/>
                      <a:pt x="11954" y="6267"/>
                      <a:pt x="11773" y="6448"/>
                    </a:cubicBezTo>
                    <a:cubicBezTo>
                      <a:pt x="9926" y="8331"/>
                      <a:pt x="7789" y="10468"/>
                      <a:pt x="5833" y="11881"/>
                    </a:cubicBezTo>
                    <a:cubicBezTo>
                      <a:pt x="5748" y="11952"/>
                      <a:pt x="5652" y="11984"/>
                      <a:pt x="5558" y="11984"/>
                    </a:cubicBezTo>
                    <a:cubicBezTo>
                      <a:pt x="5411" y="11984"/>
                      <a:pt x="5269" y="11905"/>
                      <a:pt x="5181" y="11772"/>
                    </a:cubicBezTo>
                    <a:cubicBezTo>
                      <a:pt x="4999" y="11591"/>
                      <a:pt x="5072" y="11265"/>
                      <a:pt x="5289" y="11120"/>
                    </a:cubicBezTo>
                    <a:cubicBezTo>
                      <a:pt x="7209" y="9744"/>
                      <a:pt x="9310" y="7643"/>
                      <a:pt x="11121" y="5760"/>
                    </a:cubicBezTo>
                    <a:cubicBezTo>
                      <a:pt x="11211" y="5669"/>
                      <a:pt x="11329" y="5624"/>
                      <a:pt x="11447" y="5624"/>
                    </a:cubicBezTo>
                    <a:close/>
                    <a:moveTo>
                      <a:pt x="6412" y="1"/>
                    </a:moveTo>
                    <a:cubicBezTo>
                      <a:pt x="6303" y="37"/>
                      <a:pt x="6195" y="73"/>
                      <a:pt x="6122" y="145"/>
                    </a:cubicBezTo>
                    <a:cubicBezTo>
                      <a:pt x="5398" y="580"/>
                      <a:pt x="4746" y="1123"/>
                      <a:pt x="4166" y="1739"/>
                    </a:cubicBezTo>
                    <a:cubicBezTo>
                      <a:pt x="4070" y="1836"/>
                      <a:pt x="3941" y="1884"/>
                      <a:pt x="3812" y="1884"/>
                    </a:cubicBezTo>
                    <a:cubicBezTo>
                      <a:pt x="3748" y="1884"/>
                      <a:pt x="3683" y="1872"/>
                      <a:pt x="3623" y="1848"/>
                    </a:cubicBezTo>
                    <a:lnTo>
                      <a:pt x="1921" y="1051"/>
                    </a:lnTo>
                    <a:cubicBezTo>
                      <a:pt x="762" y="6991"/>
                      <a:pt x="146" y="13040"/>
                      <a:pt x="1" y="19089"/>
                    </a:cubicBezTo>
                    <a:lnTo>
                      <a:pt x="870" y="18437"/>
                    </a:lnTo>
                    <a:cubicBezTo>
                      <a:pt x="946" y="18377"/>
                      <a:pt x="1040" y="18348"/>
                      <a:pt x="1135" y="18348"/>
                    </a:cubicBezTo>
                    <a:cubicBezTo>
                      <a:pt x="1268" y="18348"/>
                      <a:pt x="1402" y="18404"/>
                      <a:pt x="1486" y="18510"/>
                    </a:cubicBezTo>
                    <a:cubicBezTo>
                      <a:pt x="2138" y="19198"/>
                      <a:pt x="2899" y="19850"/>
                      <a:pt x="3659" y="20393"/>
                    </a:cubicBezTo>
                    <a:lnTo>
                      <a:pt x="6340" y="19270"/>
                    </a:lnTo>
                    <a:cubicBezTo>
                      <a:pt x="6847" y="19017"/>
                      <a:pt x="7426" y="18836"/>
                      <a:pt x="8042" y="18799"/>
                    </a:cubicBezTo>
                    <a:cubicBezTo>
                      <a:pt x="8223" y="18799"/>
                      <a:pt x="8440" y="18836"/>
                      <a:pt x="8622" y="18908"/>
                    </a:cubicBezTo>
                    <a:cubicBezTo>
                      <a:pt x="9165" y="19089"/>
                      <a:pt x="9636" y="19451"/>
                      <a:pt x="9926" y="19958"/>
                    </a:cubicBezTo>
                    <a:lnTo>
                      <a:pt x="10034" y="20140"/>
                    </a:lnTo>
                    <a:cubicBezTo>
                      <a:pt x="10201" y="20474"/>
                      <a:pt x="10537" y="20652"/>
                      <a:pt x="10875" y="20652"/>
                    </a:cubicBezTo>
                    <a:cubicBezTo>
                      <a:pt x="11123" y="20652"/>
                      <a:pt x="11372" y="20556"/>
                      <a:pt x="11556" y="20357"/>
                    </a:cubicBezTo>
                    <a:lnTo>
                      <a:pt x="12497" y="19524"/>
                    </a:lnTo>
                    <a:cubicBezTo>
                      <a:pt x="12678" y="19343"/>
                      <a:pt x="12932" y="19234"/>
                      <a:pt x="13222" y="19198"/>
                    </a:cubicBezTo>
                    <a:lnTo>
                      <a:pt x="13258" y="19198"/>
                    </a:lnTo>
                    <a:cubicBezTo>
                      <a:pt x="13548" y="19198"/>
                      <a:pt x="13801" y="19306"/>
                      <a:pt x="14019" y="19451"/>
                    </a:cubicBezTo>
                    <a:cubicBezTo>
                      <a:pt x="14598" y="19850"/>
                      <a:pt x="15178" y="20284"/>
                      <a:pt x="15721" y="20755"/>
                    </a:cubicBezTo>
                    <a:cubicBezTo>
                      <a:pt x="16989" y="17133"/>
                      <a:pt x="17134" y="13294"/>
                      <a:pt x="17278" y="9599"/>
                    </a:cubicBezTo>
                    <a:cubicBezTo>
                      <a:pt x="17315" y="6919"/>
                      <a:pt x="17532" y="4238"/>
                      <a:pt x="17967" y="1594"/>
                    </a:cubicBezTo>
                    <a:lnTo>
                      <a:pt x="17967" y="1594"/>
                    </a:lnTo>
                    <a:lnTo>
                      <a:pt x="14924" y="2826"/>
                    </a:lnTo>
                    <a:cubicBezTo>
                      <a:pt x="14867" y="2854"/>
                      <a:pt x="14806" y="2868"/>
                      <a:pt x="14743" y="2868"/>
                    </a:cubicBezTo>
                    <a:cubicBezTo>
                      <a:pt x="14568" y="2868"/>
                      <a:pt x="14389" y="2760"/>
                      <a:pt x="14308" y="2572"/>
                    </a:cubicBezTo>
                    <a:cubicBezTo>
                      <a:pt x="14055" y="1993"/>
                      <a:pt x="13620" y="1522"/>
                      <a:pt x="13077" y="1160"/>
                    </a:cubicBezTo>
                    <a:cubicBezTo>
                      <a:pt x="12932" y="1015"/>
                      <a:pt x="12715" y="942"/>
                      <a:pt x="12461" y="906"/>
                    </a:cubicBezTo>
                    <a:cubicBezTo>
                      <a:pt x="12280" y="942"/>
                      <a:pt x="12099" y="979"/>
                      <a:pt x="11954" y="1051"/>
                    </a:cubicBezTo>
                    <a:cubicBezTo>
                      <a:pt x="11121" y="1413"/>
                      <a:pt x="10360" y="1775"/>
                      <a:pt x="9600" y="2210"/>
                    </a:cubicBezTo>
                    <a:cubicBezTo>
                      <a:pt x="9532" y="2251"/>
                      <a:pt x="9454" y="2271"/>
                      <a:pt x="9375" y="2271"/>
                    </a:cubicBezTo>
                    <a:cubicBezTo>
                      <a:pt x="9244" y="2271"/>
                      <a:pt x="9111" y="2215"/>
                      <a:pt x="9020" y="2101"/>
                    </a:cubicBezTo>
                    <a:cubicBezTo>
                      <a:pt x="8332" y="1413"/>
                      <a:pt x="7535" y="761"/>
                      <a:pt x="6702" y="145"/>
                    </a:cubicBezTo>
                    <a:cubicBezTo>
                      <a:pt x="6629" y="73"/>
                      <a:pt x="6521" y="37"/>
                      <a:pt x="64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 dirty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endParaRPr sz="2755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5" name="Google Shape;274;p21">
              <a:extLst>
                <a:ext uri="{FF2B5EF4-FFF2-40B4-BE49-F238E27FC236}">
                  <a16:creationId xmlns:a16="http://schemas.microsoft.com/office/drawing/2014/main" id="{934594E5-A6F8-4873-A3ED-7AF1857C951C}"/>
                </a:ext>
              </a:extLst>
            </p:cNvPr>
            <p:cNvGrpSpPr/>
            <p:nvPr/>
          </p:nvGrpSpPr>
          <p:grpSpPr>
            <a:xfrm>
              <a:off x="4339006" y="1307394"/>
              <a:ext cx="2322015" cy="1692848"/>
              <a:chOff x="4875791" y="946666"/>
              <a:chExt cx="1263475" cy="1443671"/>
            </a:xfrm>
          </p:grpSpPr>
          <p:sp>
            <p:nvSpPr>
              <p:cNvPr id="51" name="Google Shape;275;p21">
                <a:extLst>
                  <a:ext uri="{FF2B5EF4-FFF2-40B4-BE49-F238E27FC236}">
                    <a16:creationId xmlns:a16="http://schemas.microsoft.com/office/drawing/2014/main" id="{E91C1F44-D806-419B-90B4-B46AB7FC1572}"/>
                  </a:ext>
                </a:extLst>
              </p:cNvPr>
              <p:cNvSpPr/>
              <p:nvPr/>
            </p:nvSpPr>
            <p:spPr>
              <a:xfrm>
                <a:off x="5455534" y="1055601"/>
                <a:ext cx="53695" cy="44148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2830" extrusionOk="0">
                    <a:moveTo>
                      <a:pt x="2902" y="0"/>
                    </a:moveTo>
                    <a:cubicBezTo>
                      <a:pt x="2802" y="0"/>
                      <a:pt x="2699" y="38"/>
                      <a:pt x="2608" y="113"/>
                    </a:cubicBezTo>
                    <a:cubicBezTo>
                      <a:pt x="2174" y="439"/>
                      <a:pt x="1666" y="838"/>
                      <a:pt x="1232" y="1200"/>
                    </a:cubicBezTo>
                    <a:cubicBezTo>
                      <a:pt x="906" y="1490"/>
                      <a:pt x="580" y="1743"/>
                      <a:pt x="254" y="1997"/>
                    </a:cubicBezTo>
                    <a:cubicBezTo>
                      <a:pt x="36" y="2142"/>
                      <a:pt x="0" y="2432"/>
                      <a:pt x="145" y="2649"/>
                    </a:cubicBezTo>
                    <a:cubicBezTo>
                      <a:pt x="254" y="2758"/>
                      <a:pt x="362" y="2830"/>
                      <a:pt x="507" y="2830"/>
                    </a:cubicBezTo>
                    <a:cubicBezTo>
                      <a:pt x="616" y="2830"/>
                      <a:pt x="725" y="2794"/>
                      <a:pt x="797" y="2721"/>
                    </a:cubicBezTo>
                    <a:cubicBezTo>
                      <a:pt x="1123" y="2504"/>
                      <a:pt x="1449" y="2214"/>
                      <a:pt x="1811" y="1924"/>
                    </a:cubicBezTo>
                    <a:cubicBezTo>
                      <a:pt x="2246" y="1562"/>
                      <a:pt x="2717" y="1200"/>
                      <a:pt x="3151" y="874"/>
                    </a:cubicBezTo>
                    <a:cubicBezTo>
                      <a:pt x="3369" y="729"/>
                      <a:pt x="3441" y="403"/>
                      <a:pt x="3260" y="222"/>
                    </a:cubicBezTo>
                    <a:cubicBezTo>
                      <a:pt x="3176" y="74"/>
                      <a:pt x="3042" y="0"/>
                      <a:pt x="29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276;p21">
                <a:extLst>
                  <a:ext uri="{FF2B5EF4-FFF2-40B4-BE49-F238E27FC236}">
                    <a16:creationId xmlns:a16="http://schemas.microsoft.com/office/drawing/2014/main" id="{916C8BD6-5E63-4F4A-8D94-363B3AD492D5}"/>
                  </a:ext>
                </a:extLst>
              </p:cNvPr>
              <p:cNvSpPr/>
              <p:nvPr/>
            </p:nvSpPr>
            <p:spPr>
              <a:xfrm>
                <a:off x="4875791" y="946666"/>
                <a:ext cx="1263475" cy="1443671"/>
              </a:xfrm>
              <a:custGeom>
                <a:avLst/>
                <a:gdLst/>
                <a:ahLst/>
                <a:cxnLst/>
                <a:rect l="l" t="t" r="r" b="b"/>
                <a:pathLst>
                  <a:path w="80992" h="92543" extrusionOk="0">
                    <a:moveTo>
                      <a:pt x="38286" y="939"/>
                    </a:moveTo>
                    <a:cubicBezTo>
                      <a:pt x="38395" y="975"/>
                      <a:pt x="38503" y="1011"/>
                      <a:pt x="38576" y="1084"/>
                    </a:cubicBezTo>
                    <a:cubicBezTo>
                      <a:pt x="39409" y="1663"/>
                      <a:pt x="40206" y="2315"/>
                      <a:pt x="40894" y="3040"/>
                    </a:cubicBezTo>
                    <a:cubicBezTo>
                      <a:pt x="40982" y="3127"/>
                      <a:pt x="41109" y="3175"/>
                      <a:pt x="41237" y="3175"/>
                    </a:cubicBezTo>
                    <a:cubicBezTo>
                      <a:pt x="41319" y="3175"/>
                      <a:pt x="41402" y="3155"/>
                      <a:pt x="41474" y="3112"/>
                    </a:cubicBezTo>
                    <a:cubicBezTo>
                      <a:pt x="42234" y="2714"/>
                      <a:pt x="43031" y="2315"/>
                      <a:pt x="43828" y="1989"/>
                    </a:cubicBezTo>
                    <a:cubicBezTo>
                      <a:pt x="44009" y="1881"/>
                      <a:pt x="44190" y="1844"/>
                      <a:pt x="44371" y="1844"/>
                    </a:cubicBezTo>
                    <a:cubicBezTo>
                      <a:pt x="44589" y="1844"/>
                      <a:pt x="44806" y="1953"/>
                      <a:pt x="44987" y="2098"/>
                    </a:cubicBezTo>
                    <a:cubicBezTo>
                      <a:pt x="45494" y="2424"/>
                      <a:pt x="45929" y="2931"/>
                      <a:pt x="46219" y="3510"/>
                    </a:cubicBezTo>
                    <a:cubicBezTo>
                      <a:pt x="46298" y="3670"/>
                      <a:pt x="46455" y="3770"/>
                      <a:pt x="46633" y="3770"/>
                    </a:cubicBezTo>
                    <a:cubicBezTo>
                      <a:pt x="46698" y="3770"/>
                      <a:pt x="46766" y="3757"/>
                      <a:pt x="46834" y="3728"/>
                    </a:cubicBezTo>
                    <a:lnTo>
                      <a:pt x="49877" y="2532"/>
                    </a:lnTo>
                    <a:lnTo>
                      <a:pt x="49877" y="2532"/>
                    </a:lnTo>
                    <a:cubicBezTo>
                      <a:pt x="49442" y="5177"/>
                      <a:pt x="49189" y="7821"/>
                      <a:pt x="49152" y="10501"/>
                    </a:cubicBezTo>
                    <a:cubicBezTo>
                      <a:pt x="49008" y="14232"/>
                      <a:pt x="48863" y="18071"/>
                      <a:pt x="47595" y="21694"/>
                    </a:cubicBezTo>
                    <a:cubicBezTo>
                      <a:pt x="47052" y="21186"/>
                      <a:pt x="46508" y="20752"/>
                      <a:pt x="45893" y="20390"/>
                    </a:cubicBezTo>
                    <a:cubicBezTo>
                      <a:pt x="45675" y="20208"/>
                      <a:pt x="45422" y="20136"/>
                      <a:pt x="45168" y="20100"/>
                    </a:cubicBezTo>
                    <a:lnTo>
                      <a:pt x="45096" y="20100"/>
                    </a:lnTo>
                    <a:cubicBezTo>
                      <a:pt x="44842" y="20136"/>
                      <a:pt x="44589" y="20245"/>
                      <a:pt x="44371" y="20462"/>
                    </a:cubicBezTo>
                    <a:lnTo>
                      <a:pt x="43430" y="21295"/>
                    </a:lnTo>
                    <a:cubicBezTo>
                      <a:pt x="43246" y="21494"/>
                      <a:pt x="42997" y="21590"/>
                      <a:pt x="42749" y="21590"/>
                    </a:cubicBezTo>
                    <a:cubicBezTo>
                      <a:pt x="42411" y="21590"/>
                      <a:pt x="42075" y="21412"/>
                      <a:pt x="41908" y="21078"/>
                    </a:cubicBezTo>
                    <a:lnTo>
                      <a:pt x="41800" y="20897"/>
                    </a:lnTo>
                    <a:cubicBezTo>
                      <a:pt x="41510" y="20390"/>
                      <a:pt x="41039" y="20027"/>
                      <a:pt x="40496" y="19846"/>
                    </a:cubicBezTo>
                    <a:cubicBezTo>
                      <a:pt x="40314" y="19774"/>
                      <a:pt x="40097" y="19738"/>
                      <a:pt x="39916" y="19738"/>
                    </a:cubicBezTo>
                    <a:cubicBezTo>
                      <a:pt x="39300" y="19774"/>
                      <a:pt x="38721" y="19955"/>
                      <a:pt x="38214" y="20208"/>
                    </a:cubicBezTo>
                    <a:lnTo>
                      <a:pt x="35533" y="21331"/>
                    </a:lnTo>
                    <a:cubicBezTo>
                      <a:pt x="34773" y="20788"/>
                      <a:pt x="34012" y="20136"/>
                      <a:pt x="33360" y="19448"/>
                    </a:cubicBezTo>
                    <a:cubicBezTo>
                      <a:pt x="33276" y="19342"/>
                      <a:pt x="33142" y="19286"/>
                      <a:pt x="33009" y="19286"/>
                    </a:cubicBezTo>
                    <a:cubicBezTo>
                      <a:pt x="32914" y="19286"/>
                      <a:pt x="32820" y="19315"/>
                      <a:pt x="32744" y="19375"/>
                    </a:cubicBezTo>
                    <a:lnTo>
                      <a:pt x="31875" y="20027"/>
                    </a:lnTo>
                    <a:cubicBezTo>
                      <a:pt x="32020" y="13978"/>
                      <a:pt x="32636" y="7966"/>
                      <a:pt x="33795" y="2025"/>
                    </a:cubicBezTo>
                    <a:lnTo>
                      <a:pt x="35497" y="2750"/>
                    </a:lnTo>
                    <a:cubicBezTo>
                      <a:pt x="35557" y="2786"/>
                      <a:pt x="35622" y="2802"/>
                      <a:pt x="35686" y="2802"/>
                    </a:cubicBezTo>
                    <a:cubicBezTo>
                      <a:pt x="35815" y="2802"/>
                      <a:pt x="35944" y="2738"/>
                      <a:pt x="36040" y="2641"/>
                    </a:cubicBezTo>
                    <a:cubicBezTo>
                      <a:pt x="36620" y="2025"/>
                      <a:pt x="37272" y="1482"/>
                      <a:pt x="37996" y="1047"/>
                    </a:cubicBezTo>
                    <a:cubicBezTo>
                      <a:pt x="38069" y="1011"/>
                      <a:pt x="38177" y="939"/>
                      <a:pt x="38286" y="939"/>
                    </a:cubicBezTo>
                    <a:close/>
                    <a:moveTo>
                      <a:pt x="14090" y="12892"/>
                    </a:moveTo>
                    <a:cubicBezTo>
                      <a:pt x="19089" y="12892"/>
                      <a:pt x="25065" y="12928"/>
                      <a:pt x="31295" y="12964"/>
                    </a:cubicBezTo>
                    <a:cubicBezTo>
                      <a:pt x="31078" y="15645"/>
                      <a:pt x="30969" y="18289"/>
                      <a:pt x="30933" y="20969"/>
                    </a:cubicBezTo>
                    <a:cubicBezTo>
                      <a:pt x="30933" y="21114"/>
                      <a:pt x="31006" y="21295"/>
                      <a:pt x="31187" y="21368"/>
                    </a:cubicBezTo>
                    <a:cubicBezTo>
                      <a:pt x="31252" y="21400"/>
                      <a:pt x="31332" y="21418"/>
                      <a:pt x="31410" y="21418"/>
                    </a:cubicBezTo>
                    <a:cubicBezTo>
                      <a:pt x="31505" y="21418"/>
                      <a:pt x="31598" y="21391"/>
                      <a:pt x="31658" y="21331"/>
                    </a:cubicBezTo>
                    <a:lnTo>
                      <a:pt x="32962" y="20390"/>
                    </a:lnTo>
                    <a:cubicBezTo>
                      <a:pt x="33650" y="21078"/>
                      <a:pt x="34410" y="21694"/>
                      <a:pt x="35244" y="22237"/>
                    </a:cubicBezTo>
                    <a:cubicBezTo>
                      <a:pt x="35312" y="22306"/>
                      <a:pt x="35410" y="22331"/>
                      <a:pt x="35510" y="22331"/>
                    </a:cubicBezTo>
                    <a:cubicBezTo>
                      <a:pt x="35567" y="22331"/>
                      <a:pt x="35625" y="22323"/>
                      <a:pt x="35678" y="22309"/>
                    </a:cubicBezTo>
                    <a:lnTo>
                      <a:pt x="38576" y="21042"/>
                    </a:lnTo>
                    <a:cubicBezTo>
                      <a:pt x="38979" y="20840"/>
                      <a:pt x="39429" y="20730"/>
                      <a:pt x="39888" y="20730"/>
                    </a:cubicBezTo>
                    <a:cubicBezTo>
                      <a:pt x="40005" y="20730"/>
                      <a:pt x="40124" y="20737"/>
                      <a:pt x="40242" y="20752"/>
                    </a:cubicBezTo>
                    <a:cubicBezTo>
                      <a:pt x="40568" y="20824"/>
                      <a:pt x="40749" y="21078"/>
                      <a:pt x="41003" y="21440"/>
                    </a:cubicBezTo>
                    <a:lnTo>
                      <a:pt x="41184" y="21657"/>
                    </a:lnTo>
                    <a:cubicBezTo>
                      <a:pt x="41546" y="22164"/>
                      <a:pt x="42162" y="22490"/>
                      <a:pt x="42814" y="22527"/>
                    </a:cubicBezTo>
                    <a:cubicBezTo>
                      <a:pt x="42959" y="22527"/>
                      <a:pt x="43067" y="22490"/>
                      <a:pt x="43212" y="22490"/>
                    </a:cubicBezTo>
                    <a:cubicBezTo>
                      <a:pt x="43502" y="22382"/>
                      <a:pt x="43792" y="22201"/>
                      <a:pt x="44045" y="21983"/>
                    </a:cubicBezTo>
                    <a:lnTo>
                      <a:pt x="44987" y="21186"/>
                    </a:lnTo>
                    <a:cubicBezTo>
                      <a:pt x="45023" y="21150"/>
                      <a:pt x="45096" y="21078"/>
                      <a:pt x="45132" y="21078"/>
                    </a:cubicBezTo>
                    <a:cubicBezTo>
                      <a:pt x="45204" y="21078"/>
                      <a:pt x="45277" y="21114"/>
                      <a:pt x="45349" y="21186"/>
                    </a:cubicBezTo>
                    <a:cubicBezTo>
                      <a:pt x="46110" y="21657"/>
                      <a:pt x="46798" y="22237"/>
                      <a:pt x="47450" y="22853"/>
                    </a:cubicBezTo>
                    <a:cubicBezTo>
                      <a:pt x="47523" y="22925"/>
                      <a:pt x="47667" y="22997"/>
                      <a:pt x="47776" y="22997"/>
                    </a:cubicBezTo>
                    <a:lnTo>
                      <a:pt x="47885" y="22997"/>
                    </a:lnTo>
                    <a:cubicBezTo>
                      <a:pt x="48030" y="22961"/>
                      <a:pt x="48175" y="22853"/>
                      <a:pt x="48211" y="22708"/>
                    </a:cubicBezTo>
                    <a:cubicBezTo>
                      <a:pt x="49442" y="19593"/>
                      <a:pt x="49804" y="16369"/>
                      <a:pt x="49986" y="13182"/>
                    </a:cubicBezTo>
                    <a:cubicBezTo>
                      <a:pt x="64112" y="13363"/>
                      <a:pt x="76391" y="13544"/>
                      <a:pt x="78782" y="13580"/>
                    </a:cubicBezTo>
                    <a:cubicBezTo>
                      <a:pt x="79941" y="26982"/>
                      <a:pt x="77369" y="83559"/>
                      <a:pt x="77188" y="88087"/>
                    </a:cubicBezTo>
                    <a:cubicBezTo>
                      <a:pt x="72044" y="90369"/>
                      <a:pt x="57157" y="91637"/>
                      <a:pt x="36149" y="91637"/>
                    </a:cubicBezTo>
                    <a:cubicBezTo>
                      <a:pt x="18799" y="91637"/>
                      <a:pt x="3441" y="90695"/>
                      <a:pt x="2137" y="89934"/>
                    </a:cubicBezTo>
                    <a:cubicBezTo>
                      <a:pt x="725" y="87508"/>
                      <a:pt x="1304" y="42847"/>
                      <a:pt x="2029" y="13037"/>
                    </a:cubicBezTo>
                    <a:cubicBezTo>
                      <a:pt x="4274" y="12928"/>
                      <a:pt x="8331" y="12892"/>
                      <a:pt x="14090" y="12892"/>
                    </a:cubicBezTo>
                    <a:close/>
                    <a:moveTo>
                      <a:pt x="38269" y="0"/>
                    </a:moveTo>
                    <a:cubicBezTo>
                      <a:pt x="37999" y="0"/>
                      <a:pt x="37725" y="82"/>
                      <a:pt x="37489" y="251"/>
                    </a:cubicBezTo>
                    <a:cubicBezTo>
                      <a:pt x="36801" y="685"/>
                      <a:pt x="36149" y="1192"/>
                      <a:pt x="35569" y="1772"/>
                    </a:cubicBezTo>
                    <a:lnTo>
                      <a:pt x="33650" y="866"/>
                    </a:lnTo>
                    <a:cubicBezTo>
                      <a:pt x="33577" y="830"/>
                      <a:pt x="33505" y="812"/>
                      <a:pt x="33432" y="812"/>
                    </a:cubicBezTo>
                    <a:cubicBezTo>
                      <a:pt x="33360" y="812"/>
                      <a:pt x="33288" y="830"/>
                      <a:pt x="33215" y="866"/>
                    </a:cubicBezTo>
                    <a:cubicBezTo>
                      <a:pt x="33106" y="939"/>
                      <a:pt x="32998" y="1047"/>
                      <a:pt x="32998" y="1192"/>
                    </a:cubicBezTo>
                    <a:cubicBezTo>
                      <a:pt x="32273" y="4778"/>
                      <a:pt x="31730" y="8364"/>
                      <a:pt x="31404" y="12022"/>
                    </a:cubicBezTo>
                    <a:cubicBezTo>
                      <a:pt x="25102" y="11950"/>
                      <a:pt x="19125" y="11914"/>
                      <a:pt x="14090" y="11914"/>
                    </a:cubicBezTo>
                    <a:cubicBezTo>
                      <a:pt x="7933" y="11914"/>
                      <a:pt x="3695" y="11986"/>
                      <a:pt x="1521" y="12059"/>
                    </a:cubicBezTo>
                    <a:cubicBezTo>
                      <a:pt x="1268" y="12095"/>
                      <a:pt x="1087" y="12276"/>
                      <a:pt x="1051" y="12530"/>
                    </a:cubicBezTo>
                    <a:cubicBezTo>
                      <a:pt x="1051" y="12711"/>
                      <a:pt x="616" y="31691"/>
                      <a:pt x="399" y="50671"/>
                    </a:cubicBezTo>
                    <a:cubicBezTo>
                      <a:pt x="0" y="89282"/>
                      <a:pt x="1051" y="90188"/>
                      <a:pt x="1485" y="90586"/>
                    </a:cubicBezTo>
                    <a:cubicBezTo>
                      <a:pt x="2862" y="91782"/>
                      <a:pt x="20501" y="92542"/>
                      <a:pt x="36149" y="92542"/>
                    </a:cubicBezTo>
                    <a:cubicBezTo>
                      <a:pt x="46291" y="92542"/>
                      <a:pt x="70740" y="92180"/>
                      <a:pt x="77840" y="88811"/>
                    </a:cubicBezTo>
                    <a:cubicBezTo>
                      <a:pt x="77985" y="88739"/>
                      <a:pt x="78093" y="88558"/>
                      <a:pt x="78093" y="88413"/>
                    </a:cubicBezTo>
                    <a:cubicBezTo>
                      <a:pt x="78130" y="87761"/>
                      <a:pt x="80991" y="26185"/>
                      <a:pt x="79687" y="13037"/>
                    </a:cubicBezTo>
                    <a:cubicBezTo>
                      <a:pt x="79651" y="12819"/>
                      <a:pt x="79470" y="12638"/>
                      <a:pt x="79216" y="12602"/>
                    </a:cubicBezTo>
                    <a:cubicBezTo>
                      <a:pt x="78999" y="12602"/>
                      <a:pt x="65669" y="12421"/>
                      <a:pt x="50022" y="12204"/>
                    </a:cubicBezTo>
                    <a:cubicBezTo>
                      <a:pt x="50058" y="11660"/>
                      <a:pt x="50058" y="11117"/>
                      <a:pt x="50094" y="10537"/>
                    </a:cubicBezTo>
                    <a:cubicBezTo>
                      <a:pt x="50203" y="7676"/>
                      <a:pt x="50312" y="4706"/>
                      <a:pt x="50927" y="1881"/>
                    </a:cubicBezTo>
                    <a:cubicBezTo>
                      <a:pt x="51013" y="1565"/>
                      <a:pt x="50782" y="1318"/>
                      <a:pt x="50520" y="1318"/>
                    </a:cubicBezTo>
                    <a:cubicBezTo>
                      <a:pt x="50451" y="1318"/>
                      <a:pt x="50380" y="1336"/>
                      <a:pt x="50312" y="1373"/>
                    </a:cubicBezTo>
                    <a:lnTo>
                      <a:pt x="46834" y="2714"/>
                    </a:lnTo>
                    <a:cubicBezTo>
                      <a:pt x="46508" y="2170"/>
                      <a:pt x="46037" y="1699"/>
                      <a:pt x="45530" y="1337"/>
                    </a:cubicBezTo>
                    <a:cubicBezTo>
                      <a:pt x="45168" y="1047"/>
                      <a:pt x="44770" y="903"/>
                      <a:pt x="44371" y="903"/>
                    </a:cubicBezTo>
                    <a:cubicBezTo>
                      <a:pt x="44045" y="903"/>
                      <a:pt x="43719" y="975"/>
                      <a:pt x="43466" y="1120"/>
                    </a:cubicBezTo>
                    <a:cubicBezTo>
                      <a:pt x="42705" y="1446"/>
                      <a:pt x="42017" y="1772"/>
                      <a:pt x="41329" y="2134"/>
                    </a:cubicBezTo>
                    <a:cubicBezTo>
                      <a:pt x="40640" y="1482"/>
                      <a:pt x="39916" y="866"/>
                      <a:pt x="39119" y="323"/>
                    </a:cubicBezTo>
                    <a:cubicBezTo>
                      <a:pt x="38886" y="110"/>
                      <a:pt x="38581" y="0"/>
                      <a:pt x="38269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 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277;p21">
                <a:extLst>
                  <a:ext uri="{FF2B5EF4-FFF2-40B4-BE49-F238E27FC236}">
                    <a16:creationId xmlns:a16="http://schemas.microsoft.com/office/drawing/2014/main" id="{EB39E0A4-56B2-4100-BBB8-1D94AD0C0078}"/>
                  </a:ext>
                </a:extLst>
              </p:cNvPr>
              <p:cNvSpPr/>
              <p:nvPr/>
            </p:nvSpPr>
            <p:spPr>
              <a:xfrm>
                <a:off x="5451010" y="1048035"/>
                <a:ext cx="109075" cy="99419"/>
              </a:xfrm>
              <a:custGeom>
                <a:avLst/>
                <a:gdLst/>
                <a:ahLst/>
                <a:cxnLst/>
                <a:rect l="l" t="t" r="r" b="b"/>
                <a:pathLst>
                  <a:path w="6992" h="6373" extrusionOk="0">
                    <a:moveTo>
                      <a:pt x="6448" y="1"/>
                    </a:moveTo>
                    <a:cubicBezTo>
                      <a:pt x="6330" y="1"/>
                      <a:pt x="6212" y="55"/>
                      <a:pt x="6122" y="164"/>
                    </a:cubicBezTo>
                    <a:cubicBezTo>
                      <a:pt x="4311" y="2011"/>
                      <a:pt x="2210" y="4148"/>
                      <a:pt x="326" y="5488"/>
                    </a:cubicBezTo>
                    <a:cubicBezTo>
                      <a:pt x="73" y="5633"/>
                      <a:pt x="0" y="5959"/>
                      <a:pt x="182" y="6176"/>
                    </a:cubicBezTo>
                    <a:cubicBezTo>
                      <a:pt x="269" y="6307"/>
                      <a:pt x="408" y="6372"/>
                      <a:pt x="552" y="6372"/>
                    </a:cubicBezTo>
                    <a:cubicBezTo>
                      <a:pt x="648" y="6372"/>
                      <a:pt x="747" y="6343"/>
                      <a:pt x="834" y="6285"/>
                    </a:cubicBezTo>
                    <a:cubicBezTo>
                      <a:pt x="2826" y="4872"/>
                      <a:pt x="4963" y="2735"/>
                      <a:pt x="6774" y="816"/>
                    </a:cubicBezTo>
                    <a:cubicBezTo>
                      <a:pt x="6991" y="635"/>
                      <a:pt x="6991" y="345"/>
                      <a:pt x="6774" y="164"/>
                    </a:cubicBezTo>
                    <a:cubicBezTo>
                      <a:pt x="6683" y="55"/>
                      <a:pt x="6566" y="1"/>
                      <a:pt x="64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278;p21">
                <a:extLst>
                  <a:ext uri="{FF2B5EF4-FFF2-40B4-BE49-F238E27FC236}">
                    <a16:creationId xmlns:a16="http://schemas.microsoft.com/office/drawing/2014/main" id="{735B98B4-7120-4646-A604-BA67106F4F47}"/>
                  </a:ext>
                </a:extLst>
              </p:cNvPr>
              <p:cNvSpPr/>
              <p:nvPr/>
            </p:nvSpPr>
            <p:spPr>
              <a:xfrm>
                <a:off x="5519557" y="1088423"/>
                <a:ext cx="44476" cy="37346"/>
              </a:xfrm>
              <a:custGeom>
                <a:avLst/>
                <a:gdLst/>
                <a:ahLst/>
                <a:cxnLst/>
                <a:rect l="l" t="t" r="r" b="b"/>
                <a:pathLst>
                  <a:path w="2851" h="2394" extrusionOk="0">
                    <a:moveTo>
                      <a:pt x="2320" y="0"/>
                    </a:moveTo>
                    <a:cubicBezTo>
                      <a:pt x="2232" y="0"/>
                      <a:pt x="2141" y="24"/>
                      <a:pt x="2054" y="74"/>
                    </a:cubicBezTo>
                    <a:cubicBezTo>
                      <a:pt x="1366" y="472"/>
                      <a:pt x="786" y="980"/>
                      <a:pt x="315" y="1595"/>
                    </a:cubicBezTo>
                    <a:cubicBezTo>
                      <a:pt x="0" y="1910"/>
                      <a:pt x="226" y="2394"/>
                      <a:pt x="634" y="2394"/>
                    </a:cubicBezTo>
                    <a:cubicBezTo>
                      <a:pt x="648" y="2394"/>
                      <a:pt x="663" y="2393"/>
                      <a:pt x="677" y="2392"/>
                    </a:cubicBezTo>
                    <a:cubicBezTo>
                      <a:pt x="822" y="2356"/>
                      <a:pt x="931" y="2320"/>
                      <a:pt x="1040" y="2211"/>
                    </a:cubicBezTo>
                    <a:cubicBezTo>
                      <a:pt x="1438" y="1668"/>
                      <a:pt x="1945" y="1233"/>
                      <a:pt x="2525" y="907"/>
                    </a:cubicBezTo>
                    <a:cubicBezTo>
                      <a:pt x="2778" y="798"/>
                      <a:pt x="2851" y="472"/>
                      <a:pt x="2742" y="255"/>
                    </a:cubicBezTo>
                    <a:cubicBezTo>
                      <a:pt x="2647" y="89"/>
                      <a:pt x="2489" y="0"/>
                      <a:pt x="23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279;p21">
                <a:extLst>
                  <a:ext uri="{FF2B5EF4-FFF2-40B4-BE49-F238E27FC236}">
                    <a16:creationId xmlns:a16="http://schemas.microsoft.com/office/drawing/2014/main" id="{D08DEF39-07A4-40BA-9AE9-237095D07234}"/>
                  </a:ext>
                </a:extLst>
              </p:cNvPr>
              <p:cNvSpPr/>
              <p:nvPr/>
            </p:nvSpPr>
            <p:spPr>
              <a:xfrm>
                <a:off x="5373026" y="960737"/>
                <a:ext cx="280285" cy="323794"/>
              </a:xfrm>
              <a:custGeom>
                <a:avLst/>
                <a:gdLst/>
                <a:ahLst/>
                <a:cxnLst/>
                <a:rect l="l" t="t" r="r" b="b"/>
                <a:pathLst>
                  <a:path w="17967" h="20756" extrusionOk="0">
                    <a:moveTo>
                      <a:pt x="8175" y="6081"/>
                    </a:moveTo>
                    <a:cubicBezTo>
                      <a:pt x="8318" y="6081"/>
                      <a:pt x="8465" y="6155"/>
                      <a:pt x="8549" y="6303"/>
                    </a:cubicBezTo>
                    <a:cubicBezTo>
                      <a:pt x="8694" y="6484"/>
                      <a:pt x="8658" y="6810"/>
                      <a:pt x="8440" y="6955"/>
                    </a:cubicBezTo>
                    <a:cubicBezTo>
                      <a:pt x="7970" y="7281"/>
                      <a:pt x="7535" y="7643"/>
                      <a:pt x="7064" y="8005"/>
                    </a:cubicBezTo>
                    <a:cubicBezTo>
                      <a:pt x="6738" y="8295"/>
                      <a:pt x="6412" y="8585"/>
                      <a:pt x="6086" y="8802"/>
                    </a:cubicBezTo>
                    <a:cubicBezTo>
                      <a:pt x="5977" y="8875"/>
                      <a:pt x="5905" y="8911"/>
                      <a:pt x="5796" y="8911"/>
                    </a:cubicBezTo>
                    <a:cubicBezTo>
                      <a:pt x="5651" y="8911"/>
                      <a:pt x="5507" y="8839"/>
                      <a:pt x="5398" y="8730"/>
                    </a:cubicBezTo>
                    <a:cubicBezTo>
                      <a:pt x="5253" y="8513"/>
                      <a:pt x="5289" y="8223"/>
                      <a:pt x="5507" y="8078"/>
                    </a:cubicBezTo>
                    <a:cubicBezTo>
                      <a:pt x="5833" y="7824"/>
                      <a:pt x="6159" y="7571"/>
                      <a:pt x="6485" y="7281"/>
                    </a:cubicBezTo>
                    <a:cubicBezTo>
                      <a:pt x="6955" y="6919"/>
                      <a:pt x="7390" y="6520"/>
                      <a:pt x="7897" y="6194"/>
                    </a:cubicBezTo>
                    <a:cubicBezTo>
                      <a:pt x="7973" y="6119"/>
                      <a:pt x="8073" y="6081"/>
                      <a:pt x="8175" y="6081"/>
                    </a:cubicBezTo>
                    <a:close/>
                    <a:moveTo>
                      <a:pt x="11674" y="8193"/>
                    </a:moveTo>
                    <a:cubicBezTo>
                      <a:pt x="11847" y="8193"/>
                      <a:pt x="12024" y="8291"/>
                      <a:pt x="12099" y="8440"/>
                    </a:cubicBezTo>
                    <a:cubicBezTo>
                      <a:pt x="12244" y="8657"/>
                      <a:pt x="12135" y="8983"/>
                      <a:pt x="11918" y="9092"/>
                    </a:cubicBezTo>
                    <a:cubicBezTo>
                      <a:pt x="11338" y="9418"/>
                      <a:pt x="10831" y="9853"/>
                      <a:pt x="10396" y="10396"/>
                    </a:cubicBezTo>
                    <a:cubicBezTo>
                      <a:pt x="10324" y="10505"/>
                      <a:pt x="10179" y="10541"/>
                      <a:pt x="10034" y="10577"/>
                    </a:cubicBezTo>
                    <a:cubicBezTo>
                      <a:pt x="10019" y="10578"/>
                      <a:pt x="10005" y="10579"/>
                      <a:pt x="9991" y="10579"/>
                    </a:cubicBezTo>
                    <a:cubicBezTo>
                      <a:pt x="9585" y="10579"/>
                      <a:pt x="9392" y="10095"/>
                      <a:pt x="9672" y="9780"/>
                    </a:cubicBezTo>
                    <a:cubicBezTo>
                      <a:pt x="10179" y="9165"/>
                      <a:pt x="10759" y="8657"/>
                      <a:pt x="11447" y="8259"/>
                    </a:cubicBezTo>
                    <a:cubicBezTo>
                      <a:pt x="11515" y="8214"/>
                      <a:pt x="11594" y="8193"/>
                      <a:pt x="11674" y="8193"/>
                    </a:cubicBezTo>
                    <a:close/>
                    <a:moveTo>
                      <a:pt x="11447" y="5624"/>
                    </a:moveTo>
                    <a:cubicBezTo>
                      <a:pt x="11565" y="5624"/>
                      <a:pt x="11682" y="5669"/>
                      <a:pt x="11773" y="5760"/>
                    </a:cubicBezTo>
                    <a:cubicBezTo>
                      <a:pt x="11954" y="5941"/>
                      <a:pt x="11954" y="6267"/>
                      <a:pt x="11773" y="6448"/>
                    </a:cubicBezTo>
                    <a:cubicBezTo>
                      <a:pt x="9926" y="8331"/>
                      <a:pt x="7789" y="10468"/>
                      <a:pt x="5833" y="11881"/>
                    </a:cubicBezTo>
                    <a:cubicBezTo>
                      <a:pt x="5748" y="11952"/>
                      <a:pt x="5652" y="11984"/>
                      <a:pt x="5558" y="11984"/>
                    </a:cubicBezTo>
                    <a:cubicBezTo>
                      <a:pt x="5411" y="11984"/>
                      <a:pt x="5269" y="11905"/>
                      <a:pt x="5181" y="11772"/>
                    </a:cubicBezTo>
                    <a:cubicBezTo>
                      <a:pt x="4999" y="11591"/>
                      <a:pt x="5072" y="11265"/>
                      <a:pt x="5289" y="11120"/>
                    </a:cubicBezTo>
                    <a:cubicBezTo>
                      <a:pt x="7209" y="9744"/>
                      <a:pt x="9310" y="7643"/>
                      <a:pt x="11121" y="5760"/>
                    </a:cubicBezTo>
                    <a:cubicBezTo>
                      <a:pt x="11211" y="5669"/>
                      <a:pt x="11329" y="5624"/>
                      <a:pt x="11447" y="5624"/>
                    </a:cubicBezTo>
                    <a:close/>
                    <a:moveTo>
                      <a:pt x="6412" y="1"/>
                    </a:moveTo>
                    <a:cubicBezTo>
                      <a:pt x="6303" y="37"/>
                      <a:pt x="6195" y="73"/>
                      <a:pt x="6122" y="145"/>
                    </a:cubicBezTo>
                    <a:cubicBezTo>
                      <a:pt x="5398" y="580"/>
                      <a:pt x="4746" y="1123"/>
                      <a:pt x="4166" y="1739"/>
                    </a:cubicBezTo>
                    <a:cubicBezTo>
                      <a:pt x="4070" y="1836"/>
                      <a:pt x="3941" y="1884"/>
                      <a:pt x="3812" y="1884"/>
                    </a:cubicBezTo>
                    <a:cubicBezTo>
                      <a:pt x="3748" y="1884"/>
                      <a:pt x="3683" y="1872"/>
                      <a:pt x="3623" y="1848"/>
                    </a:cubicBezTo>
                    <a:lnTo>
                      <a:pt x="1921" y="1051"/>
                    </a:lnTo>
                    <a:cubicBezTo>
                      <a:pt x="762" y="6991"/>
                      <a:pt x="146" y="13040"/>
                      <a:pt x="1" y="19089"/>
                    </a:cubicBezTo>
                    <a:lnTo>
                      <a:pt x="870" y="18437"/>
                    </a:lnTo>
                    <a:cubicBezTo>
                      <a:pt x="946" y="18377"/>
                      <a:pt x="1040" y="18348"/>
                      <a:pt x="1135" y="18348"/>
                    </a:cubicBezTo>
                    <a:cubicBezTo>
                      <a:pt x="1268" y="18348"/>
                      <a:pt x="1402" y="18404"/>
                      <a:pt x="1486" y="18510"/>
                    </a:cubicBezTo>
                    <a:cubicBezTo>
                      <a:pt x="2138" y="19198"/>
                      <a:pt x="2899" y="19850"/>
                      <a:pt x="3659" y="20393"/>
                    </a:cubicBezTo>
                    <a:lnTo>
                      <a:pt x="6340" y="19270"/>
                    </a:lnTo>
                    <a:cubicBezTo>
                      <a:pt x="6847" y="19017"/>
                      <a:pt x="7426" y="18836"/>
                      <a:pt x="8042" y="18799"/>
                    </a:cubicBezTo>
                    <a:cubicBezTo>
                      <a:pt x="8223" y="18799"/>
                      <a:pt x="8440" y="18836"/>
                      <a:pt x="8622" y="18908"/>
                    </a:cubicBezTo>
                    <a:cubicBezTo>
                      <a:pt x="9165" y="19089"/>
                      <a:pt x="9636" y="19451"/>
                      <a:pt x="9926" y="19958"/>
                    </a:cubicBezTo>
                    <a:lnTo>
                      <a:pt x="10034" y="20140"/>
                    </a:lnTo>
                    <a:cubicBezTo>
                      <a:pt x="10201" y="20474"/>
                      <a:pt x="10537" y="20652"/>
                      <a:pt x="10875" y="20652"/>
                    </a:cubicBezTo>
                    <a:cubicBezTo>
                      <a:pt x="11123" y="20652"/>
                      <a:pt x="11372" y="20556"/>
                      <a:pt x="11556" y="20357"/>
                    </a:cubicBezTo>
                    <a:lnTo>
                      <a:pt x="12497" y="19524"/>
                    </a:lnTo>
                    <a:cubicBezTo>
                      <a:pt x="12678" y="19343"/>
                      <a:pt x="12932" y="19234"/>
                      <a:pt x="13222" y="19198"/>
                    </a:cubicBezTo>
                    <a:lnTo>
                      <a:pt x="13258" y="19198"/>
                    </a:lnTo>
                    <a:cubicBezTo>
                      <a:pt x="13548" y="19198"/>
                      <a:pt x="13801" y="19306"/>
                      <a:pt x="14019" y="19451"/>
                    </a:cubicBezTo>
                    <a:cubicBezTo>
                      <a:pt x="14598" y="19850"/>
                      <a:pt x="15178" y="20284"/>
                      <a:pt x="15721" y="20755"/>
                    </a:cubicBezTo>
                    <a:cubicBezTo>
                      <a:pt x="16989" y="17133"/>
                      <a:pt x="17134" y="13294"/>
                      <a:pt x="17278" y="9599"/>
                    </a:cubicBezTo>
                    <a:cubicBezTo>
                      <a:pt x="17315" y="6919"/>
                      <a:pt x="17532" y="4238"/>
                      <a:pt x="17967" y="1594"/>
                    </a:cubicBezTo>
                    <a:lnTo>
                      <a:pt x="17967" y="1594"/>
                    </a:lnTo>
                    <a:lnTo>
                      <a:pt x="14924" y="2826"/>
                    </a:lnTo>
                    <a:cubicBezTo>
                      <a:pt x="14867" y="2854"/>
                      <a:pt x="14806" y="2868"/>
                      <a:pt x="14743" y="2868"/>
                    </a:cubicBezTo>
                    <a:cubicBezTo>
                      <a:pt x="14568" y="2868"/>
                      <a:pt x="14389" y="2760"/>
                      <a:pt x="14308" y="2572"/>
                    </a:cubicBezTo>
                    <a:cubicBezTo>
                      <a:pt x="14055" y="1993"/>
                      <a:pt x="13620" y="1522"/>
                      <a:pt x="13077" y="1160"/>
                    </a:cubicBezTo>
                    <a:cubicBezTo>
                      <a:pt x="12932" y="1015"/>
                      <a:pt x="12715" y="942"/>
                      <a:pt x="12461" y="906"/>
                    </a:cubicBezTo>
                    <a:cubicBezTo>
                      <a:pt x="12280" y="942"/>
                      <a:pt x="12099" y="979"/>
                      <a:pt x="11954" y="1051"/>
                    </a:cubicBezTo>
                    <a:cubicBezTo>
                      <a:pt x="11121" y="1413"/>
                      <a:pt x="10360" y="1775"/>
                      <a:pt x="9600" y="2210"/>
                    </a:cubicBezTo>
                    <a:cubicBezTo>
                      <a:pt x="9532" y="2251"/>
                      <a:pt x="9454" y="2271"/>
                      <a:pt x="9375" y="2271"/>
                    </a:cubicBezTo>
                    <a:cubicBezTo>
                      <a:pt x="9244" y="2271"/>
                      <a:pt x="9111" y="2215"/>
                      <a:pt x="9020" y="2101"/>
                    </a:cubicBezTo>
                    <a:cubicBezTo>
                      <a:pt x="8332" y="1413"/>
                      <a:pt x="7535" y="761"/>
                      <a:pt x="6702" y="145"/>
                    </a:cubicBezTo>
                    <a:cubicBezTo>
                      <a:pt x="6629" y="73"/>
                      <a:pt x="6521" y="37"/>
                      <a:pt x="64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6" name="Google Shape;280;p21">
              <a:extLst>
                <a:ext uri="{FF2B5EF4-FFF2-40B4-BE49-F238E27FC236}">
                  <a16:creationId xmlns:a16="http://schemas.microsoft.com/office/drawing/2014/main" id="{B32690FF-4F29-425D-BB52-A87B03BA12DB}"/>
                </a:ext>
              </a:extLst>
            </p:cNvPr>
            <p:cNvGrpSpPr/>
            <p:nvPr/>
          </p:nvGrpSpPr>
          <p:grpSpPr>
            <a:xfrm>
              <a:off x="2482981" y="3039219"/>
              <a:ext cx="2322015" cy="1692848"/>
              <a:chOff x="4875791" y="946666"/>
              <a:chExt cx="1263475" cy="1443671"/>
            </a:xfrm>
          </p:grpSpPr>
          <p:sp>
            <p:nvSpPr>
              <p:cNvPr id="43" name="Google Shape;281;p21">
                <a:extLst>
                  <a:ext uri="{FF2B5EF4-FFF2-40B4-BE49-F238E27FC236}">
                    <a16:creationId xmlns:a16="http://schemas.microsoft.com/office/drawing/2014/main" id="{CDF61109-4C43-4283-8B50-0E3A3B1149E0}"/>
                  </a:ext>
                </a:extLst>
              </p:cNvPr>
              <p:cNvSpPr/>
              <p:nvPr/>
            </p:nvSpPr>
            <p:spPr>
              <a:xfrm>
                <a:off x="5455534" y="1055601"/>
                <a:ext cx="53695" cy="44148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2830" extrusionOk="0">
                    <a:moveTo>
                      <a:pt x="2902" y="0"/>
                    </a:moveTo>
                    <a:cubicBezTo>
                      <a:pt x="2802" y="0"/>
                      <a:pt x="2699" y="38"/>
                      <a:pt x="2608" y="113"/>
                    </a:cubicBezTo>
                    <a:cubicBezTo>
                      <a:pt x="2174" y="439"/>
                      <a:pt x="1666" y="838"/>
                      <a:pt x="1232" y="1200"/>
                    </a:cubicBezTo>
                    <a:cubicBezTo>
                      <a:pt x="906" y="1490"/>
                      <a:pt x="580" y="1743"/>
                      <a:pt x="254" y="1997"/>
                    </a:cubicBezTo>
                    <a:cubicBezTo>
                      <a:pt x="36" y="2142"/>
                      <a:pt x="0" y="2432"/>
                      <a:pt x="145" y="2649"/>
                    </a:cubicBezTo>
                    <a:cubicBezTo>
                      <a:pt x="254" y="2758"/>
                      <a:pt x="362" y="2830"/>
                      <a:pt x="507" y="2830"/>
                    </a:cubicBezTo>
                    <a:cubicBezTo>
                      <a:pt x="616" y="2830"/>
                      <a:pt x="725" y="2794"/>
                      <a:pt x="797" y="2721"/>
                    </a:cubicBezTo>
                    <a:cubicBezTo>
                      <a:pt x="1123" y="2504"/>
                      <a:pt x="1449" y="2214"/>
                      <a:pt x="1811" y="1924"/>
                    </a:cubicBezTo>
                    <a:cubicBezTo>
                      <a:pt x="2246" y="1562"/>
                      <a:pt x="2717" y="1200"/>
                      <a:pt x="3151" y="874"/>
                    </a:cubicBezTo>
                    <a:cubicBezTo>
                      <a:pt x="3369" y="729"/>
                      <a:pt x="3441" y="403"/>
                      <a:pt x="3260" y="222"/>
                    </a:cubicBezTo>
                    <a:cubicBezTo>
                      <a:pt x="3176" y="74"/>
                      <a:pt x="3042" y="0"/>
                      <a:pt x="29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4" name="Google Shape;282;p21">
                <a:extLst>
                  <a:ext uri="{FF2B5EF4-FFF2-40B4-BE49-F238E27FC236}">
                    <a16:creationId xmlns:a16="http://schemas.microsoft.com/office/drawing/2014/main" id="{71D4B82B-2413-47AB-9276-326A9DFC5787}"/>
                  </a:ext>
                </a:extLst>
              </p:cNvPr>
              <p:cNvSpPr/>
              <p:nvPr/>
            </p:nvSpPr>
            <p:spPr>
              <a:xfrm>
                <a:off x="4875791" y="946666"/>
                <a:ext cx="1263475" cy="1443671"/>
              </a:xfrm>
              <a:custGeom>
                <a:avLst/>
                <a:gdLst/>
                <a:ahLst/>
                <a:cxnLst/>
                <a:rect l="l" t="t" r="r" b="b"/>
                <a:pathLst>
                  <a:path w="80992" h="92543" extrusionOk="0">
                    <a:moveTo>
                      <a:pt x="38286" y="939"/>
                    </a:moveTo>
                    <a:cubicBezTo>
                      <a:pt x="38395" y="975"/>
                      <a:pt x="38503" y="1011"/>
                      <a:pt x="38576" y="1084"/>
                    </a:cubicBezTo>
                    <a:cubicBezTo>
                      <a:pt x="39409" y="1663"/>
                      <a:pt x="40206" y="2315"/>
                      <a:pt x="40894" y="3040"/>
                    </a:cubicBezTo>
                    <a:cubicBezTo>
                      <a:pt x="40982" y="3127"/>
                      <a:pt x="41109" y="3175"/>
                      <a:pt x="41237" y="3175"/>
                    </a:cubicBezTo>
                    <a:cubicBezTo>
                      <a:pt x="41319" y="3175"/>
                      <a:pt x="41402" y="3155"/>
                      <a:pt x="41474" y="3112"/>
                    </a:cubicBezTo>
                    <a:cubicBezTo>
                      <a:pt x="42234" y="2714"/>
                      <a:pt x="43031" y="2315"/>
                      <a:pt x="43828" y="1989"/>
                    </a:cubicBezTo>
                    <a:cubicBezTo>
                      <a:pt x="44009" y="1881"/>
                      <a:pt x="44190" y="1844"/>
                      <a:pt x="44371" y="1844"/>
                    </a:cubicBezTo>
                    <a:cubicBezTo>
                      <a:pt x="44589" y="1844"/>
                      <a:pt x="44806" y="1953"/>
                      <a:pt x="44987" y="2098"/>
                    </a:cubicBezTo>
                    <a:cubicBezTo>
                      <a:pt x="45494" y="2424"/>
                      <a:pt x="45929" y="2931"/>
                      <a:pt x="46219" y="3510"/>
                    </a:cubicBezTo>
                    <a:cubicBezTo>
                      <a:pt x="46298" y="3670"/>
                      <a:pt x="46455" y="3770"/>
                      <a:pt x="46633" y="3770"/>
                    </a:cubicBezTo>
                    <a:cubicBezTo>
                      <a:pt x="46698" y="3770"/>
                      <a:pt x="46766" y="3757"/>
                      <a:pt x="46834" y="3728"/>
                    </a:cubicBezTo>
                    <a:lnTo>
                      <a:pt x="49877" y="2532"/>
                    </a:lnTo>
                    <a:lnTo>
                      <a:pt x="49877" y="2532"/>
                    </a:lnTo>
                    <a:cubicBezTo>
                      <a:pt x="49442" y="5177"/>
                      <a:pt x="49189" y="7821"/>
                      <a:pt x="49152" y="10501"/>
                    </a:cubicBezTo>
                    <a:cubicBezTo>
                      <a:pt x="49008" y="14232"/>
                      <a:pt x="48863" y="18071"/>
                      <a:pt x="47595" y="21694"/>
                    </a:cubicBezTo>
                    <a:cubicBezTo>
                      <a:pt x="47052" y="21186"/>
                      <a:pt x="46508" y="20752"/>
                      <a:pt x="45893" y="20390"/>
                    </a:cubicBezTo>
                    <a:cubicBezTo>
                      <a:pt x="45675" y="20208"/>
                      <a:pt x="45422" y="20136"/>
                      <a:pt x="45168" y="20100"/>
                    </a:cubicBezTo>
                    <a:lnTo>
                      <a:pt x="45096" y="20100"/>
                    </a:lnTo>
                    <a:cubicBezTo>
                      <a:pt x="44842" y="20136"/>
                      <a:pt x="44589" y="20245"/>
                      <a:pt x="44371" y="20462"/>
                    </a:cubicBezTo>
                    <a:lnTo>
                      <a:pt x="43430" y="21295"/>
                    </a:lnTo>
                    <a:cubicBezTo>
                      <a:pt x="43246" y="21494"/>
                      <a:pt x="42997" y="21590"/>
                      <a:pt x="42749" y="21590"/>
                    </a:cubicBezTo>
                    <a:cubicBezTo>
                      <a:pt x="42411" y="21590"/>
                      <a:pt x="42075" y="21412"/>
                      <a:pt x="41908" y="21078"/>
                    </a:cubicBezTo>
                    <a:lnTo>
                      <a:pt x="41800" y="20897"/>
                    </a:lnTo>
                    <a:cubicBezTo>
                      <a:pt x="41510" y="20390"/>
                      <a:pt x="41039" y="20027"/>
                      <a:pt x="40496" y="19846"/>
                    </a:cubicBezTo>
                    <a:cubicBezTo>
                      <a:pt x="40314" y="19774"/>
                      <a:pt x="40097" y="19738"/>
                      <a:pt x="39916" y="19738"/>
                    </a:cubicBezTo>
                    <a:cubicBezTo>
                      <a:pt x="39300" y="19774"/>
                      <a:pt x="38721" y="19955"/>
                      <a:pt x="38214" y="20208"/>
                    </a:cubicBezTo>
                    <a:lnTo>
                      <a:pt x="35533" y="21331"/>
                    </a:lnTo>
                    <a:cubicBezTo>
                      <a:pt x="34773" y="20788"/>
                      <a:pt x="34012" y="20136"/>
                      <a:pt x="33360" y="19448"/>
                    </a:cubicBezTo>
                    <a:cubicBezTo>
                      <a:pt x="33276" y="19342"/>
                      <a:pt x="33142" y="19286"/>
                      <a:pt x="33009" y="19286"/>
                    </a:cubicBezTo>
                    <a:cubicBezTo>
                      <a:pt x="32914" y="19286"/>
                      <a:pt x="32820" y="19315"/>
                      <a:pt x="32744" y="19375"/>
                    </a:cubicBezTo>
                    <a:lnTo>
                      <a:pt x="31875" y="20027"/>
                    </a:lnTo>
                    <a:cubicBezTo>
                      <a:pt x="32020" y="13978"/>
                      <a:pt x="32636" y="7966"/>
                      <a:pt x="33795" y="2025"/>
                    </a:cubicBezTo>
                    <a:lnTo>
                      <a:pt x="35497" y="2750"/>
                    </a:lnTo>
                    <a:cubicBezTo>
                      <a:pt x="35557" y="2786"/>
                      <a:pt x="35622" y="2802"/>
                      <a:pt x="35686" y="2802"/>
                    </a:cubicBezTo>
                    <a:cubicBezTo>
                      <a:pt x="35815" y="2802"/>
                      <a:pt x="35944" y="2738"/>
                      <a:pt x="36040" y="2641"/>
                    </a:cubicBezTo>
                    <a:cubicBezTo>
                      <a:pt x="36620" y="2025"/>
                      <a:pt x="37272" y="1482"/>
                      <a:pt x="37996" y="1047"/>
                    </a:cubicBezTo>
                    <a:cubicBezTo>
                      <a:pt x="38069" y="1011"/>
                      <a:pt x="38177" y="939"/>
                      <a:pt x="38286" y="939"/>
                    </a:cubicBezTo>
                    <a:close/>
                    <a:moveTo>
                      <a:pt x="14090" y="12892"/>
                    </a:moveTo>
                    <a:cubicBezTo>
                      <a:pt x="19089" y="12892"/>
                      <a:pt x="25065" y="12928"/>
                      <a:pt x="31295" y="12964"/>
                    </a:cubicBezTo>
                    <a:cubicBezTo>
                      <a:pt x="31078" y="15645"/>
                      <a:pt x="30969" y="18289"/>
                      <a:pt x="30933" y="20969"/>
                    </a:cubicBezTo>
                    <a:cubicBezTo>
                      <a:pt x="30933" y="21114"/>
                      <a:pt x="31006" y="21295"/>
                      <a:pt x="31187" y="21368"/>
                    </a:cubicBezTo>
                    <a:cubicBezTo>
                      <a:pt x="31252" y="21400"/>
                      <a:pt x="31332" y="21418"/>
                      <a:pt x="31410" y="21418"/>
                    </a:cubicBezTo>
                    <a:cubicBezTo>
                      <a:pt x="31505" y="21418"/>
                      <a:pt x="31598" y="21391"/>
                      <a:pt x="31658" y="21331"/>
                    </a:cubicBezTo>
                    <a:lnTo>
                      <a:pt x="32962" y="20390"/>
                    </a:lnTo>
                    <a:cubicBezTo>
                      <a:pt x="33650" y="21078"/>
                      <a:pt x="34410" y="21694"/>
                      <a:pt x="35244" y="22237"/>
                    </a:cubicBezTo>
                    <a:cubicBezTo>
                      <a:pt x="35312" y="22306"/>
                      <a:pt x="35410" y="22331"/>
                      <a:pt x="35510" y="22331"/>
                    </a:cubicBezTo>
                    <a:cubicBezTo>
                      <a:pt x="35567" y="22331"/>
                      <a:pt x="35625" y="22323"/>
                      <a:pt x="35678" y="22309"/>
                    </a:cubicBezTo>
                    <a:lnTo>
                      <a:pt x="38576" y="21042"/>
                    </a:lnTo>
                    <a:cubicBezTo>
                      <a:pt x="38979" y="20840"/>
                      <a:pt x="39429" y="20730"/>
                      <a:pt x="39888" y="20730"/>
                    </a:cubicBezTo>
                    <a:cubicBezTo>
                      <a:pt x="40005" y="20730"/>
                      <a:pt x="40124" y="20737"/>
                      <a:pt x="40242" y="20752"/>
                    </a:cubicBezTo>
                    <a:cubicBezTo>
                      <a:pt x="40568" y="20824"/>
                      <a:pt x="40749" y="21078"/>
                      <a:pt x="41003" y="21440"/>
                    </a:cubicBezTo>
                    <a:lnTo>
                      <a:pt x="41184" y="21657"/>
                    </a:lnTo>
                    <a:cubicBezTo>
                      <a:pt x="41546" y="22164"/>
                      <a:pt x="42162" y="22490"/>
                      <a:pt x="42814" y="22527"/>
                    </a:cubicBezTo>
                    <a:cubicBezTo>
                      <a:pt x="42959" y="22527"/>
                      <a:pt x="43067" y="22490"/>
                      <a:pt x="43212" y="22490"/>
                    </a:cubicBezTo>
                    <a:cubicBezTo>
                      <a:pt x="43502" y="22382"/>
                      <a:pt x="43792" y="22201"/>
                      <a:pt x="44045" y="21983"/>
                    </a:cubicBezTo>
                    <a:lnTo>
                      <a:pt x="44987" y="21186"/>
                    </a:lnTo>
                    <a:cubicBezTo>
                      <a:pt x="45023" y="21150"/>
                      <a:pt x="45096" y="21078"/>
                      <a:pt x="45132" y="21078"/>
                    </a:cubicBezTo>
                    <a:cubicBezTo>
                      <a:pt x="45204" y="21078"/>
                      <a:pt x="45277" y="21114"/>
                      <a:pt x="45349" y="21186"/>
                    </a:cubicBezTo>
                    <a:cubicBezTo>
                      <a:pt x="46110" y="21657"/>
                      <a:pt x="46798" y="22237"/>
                      <a:pt x="47450" y="22853"/>
                    </a:cubicBezTo>
                    <a:cubicBezTo>
                      <a:pt x="47523" y="22925"/>
                      <a:pt x="47667" y="22997"/>
                      <a:pt x="47776" y="22997"/>
                    </a:cubicBezTo>
                    <a:lnTo>
                      <a:pt x="47885" y="22997"/>
                    </a:lnTo>
                    <a:cubicBezTo>
                      <a:pt x="48030" y="22961"/>
                      <a:pt x="48175" y="22853"/>
                      <a:pt x="48211" y="22708"/>
                    </a:cubicBezTo>
                    <a:cubicBezTo>
                      <a:pt x="49442" y="19593"/>
                      <a:pt x="49804" y="16369"/>
                      <a:pt x="49986" y="13182"/>
                    </a:cubicBezTo>
                    <a:cubicBezTo>
                      <a:pt x="64112" y="13363"/>
                      <a:pt x="76391" y="13544"/>
                      <a:pt x="78782" y="13580"/>
                    </a:cubicBezTo>
                    <a:cubicBezTo>
                      <a:pt x="79941" y="26982"/>
                      <a:pt x="77369" y="83559"/>
                      <a:pt x="77188" y="88087"/>
                    </a:cubicBezTo>
                    <a:cubicBezTo>
                      <a:pt x="72044" y="90369"/>
                      <a:pt x="57157" y="91637"/>
                      <a:pt x="36149" y="91637"/>
                    </a:cubicBezTo>
                    <a:cubicBezTo>
                      <a:pt x="18799" y="91637"/>
                      <a:pt x="3441" y="90695"/>
                      <a:pt x="2137" y="89934"/>
                    </a:cubicBezTo>
                    <a:cubicBezTo>
                      <a:pt x="725" y="87508"/>
                      <a:pt x="1304" y="42847"/>
                      <a:pt x="2029" y="13037"/>
                    </a:cubicBezTo>
                    <a:cubicBezTo>
                      <a:pt x="4274" y="12928"/>
                      <a:pt x="8331" y="12892"/>
                      <a:pt x="14090" y="12892"/>
                    </a:cubicBezTo>
                    <a:close/>
                    <a:moveTo>
                      <a:pt x="38269" y="0"/>
                    </a:moveTo>
                    <a:cubicBezTo>
                      <a:pt x="37999" y="0"/>
                      <a:pt x="37725" y="82"/>
                      <a:pt x="37489" y="251"/>
                    </a:cubicBezTo>
                    <a:cubicBezTo>
                      <a:pt x="36801" y="685"/>
                      <a:pt x="36149" y="1192"/>
                      <a:pt x="35569" y="1772"/>
                    </a:cubicBezTo>
                    <a:lnTo>
                      <a:pt x="33650" y="866"/>
                    </a:lnTo>
                    <a:cubicBezTo>
                      <a:pt x="33577" y="830"/>
                      <a:pt x="33505" y="812"/>
                      <a:pt x="33432" y="812"/>
                    </a:cubicBezTo>
                    <a:cubicBezTo>
                      <a:pt x="33360" y="812"/>
                      <a:pt x="33288" y="830"/>
                      <a:pt x="33215" y="866"/>
                    </a:cubicBezTo>
                    <a:cubicBezTo>
                      <a:pt x="33106" y="939"/>
                      <a:pt x="32998" y="1047"/>
                      <a:pt x="32998" y="1192"/>
                    </a:cubicBezTo>
                    <a:cubicBezTo>
                      <a:pt x="32273" y="4778"/>
                      <a:pt x="31730" y="8364"/>
                      <a:pt x="31404" y="12022"/>
                    </a:cubicBezTo>
                    <a:cubicBezTo>
                      <a:pt x="25102" y="11950"/>
                      <a:pt x="19125" y="11914"/>
                      <a:pt x="14090" y="11914"/>
                    </a:cubicBezTo>
                    <a:cubicBezTo>
                      <a:pt x="7933" y="11914"/>
                      <a:pt x="3695" y="11986"/>
                      <a:pt x="1521" y="12059"/>
                    </a:cubicBezTo>
                    <a:cubicBezTo>
                      <a:pt x="1268" y="12095"/>
                      <a:pt x="1087" y="12276"/>
                      <a:pt x="1051" y="12530"/>
                    </a:cubicBezTo>
                    <a:cubicBezTo>
                      <a:pt x="1051" y="12711"/>
                      <a:pt x="616" y="31691"/>
                      <a:pt x="399" y="50671"/>
                    </a:cubicBezTo>
                    <a:cubicBezTo>
                      <a:pt x="0" y="89282"/>
                      <a:pt x="1051" y="90188"/>
                      <a:pt x="1485" y="90586"/>
                    </a:cubicBezTo>
                    <a:cubicBezTo>
                      <a:pt x="2862" y="91782"/>
                      <a:pt x="20501" y="92542"/>
                      <a:pt x="36149" y="92542"/>
                    </a:cubicBezTo>
                    <a:cubicBezTo>
                      <a:pt x="46291" y="92542"/>
                      <a:pt x="70740" y="92180"/>
                      <a:pt x="77840" y="88811"/>
                    </a:cubicBezTo>
                    <a:cubicBezTo>
                      <a:pt x="77985" y="88739"/>
                      <a:pt x="78093" y="88558"/>
                      <a:pt x="78093" y="88413"/>
                    </a:cubicBezTo>
                    <a:cubicBezTo>
                      <a:pt x="78130" y="87761"/>
                      <a:pt x="80991" y="26185"/>
                      <a:pt x="79687" y="13037"/>
                    </a:cubicBezTo>
                    <a:cubicBezTo>
                      <a:pt x="79651" y="12819"/>
                      <a:pt x="79470" y="12638"/>
                      <a:pt x="79216" y="12602"/>
                    </a:cubicBezTo>
                    <a:cubicBezTo>
                      <a:pt x="78999" y="12602"/>
                      <a:pt x="65669" y="12421"/>
                      <a:pt x="50022" y="12204"/>
                    </a:cubicBezTo>
                    <a:cubicBezTo>
                      <a:pt x="50058" y="11660"/>
                      <a:pt x="50058" y="11117"/>
                      <a:pt x="50094" y="10537"/>
                    </a:cubicBezTo>
                    <a:cubicBezTo>
                      <a:pt x="50203" y="7676"/>
                      <a:pt x="50312" y="4706"/>
                      <a:pt x="50927" y="1881"/>
                    </a:cubicBezTo>
                    <a:cubicBezTo>
                      <a:pt x="51013" y="1565"/>
                      <a:pt x="50782" y="1318"/>
                      <a:pt x="50520" y="1318"/>
                    </a:cubicBezTo>
                    <a:cubicBezTo>
                      <a:pt x="50451" y="1318"/>
                      <a:pt x="50380" y="1336"/>
                      <a:pt x="50312" y="1373"/>
                    </a:cubicBezTo>
                    <a:lnTo>
                      <a:pt x="46834" y="2714"/>
                    </a:lnTo>
                    <a:cubicBezTo>
                      <a:pt x="46508" y="2170"/>
                      <a:pt x="46037" y="1699"/>
                      <a:pt x="45530" y="1337"/>
                    </a:cubicBezTo>
                    <a:cubicBezTo>
                      <a:pt x="45168" y="1047"/>
                      <a:pt x="44770" y="903"/>
                      <a:pt x="44371" y="903"/>
                    </a:cubicBezTo>
                    <a:cubicBezTo>
                      <a:pt x="44045" y="903"/>
                      <a:pt x="43719" y="975"/>
                      <a:pt x="43466" y="1120"/>
                    </a:cubicBezTo>
                    <a:cubicBezTo>
                      <a:pt x="42705" y="1446"/>
                      <a:pt x="42017" y="1772"/>
                      <a:pt x="41329" y="2134"/>
                    </a:cubicBezTo>
                    <a:cubicBezTo>
                      <a:pt x="40640" y="1482"/>
                      <a:pt x="39916" y="866"/>
                      <a:pt x="39119" y="323"/>
                    </a:cubicBezTo>
                    <a:cubicBezTo>
                      <a:pt x="38886" y="110"/>
                      <a:pt x="38581" y="0"/>
                      <a:pt x="38269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 dirty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  </a:t>
                </a:r>
                <a:endParaRPr sz="2755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283;p21">
                <a:extLst>
                  <a:ext uri="{FF2B5EF4-FFF2-40B4-BE49-F238E27FC236}">
                    <a16:creationId xmlns:a16="http://schemas.microsoft.com/office/drawing/2014/main" id="{37F37F5A-D91E-4FB4-9E00-7A992B823C61}"/>
                  </a:ext>
                </a:extLst>
              </p:cNvPr>
              <p:cNvSpPr/>
              <p:nvPr/>
            </p:nvSpPr>
            <p:spPr>
              <a:xfrm>
                <a:off x="5451010" y="1048035"/>
                <a:ext cx="109075" cy="99419"/>
              </a:xfrm>
              <a:custGeom>
                <a:avLst/>
                <a:gdLst/>
                <a:ahLst/>
                <a:cxnLst/>
                <a:rect l="l" t="t" r="r" b="b"/>
                <a:pathLst>
                  <a:path w="6992" h="6373" extrusionOk="0">
                    <a:moveTo>
                      <a:pt x="6448" y="1"/>
                    </a:moveTo>
                    <a:cubicBezTo>
                      <a:pt x="6330" y="1"/>
                      <a:pt x="6212" y="55"/>
                      <a:pt x="6122" y="164"/>
                    </a:cubicBezTo>
                    <a:cubicBezTo>
                      <a:pt x="4311" y="2011"/>
                      <a:pt x="2210" y="4148"/>
                      <a:pt x="326" y="5488"/>
                    </a:cubicBezTo>
                    <a:cubicBezTo>
                      <a:pt x="73" y="5633"/>
                      <a:pt x="0" y="5959"/>
                      <a:pt x="182" y="6176"/>
                    </a:cubicBezTo>
                    <a:cubicBezTo>
                      <a:pt x="269" y="6307"/>
                      <a:pt x="408" y="6372"/>
                      <a:pt x="552" y="6372"/>
                    </a:cubicBezTo>
                    <a:cubicBezTo>
                      <a:pt x="648" y="6372"/>
                      <a:pt x="747" y="6343"/>
                      <a:pt x="834" y="6285"/>
                    </a:cubicBezTo>
                    <a:cubicBezTo>
                      <a:pt x="2826" y="4872"/>
                      <a:pt x="4963" y="2735"/>
                      <a:pt x="6774" y="816"/>
                    </a:cubicBezTo>
                    <a:cubicBezTo>
                      <a:pt x="6991" y="635"/>
                      <a:pt x="6991" y="345"/>
                      <a:pt x="6774" y="164"/>
                    </a:cubicBezTo>
                    <a:cubicBezTo>
                      <a:pt x="6683" y="55"/>
                      <a:pt x="6566" y="1"/>
                      <a:pt x="64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284;p21">
                <a:extLst>
                  <a:ext uri="{FF2B5EF4-FFF2-40B4-BE49-F238E27FC236}">
                    <a16:creationId xmlns:a16="http://schemas.microsoft.com/office/drawing/2014/main" id="{3E37CE47-ABC0-4404-84E6-5FF8BDAE7F3A}"/>
                  </a:ext>
                </a:extLst>
              </p:cNvPr>
              <p:cNvSpPr/>
              <p:nvPr/>
            </p:nvSpPr>
            <p:spPr>
              <a:xfrm>
                <a:off x="5519557" y="1088423"/>
                <a:ext cx="44476" cy="37346"/>
              </a:xfrm>
              <a:custGeom>
                <a:avLst/>
                <a:gdLst/>
                <a:ahLst/>
                <a:cxnLst/>
                <a:rect l="l" t="t" r="r" b="b"/>
                <a:pathLst>
                  <a:path w="2851" h="2394" extrusionOk="0">
                    <a:moveTo>
                      <a:pt x="2320" y="0"/>
                    </a:moveTo>
                    <a:cubicBezTo>
                      <a:pt x="2232" y="0"/>
                      <a:pt x="2141" y="24"/>
                      <a:pt x="2054" y="74"/>
                    </a:cubicBezTo>
                    <a:cubicBezTo>
                      <a:pt x="1366" y="472"/>
                      <a:pt x="786" y="980"/>
                      <a:pt x="315" y="1595"/>
                    </a:cubicBezTo>
                    <a:cubicBezTo>
                      <a:pt x="0" y="1910"/>
                      <a:pt x="226" y="2394"/>
                      <a:pt x="634" y="2394"/>
                    </a:cubicBezTo>
                    <a:cubicBezTo>
                      <a:pt x="648" y="2394"/>
                      <a:pt x="663" y="2393"/>
                      <a:pt x="677" y="2392"/>
                    </a:cubicBezTo>
                    <a:cubicBezTo>
                      <a:pt x="822" y="2356"/>
                      <a:pt x="931" y="2320"/>
                      <a:pt x="1040" y="2211"/>
                    </a:cubicBezTo>
                    <a:cubicBezTo>
                      <a:pt x="1438" y="1668"/>
                      <a:pt x="1945" y="1233"/>
                      <a:pt x="2525" y="907"/>
                    </a:cubicBezTo>
                    <a:cubicBezTo>
                      <a:pt x="2778" y="798"/>
                      <a:pt x="2851" y="472"/>
                      <a:pt x="2742" y="255"/>
                    </a:cubicBezTo>
                    <a:cubicBezTo>
                      <a:pt x="2647" y="89"/>
                      <a:pt x="2489" y="0"/>
                      <a:pt x="23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285;p21">
                <a:extLst>
                  <a:ext uri="{FF2B5EF4-FFF2-40B4-BE49-F238E27FC236}">
                    <a16:creationId xmlns:a16="http://schemas.microsoft.com/office/drawing/2014/main" id="{F72A7538-7F40-47C3-B149-58DBDBD15B4A}"/>
                  </a:ext>
                </a:extLst>
              </p:cNvPr>
              <p:cNvSpPr/>
              <p:nvPr/>
            </p:nvSpPr>
            <p:spPr>
              <a:xfrm>
                <a:off x="5373026" y="960737"/>
                <a:ext cx="280285" cy="323794"/>
              </a:xfrm>
              <a:custGeom>
                <a:avLst/>
                <a:gdLst/>
                <a:ahLst/>
                <a:cxnLst/>
                <a:rect l="l" t="t" r="r" b="b"/>
                <a:pathLst>
                  <a:path w="17967" h="20756" extrusionOk="0">
                    <a:moveTo>
                      <a:pt x="8175" y="6081"/>
                    </a:moveTo>
                    <a:cubicBezTo>
                      <a:pt x="8318" y="6081"/>
                      <a:pt x="8465" y="6155"/>
                      <a:pt x="8549" y="6303"/>
                    </a:cubicBezTo>
                    <a:cubicBezTo>
                      <a:pt x="8694" y="6484"/>
                      <a:pt x="8658" y="6810"/>
                      <a:pt x="8440" y="6955"/>
                    </a:cubicBezTo>
                    <a:cubicBezTo>
                      <a:pt x="7970" y="7281"/>
                      <a:pt x="7535" y="7643"/>
                      <a:pt x="7064" y="8005"/>
                    </a:cubicBezTo>
                    <a:cubicBezTo>
                      <a:pt x="6738" y="8295"/>
                      <a:pt x="6412" y="8585"/>
                      <a:pt x="6086" y="8802"/>
                    </a:cubicBezTo>
                    <a:cubicBezTo>
                      <a:pt x="5977" y="8875"/>
                      <a:pt x="5905" y="8911"/>
                      <a:pt x="5796" y="8911"/>
                    </a:cubicBezTo>
                    <a:cubicBezTo>
                      <a:pt x="5651" y="8911"/>
                      <a:pt x="5507" y="8839"/>
                      <a:pt x="5398" y="8730"/>
                    </a:cubicBezTo>
                    <a:cubicBezTo>
                      <a:pt x="5253" y="8513"/>
                      <a:pt x="5289" y="8223"/>
                      <a:pt x="5507" y="8078"/>
                    </a:cubicBezTo>
                    <a:cubicBezTo>
                      <a:pt x="5833" y="7824"/>
                      <a:pt x="6159" y="7571"/>
                      <a:pt x="6485" y="7281"/>
                    </a:cubicBezTo>
                    <a:cubicBezTo>
                      <a:pt x="6955" y="6919"/>
                      <a:pt x="7390" y="6520"/>
                      <a:pt x="7897" y="6194"/>
                    </a:cubicBezTo>
                    <a:cubicBezTo>
                      <a:pt x="7973" y="6119"/>
                      <a:pt x="8073" y="6081"/>
                      <a:pt x="8175" y="6081"/>
                    </a:cubicBezTo>
                    <a:close/>
                    <a:moveTo>
                      <a:pt x="11674" y="8193"/>
                    </a:moveTo>
                    <a:cubicBezTo>
                      <a:pt x="11847" y="8193"/>
                      <a:pt x="12024" y="8291"/>
                      <a:pt x="12099" y="8440"/>
                    </a:cubicBezTo>
                    <a:cubicBezTo>
                      <a:pt x="12244" y="8657"/>
                      <a:pt x="12135" y="8983"/>
                      <a:pt x="11918" y="9092"/>
                    </a:cubicBezTo>
                    <a:cubicBezTo>
                      <a:pt x="11338" y="9418"/>
                      <a:pt x="10831" y="9853"/>
                      <a:pt x="10396" y="10396"/>
                    </a:cubicBezTo>
                    <a:cubicBezTo>
                      <a:pt x="10324" y="10505"/>
                      <a:pt x="10179" y="10541"/>
                      <a:pt x="10034" y="10577"/>
                    </a:cubicBezTo>
                    <a:cubicBezTo>
                      <a:pt x="10019" y="10578"/>
                      <a:pt x="10005" y="10579"/>
                      <a:pt x="9991" y="10579"/>
                    </a:cubicBezTo>
                    <a:cubicBezTo>
                      <a:pt x="9585" y="10579"/>
                      <a:pt x="9392" y="10095"/>
                      <a:pt x="9672" y="9780"/>
                    </a:cubicBezTo>
                    <a:cubicBezTo>
                      <a:pt x="10179" y="9165"/>
                      <a:pt x="10759" y="8657"/>
                      <a:pt x="11447" y="8259"/>
                    </a:cubicBezTo>
                    <a:cubicBezTo>
                      <a:pt x="11515" y="8214"/>
                      <a:pt x="11594" y="8193"/>
                      <a:pt x="11674" y="8193"/>
                    </a:cubicBezTo>
                    <a:close/>
                    <a:moveTo>
                      <a:pt x="11447" y="5624"/>
                    </a:moveTo>
                    <a:cubicBezTo>
                      <a:pt x="11565" y="5624"/>
                      <a:pt x="11682" y="5669"/>
                      <a:pt x="11773" y="5760"/>
                    </a:cubicBezTo>
                    <a:cubicBezTo>
                      <a:pt x="11954" y="5941"/>
                      <a:pt x="11954" y="6267"/>
                      <a:pt x="11773" y="6448"/>
                    </a:cubicBezTo>
                    <a:cubicBezTo>
                      <a:pt x="9926" y="8331"/>
                      <a:pt x="7789" y="10468"/>
                      <a:pt x="5833" y="11881"/>
                    </a:cubicBezTo>
                    <a:cubicBezTo>
                      <a:pt x="5748" y="11952"/>
                      <a:pt x="5652" y="11984"/>
                      <a:pt x="5558" y="11984"/>
                    </a:cubicBezTo>
                    <a:cubicBezTo>
                      <a:pt x="5411" y="11984"/>
                      <a:pt x="5269" y="11905"/>
                      <a:pt x="5181" y="11772"/>
                    </a:cubicBezTo>
                    <a:cubicBezTo>
                      <a:pt x="4999" y="11591"/>
                      <a:pt x="5072" y="11265"/>
                      <a:pt x="5289" y="11120"/>
                    </a:cubicBezTo>
                    <a:cubicBezTo>
                      <a:pt x="7209" y="9744"/>
                      <a:pt x="9310" y="7643"/>
                      <a:pt x="11121" y="5760"/>
                    </a:cubicBezTo>
                    <a:cubicBezTo>
                      <a:pt x="11211" y="5669"/>
                      <a:pt x="11329" y="5624"/>
                      <a:pt x="11447" y="5624"/>
                    </a:cubicBezTo>
                    <a:close/>
                    <a:moveTo>
                      <a:pt x="6412" y="1"/>
                    </a:moveTo>
                    <a:cubicBezTo>
                      <a:pt x="6303" y="37"/>
                      <a:pt x="6195" y="73"/>
                      <a:pt x="6122" y="145"/>
                    </a:cubicBezTo>
                    <a:cubicBezTo>
                      <a:pt x="5398" y="580"/>
                      <a:pt x="4746" y="1123"/>
                      <a:pt x="4166" y="1739"/>
                    </a:cubicBezTo>
                    <a:cubicBezTo>
                      <a:pt x="4070" y="1836"/>
                      <a:pt x="3941" y="1884"/>
                      <a:pt x="3812" y="1884"/>
                    </a:cubicBezTo>
                    <a:cubicBezTo>
                      <a:pt x="3748" y="1884"/>
                      <a:pt x="3683" y="1872"/>
                      <a:pt x="3623" y="1848"/>
                    </a:cubicBezTo>
                    <a:lnTo>
                      <a:pt x="1921" y="1051"/>
                    </a:lnTo>
                    <a:cubicBezTo>
                      <a:pt x="762" y="6991"/>
                      <a:pt x="146" y="13040"/>
                      <a:pt x="1" y="19089"/>
                    </a:cubicBezTo>
                    <a:lnTo>
                      <a:pt x="870" y="18437"/>
                    </a:lnTo>
                    <a:cubicBezTo>
                      <a:pt x="946" y="18377"/>
                      <a:pt x="1040" y="18348"/>
                      <a:pt x="1135" y="18348"/>
                    </a:cubicBezTo>
                    <a:cubicBezTo>
                      <a:pt x="1268" y="18348"/>
                      <a:pt x="1402" y="18404"/>
                      <a:pt x="1486" y="18510"/>
                    </a:cubicBezTo>
                    <a:cubicBezTo>
                      <a:pt x="2138" y="19198"/>
                      <a:pt x="2899" y="19850"/>
                      <a:pt x="3659" y="20393"/>
                    </a:cubicBezTo>
                    <a:lnTo>
                      <a:pt x="6340" y="19270"/>
                    </a:lnTo>
                    <a:cubicBezTo>
                      <a:pt x="6847" y="19017"/>
                      <a:pt x="7426" y="18836"/>
                      <a:pt x="8042" y="18799"/>
                    </a:cubicBezTo>
                    <a:cubicBezTo>
                      <a:pt x="8223" y="18799"/>
                      <a:pt x="8440" y="18836"/>
                      <a:pt x="8622" y="18908"/>
                    </a:cubicBezTo>
                    <a:cubicBezTo>
                      <a:pt x="9165" y="19089"/>
                      <a:pt x="9636" y="19451"/>
                      <a:pt x="9926" y="19958"/>
                    </a:cubicBezTo>
                    <a:lnTo>
                      <a:pt x="10034" y="20140"/>
                    </a:lnTo>
                    <a:cubicBezTo>
                      <a:pt x="10201" y="20474"/>
                      <a:pt x="10537" y="20652"/>
                      <a:pt x="10875" y="20652"/>
                    </a:cubicBezTo>
                    <a:cubicBezTo>
                      <a:pt x="11123" y="20652"/>
                      <a:pt x="11372" y="20556"/>
                      <a:pt x="11556" y="20357"/>
                    </a:cubicBezTo>
                    <a:lnTo>
                      <a:pt x="12497" y="19524"/>
                    </a:lnTo>
                    <a:cubicBezTo>
                      <a:pt x="12678" y="19343"/>
                      <a:pt x="12932" y="19234"/>
                      <a:pt x="13222" y="19198"/>
                    </a:cubicBezTo>
                    <a:lnTo>
                      <a:pt x="13258" y="19198"/>
                    </a:lnTo>
                    <a:cubicBezTo>
                      <a:pt x="13548" y="19198"/>
                      <a:pt x="13801" y="19306"/>
                      <a:pt x="14019" y="19451"/>
                    </a:cubicBezTo>
                    <a:cubicBezTo>
                      <a:pt x="14598" y="19850"/>
                      <a:pt x="15178" y="20284"/>
                      <a:pt x="15721" y="20755"/>
                    </a:cubicBezTo>
                    <a:cubicBezTo>
                      <a:pt x="16989" y="17133"/>
                      <a:pt x="17134" y="13294"/>
                      <a:pt x="17278" y="9599"/>
                    </a:cubicBezTo>
                    <a:cubicBezTo>
                      <a:pt x="17315" y="6919"/>
                      <a:pt x="17532" y="4238"/>
                      <a:pt x="17967" y="1594"/>
                    </a:cubicBezTo>
                    <a:lnTo>
                      <a:pt x="17967" y="1594"/>
                    </a:lnTo>
                    <a:lnTo>
                      <a:pt x="14924" y="2826"/>
                    </a:lnTo>
                    <a:cubicBezTo>
                      <a:pt x="14867" y="2854"/>
                      <a:pt x="14806" y="2868"/>
                      <a:pt x="14743" y="2868"/>
                    </a:cubicBezTo>
                    <a:cubicBezTo>
                      <a:pt x="14568" y="2868"/>
                      <a:pt x="14389" y="2760"/>
                      <a:pt x="14308" y="2572"/>
                    </a:cubicBezTo>
                    <a:cubicBezTo>
                      <a:pt x="14055" y="1993"/>
                      <a:pt x="13620" y="1522"/>
                      <a:pt x="13077" y="1160"/>
                    </a:cubicBezTo>
                    <a:cubicBezTo>
                      <a:pt x="12932" y="1015"/>
                      <a:pt x="12715" y="942"/>
                      <a:pt x="12461" y="906"/>
                    </a:cubicBezTo>
                    <a:cubicBezTo>
                      <a:pt x="12280" y="942"/>
                      <a:pt x="12099" y="979"/>
                      <a:pt x="11954" y="1051"/>
                    </a:cubicBezTo>
                    <a:cubicBezTo>
                      <a:pt x="11121" y="1413"/>
                      <a:pt x="10360" y="1775"/>
                      <a:pt x="9600" y="2210"/>
                    </a:cubicBezTo>
                    <a:cubicBezTo>
                      <a:pt x="9532" y="2251"/>
                      <a:pt x="9454" y="2271"/>
                      <a:pt x="9375" y="2271"/>
                    </a:cubicBezTo>
                    <a:cubicBezTo>
                      <a:pt x="9244" y="2271"/>
                      <a:pt x="9111" y="2215"/>
                      <a:pt x="9020" y="2101"/>
                    </a:cubicBezTo>
                    <a:cubicBezTo>
                      <a:pt x="8332" y="1413"/>
                      <a:pt x="7535" y="761"/>
                      <a:pt x="6702" y="145"/>
                    </a:cubicBezTo>
                    <a:cubicBezTo>
                      <a:pt x="6629" y="73"/>
                      <a:pt x="6521" y="37"/>
                      <a:pt x="641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" name="Google Shape;286;p21">
              <a:extLst>
                <a:ext uri="{FF2B5EF4-FFF2-40B4-BE49-F238E27FC236}">
                  <a16:creationId xmlns:a16="http://schemas.microsoft.com/office/drawing/2014/main" id="{2E3C79B0-F2AD-44B1-9CA2-A60459B2F120}"/>
                </a:ext>
              </a:extLst>
            </p:cNvPr>
            <p:cNvGrpSpPr/>
            <p:nvPr/>
          </p:nvGrpSpPr>
          <p:grpSpPr>
            <a:xfrm>
              <a:off x="5968931" y="3039219"/>
              <a:ext cx="2322015" cy="1692848"/>
              <a:chOff x="4875791" y="946666"/>
              <a:chExt cx="1263475" cy="1443671"/>
            </a:xfrm>
          </p:grpSpPr>
          <p:sp>
            <p:nvSpPr>
              <p:cNvPr id="38" name="Google Shape;287;p21">
                <a:extLst>
                  <a:ext uri="{FF2B5EF4-FFF2-40B4-BE49-F238E27FC236}">
                    <a16:creationId xmlns:a16="http://schemas.microsoft.com/office/drawing/2014/main" id="{39BBB137-0C6F-4382-9BEA-58249F7500B0}"/>
                  </a:ext>
                </a:extLst>
              </p:cNvPr>
              <p:cNvSpPr/>
              <p:nvPr/>
            </p:nvSpPr>
            <p:spPr>
              <a:xfrm>
                <a:off x="5455534" y="1055601"/>
                <a:ext cx="53695" cy="44148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2830" extrusionOk="0">
                    <a:moveTo>
                      <a:pt x="2902" y="0"/>
                    </a:moveTo>
                    <a:cubicBezTo>
                      <a:pt x="2802" y="0"/>
                      <a:pt x="2699" y="38"/>
                      <a:pt x="2608" y="113"/>
                    </a:cubicBezTo>
                    <a:cubicBezTo>
                      <a:pt x="2174" y="439"/>
                      <a:pt x="1666" y="838"/>
                      <a:pt x="1232" y="1200"/>
                    </a:cubicBezTo>
                    <a:cubicBezTo>
                      <a:pt x="906" y="1490"/>
                      <a:pt x="580" y="1743"/>
                      <a:pt x="254" y="1997"/>
                    </a:cubicBezTo>
                    <a:cubicBezTo>
                      <a:pt x="36" y="2142"/>
                      <a:pt x="0" y="2432"/>
                      <a:pt x="145" y="2649"/>
                    </a:cubicBezTo>
                    <a:cubicBezTo>
                      <a:pt x="254" y="2758"/>
                      <a:pt x="362" y="2830"/>
                      <a:pt x="507" y="2830"/>
                    </a:cubicBezTo>
                    <a:cubicBezTo>
                      <a:pt x="616" y="2830"/>
                      <a:pt x="725" y="2794"/>
                      <a:pt x="797" y="2721"/>
                    </a:cubicBezTo>
                    <a:cubicBezTo>
                      <a:pt x="1123" y="2504"/>
                      <a:pt x="1449" y="2214"/>
                      <a:pt x="1811" y="1924"/>
                    </a:cubicBezTo>
                    <a:cubicBezTo>
                      <a:pt x="2246" y="1562"/>
                      <a:pt x="2717" y="1200"/>
                      <a:pt x="3151" y="874"/>
                    </a:cubicBezTo>
                    <a:cubicBezTo>
                      <a:pt x="3369" y="729"/>
                      <a:pt x="3441" y="403"/>
                      <a:pt x="3260" y="222"/>
                    </a:cubicBezTo>
                    <a:cubicBezTo>
                      <a:pt x="3176" y="74"/>
                      <a:pt x="3042" y="0"/>
                      <a:pt x="29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288;p21">
                <a:extLst>
                  <a:ext uri="{FF2B5EF4-FFF2-40B4-BE49-F238E27FC236}">
                    <a16:creationId xmlns:a16="http://schemas.microsoft.com/office/drawing/2014/main" id="{5702020F-FD4F-4E64-8406-5991A21FE283}"/>
                  </a:ext>
                </a:extLst>
              </p:cNvPr>
              <p:cNvSpPr/>
              <p:nvPr/>
            </p:nvSpPr>
            <p:spPr>
              <a:xfrm>
                <a:off x="4875791" y="946666"/>
                <a:ext cx="1263475" cy="1443671"/>
              </a:xfrm>
              <a:custGeom>
                <a:avLst/>
                <a:gdLst/>
                <a:ahLst/>
                <a:cxnLst/>
                <a:rect l="l" t="t" r="r" b="b"/>
                <a:pathLst>
                  <a:path w="80992" h="92543" extrusionOk="0">
                    <a:moveTo>
                      <a:pt x="38286" y="939"/>
                    </a:moveTo>
                    <a:cubicBezTo>
                      <a:pt x="38395" y="975"/>
                      <a:pt x="38503" y="1011"/>
                      <a:pt x="38576" y="1084"/>
                    </a:cubicBezTo>
                    <a:cubicBezTo>
                      <a:pt x="39409" y="1663"/>
                      <a:pt x="40206" y="2315"/>
                      <a:pt x="40894" y="3040"/>
                    </a:cubicBezTo>
                    <a:cubicBezTo>
                      <a:pt x="40982" y="3127"/>
                      <a:pt x="41109" y="3175"/>
                      <a:pt x="41237" y="3175"/>
                    </a:cubicBezTo>
                    <a:cubicBezTo>
                      <a:pt x="41319" y="3175"/>
                      <a:pt x="41402" y="3155"/>
                      <a:pt x="41474" y="3112"/>
                    </a:cubicBezTo>
                    <a:cubicBezTo>
                      <a:pt x="42234" y="2714"/>
                      <a:pt x="43031" y="2315"/>
                      <a:pt x="43828" y="1989"/>
                    </a:cubicBezTo>
                    <a:cubicBezTo>
                      <a:pt x="44009" y="1881"/>
                      <a:pt x="44190" y="1844"/>
                      <a:pt x="44371" y="1844"/>
                    </a:cubicBezTo>
                    <a:cubicBezTo>
                      <a:pt x="44589" y="1844"/>
                      <a:pt x="44806" y="1953"/>
                      <a:pt x="44987" y="2098"/>
                    </a:cubicBezTo>
                    <a:cubicBezTo>
                      <a:pt x="45494" y="2424"/>
                      <a:pt x="45929" y="2931"/>
                      <a:pt x="46219" y="3510"/>
                    </a:cubicBezTo>
                    <a:cubicBezTo>
                      <a:pt x="46298" y="3670"/>
                      <a:pt x="46455" y="3770"/>
                      <a:pt x="46633" y="3770"/>
                    </a:cubicBezTo>
                    <a:cubicBezTo>
                      <a:pt x="46698" y="3770"/>
                      <a:pt x="46766" y="3757"/>
                      <a:pt x="46834" y="3728"/>
                    </a:cubicBezTo>
                    <a:lnTo>
                      <a:pt x="49877" y="2532"/>
                    </a:lnTo>
                    <a:lnTo>
                      <a:pt x="49877" y="2532"/>
                    </a:lnTo>
                    <a:cubicBezTo>
                      <a:pt x="49442" y="5177"/>
                      <a:pt x="49189" y="7821"/>
                      <a:pt x="49152" y="10501"/>
                    </a:cubicBezTo>
                    <a:cubicBezTo>
                      <a:pt x="49008" y="14232"/>
                      <a:pt x="48863" y="18071"/>
                      <a:pt x="47595" y="21694"/>
                    </a:cubicBezTo>
                    <a:cubicBezTo>
                      <a:pt x="47052" y="21186"/>
                      <a:pt x="46508" y="20752"/>
                      <a:pt x="45893" y="20390"/>
                    </a:cubicBezTo>
                    <a:cubicBezTo>
                      <a:pt x="45675" y="20208"/>
                      <a:pt x="45422" y="20136"/>
                      <a:pt x="45168" y="20100"/>
                    </a:cubicBezTo>
                    <a:lnTo>
                      <a:pt x="45096" y="20100"/>
                    </a:lnTo>
                    <a:cubicBezTo>
                      <a:pt x="44842" y="20136"/>
                      <a:pt x="44589" y="20245"/>
                      <a:pt x="44371" y="20462"/>
                    </a:cubicBezTo>
                    <a:lnTo>
                      <a:pt x="43430" y="21295"/>
                    </a:lnTo>
                    <a:cubicBezTo>
                      <a:pt x="43246" y="21494"/>
                      <a:pt x="42997" y="21590"/>
                      <a:pt x="42749" y="21590"/>
                    </a:cubicBezTo>
                    <a:cubicBezTo>
                      <a:pt x="42411" y="21590"/>
                      <a:pt x="42075" y="21412"/>
                      <a:pt x="41908" y="21078"/>
                    </a:cubicBezTo>
                    <a:lnTo>
                      <a:pt x="41800" y="20897"/>
                    </a:lnTo>
                    <a:cubicBezTo>
                      <a:pt x="41510" y="20390"/>
                      <a:pt x="41039" y="20027"/>
                      <a:pt x="40496" y="19846"/>
                    </a:cubicBezTo>
                    <a:cubicBezTo>
                      <a:pt x="40314" y="19774"/>
                      <a:pt x="40097" y="19738"/>
                      <a:pt x="39916" y="19738"/>
                    </a:cubicBezTo>
                    <a:cubicBezTo>
                      <a:pt x="39300" y="19774"/>
                      <a:pt x="38721" y="19955"/>
                      <a:pt x="38214" y="20208"/>
                    </a:cubicBezTo>
                    <a:lnTo>
                      <a:pt x="35533" y="21331"/>
                    </a:lnTo>
                    <a:cubicBezTo>
                      <a:pt x="34773" y="20788"/>
                      <a:pt x="34012" y="20136"/>
                      <a:pt x="33360" y="19448"/>
                    </a:cubicBezTo>
                    <a:cubicBezTo>
                      <a:pt x="33276" y="19342"/>
                      <a:pt x="33142" y="19286"/>
                      <a:pt x="33009" y="19286"/>
                    </a:cubicBezTo>
                    <a:cubicBezTo>
                      <a:pt x="32914" y="19286"/>
                      <a:pt x="32820" y="19315"/>
                      <a:pt x="32744" y="19375"/>
                    </a:cubicBezTo>
                    <a:lnTo>
                      <a:pt x="31875" y="20027"/>
                    </a:lnTo>
                    <a:cubicBezTo>
                      <a:pt x="32020" y="13978"/>
                      <a:pt x="32636" y="7966"/>
                      <a:pt x="33795" y="2025"/>
                    </a:cubicBezTo>
                    <a:lnTo>
                      <a:pt x="35497" y="2750"/>
                    </a:lnTo>
                    <a:cubicBezTo>
                      <a:pt x="35557" y="2786"/>
                      <a:pt x="35622" y="2802"/>
                      <a:pt x="35686" y="2802"/>
                    </a:cubicBezTo>
                    <a:cubicBezTo>
                      <a:pt x="35815" y="2802"/>
                      <a:pt x="35944" y="2738"/>
                      <a:pt x="36040" y="2641"/>
                    </a:cubicBezTo>
                    <a:cubicBezTo>
                      <a:pt x="36620" y="2025"/>
                      <a:pt x="37272" y="1482"/>
                      <a:pt x="37996" y="1047"/>
                    </a:cubicBezTo>
                    <a:cubicBezTo>
                      <a:pt x="38069" y="1011"/>
                      <a:pt x="38177" y="939"/>
                      <a:pt x="38286" y="939"/>
                    </a:cubicBezTo>
                    <a:close/>
                    <a:moveTo>
                      <a:pt x="14090" y="12892"/>
                    </a:moveTo>
                    <a:cubicBezTo>
                      <a:pt x="19089" y="12892"/>
                      <a:pt x="25065" y="12928"/>
                      <a:pt x="31295" y="12964"/>
                    </a:cubicBezTo>
                    <a:cubicBezTo>
                      <a:pt x="31078" y="15645"/>
                      <a:pt x="30969" y="18289"/>
                      <a:pt x="30933" y="20969"/>
                    </a:cubicBezTo>
                    <a:cubicBezTo>
                      <a:pt x="30933" y="21114"/>
                      <a:pt x="31006" y="21295"/>
                      <a:pt x="31187" y="21368"/>
                    </a:cubicBezTo>
                    <a:cubicBezTo>
                      <a:pt x="31252" y="21400"/>
                      <a:pt x="31332" y="21418"/>
                      <a:pt x="31410" y="21418"/>
                    </a:cubicBezTo>
                    <a:cubicBezTo>
                      <a:pt x="31505" y="21418"/>
                      <a:pt x="31598" y="21391"/>
                      <a:pt x="31658" y="21331"/>
                    </a:cubicBezTo>
                    <a:lnTo>
                      <a:pt x="32962" y="20390"/>
                    </a:lnTo>
                    <a:cubicBezTo>
                      <a:pt x="33650" y="21078"/>
                      <a:pt x="34410" y="21694"/>
                      <a:pt x="35244" y="22237"/>
                    </a:cubicBezTo>
                    <a:cubicBezTo>
                      <a:pt x="35312" y="22306"/>
                      <a:pt x="35410" y="22331"/>
                      <a:pt x="35510" y="22331"/>
                    </a:cubicBezTo>
                    <a:cubicBezTo>
                      <a:pt x="35567" y="22331"/>
                      <a:pt x="35625" y="22323"/>
                      <a:pt x="35678" y="22309"/>
                    </a:cubicBezTo>
                    <a:lnTo>
                      <a:pt x="38576" y="21042"/>
                    </a:lnTo>
                    <a:cubicBezTo>
                      <a:pt x="38979" y="20840"/>
                      <a:pt x="39429" y="20730"/>
                      <a:pt x="39888" y="20730"/>
                    </a:cubicBezTo>
                    <a:cubicBezTo>
                      <a:pt x="40005" y="20730"/>
                      <a:pt x="40124" y="20737"/>
                      <a:pt x="40242" y="20752"/>
                    </a:cubicBezTo>
                    <a:cubicBezTo>
                      <a:pt x="40568" y="20824"/>
                      <a:pt x="40749" y="21078"/>
                      <a:pt x="41003" y="21440"/>
                    </a:cubicBezTo>
                    <a:lnTo>
                      <a:pt x="41184" y="21657"/>
                    </a:lnTo>
                    <a:cubicBezTo>
                      <a:pt x="41546" y="22164"/>
                      <a:pt x="42162" y="22490"/>
                      <a:pt x="42814" y="22527"/>
                    </a:cubicBezTo>
                    <a:cubicBezTo>
                      <a:pt x="42959" y="22527"/>
                      <a:pt x="43067" y="22490"/>
                      <a:pt x="43212" y="22490"/>
                    </a:cubicBezTo>
                    <a:cubicBezTo>
                      <a:pt x="43502" y="22382"/>
                      <a:pt x="43792" y="22201"/>
                      <a:pt x="44045" y="21983"/>
                    </a:cubicBezTo>
                    <a:lnTo>
                      <a:pt x="44987" y="21186"/>
                    </a:lnTo>
                    <a:cubicBezTo>
                      <a:pt x="45023" y="21150"/>
                      <a:pt x="45096" y="21078"/>
                      <a:pt x="45132" y="21078"/>
                    </a:cubicBezTo>
                    <a:cubicBezTo>
                      <a:pt x="45204" y="21078"/>
                      <a:pt x="45277" y="21114"/>
                      <a:pt x="45349" y="21186"/>
                    </a:cubicBezTo>
                    <a:cubicBezTo>
                      <a:pt x="46110" y="21657"/>
                      <a:pt x="46798" y="22237"/>
                      <a:pt x="47450" y="22853"/>
                    </a:cubicBezTo>
                    <a:cubicBezTo>
                      <a:pt x="47523" y="22925"/>
                      <a:pt x="47667" y="22997"/>
                      <a:pt x="47776" y="22997"/>
                    </a:cubicBezTo>
                    <a:lnTo>
                      <a:pt x="47885" y="22997"/>
                    </a:lnTo>
                    <a:cubicBezTo>
                      <a:pt x="48030" y="22961"/>
                      <a:pt x="48175" y="22853"/>
                      <a:pt x="48211" y="22708"/>
                    </a:cubicBezTo>
                    <a:cubicBezTo>
                      <a:pt x="49442" y="19593"/>
                      <a:pt x="49804" y="16369"/>
                      <a:pt x="49986" y="13182"/>
                    </a:cubicBezTo>
                    <a:cubicBezTo>
                      <a:pt x="64112" y="13363"/>
                      <a:pt x="76391" y="13544"/>
                      <a:pt x="78782" y="13580"/>
                    </a:cubicBezTo>
                    <a:cubicBezTo>
                      <a:pt x="79941" y="26982"/>
                      <a:pt x="77369" y="83559"/>
                      <a:pt x="77188" y="88087"/>
                    </a:cubicBezTo>
                    <a:cubicBezTo>
                      <a:pt x="72044" y="90369"/>
                      <a:pt x="57157" y="91637"/>
                      <a:pt x="36149" y="91637"/>
                    </a:cubicBezTo>
                    <a:cubicBezTo>
                      <a:pt x="18799" y="91637"/>
                      <a:pt x="3441" y="90695"/>
                      <a:pt x="2137" y="89934"/>
                    </a:cubicBezTo>
                    <a:cubicBezTo>
                      <a:pt x="725" y="87508"/>
                      <a:pt x="1304" y="42847"/>
                      <a:pt x="2029" y="13037"/>
                    </a:cubicBezTo>
                    <a:cubicBezTo>
                      <a:pt x="4274" y="12928"/>
                      <a:pt x="8331" y="12892"/>
                      <a:pt x="14090" y="12892"/>
                    </a:cubicBezTo>
                    <a:close/>
                    <a:moveTo>
                      <a:pt x="38269" y="0"/>
                    </a:moveTo>
                    <a:cubicBezTo>
                      <a:pt x="37999" y="0"/>
                      <a:pt x="37725" y="82"/>
                      <a:pt x="37489" y="251"/>
                    </a:cubicBezTo>
                    <a:cubicBezTo>
                      <a:pt x="36801" y="685"/>
                      <a:pt x="36149" y="1192"/>
                      <a:pt x="35569" y="1772"/>
                    </a:cubicBezTo>
                    <a:lnTo>
                      <a:pt x="33650" y="866"/>
                    </a:lnTo>
                    <a:cubicBezTo>
                      <a:pt x="33577" y="830"/>
                      <a:pt x="33505" y="812"/>
                      <a:pt x="33432" y="812"/>
                    </a:cubicBezTo>
                    <a:cubicBezTo>
                      <a:pt x="33360" y="812"/>
                      <a:pt x="33288" y="830"/>
                      <a:pt x="33215" y="866"/>
                    </a:cubicBezTo>
                    <a:cubicBezTo>
                      <a:pt x="33106" y="939"/>
                      <a:pt x="32998" y="1047"/>
                      <a:pt x="32998" y="1192"/>
                    </a:cubicBezTo>
                    <a:cubicBezTo>
                      <a:pt x="32273" y="4778"/>
                      <a:pt x="31730" y="8364"/>
                      <a:pt x="31404" y="12022"/>
                    </a:cubicBezTo>
                    <a:cubicBezTo>
                      <a:pt x="25102" y="11950"/>
                      <a:pt x="19125" y="11914"/>
                      <a:pt x="14090" y="11914"/>
                    </a:cubicBezTo>
                    <a:cubicBezTo>
                      <a:pt x="7933" y="11914"/>
                      <a:pt x="3695" y="11986"/>
                      <a:pt x="1521" y="12059"/>
                    </a:cubicBezTo>
                    <a:cubicBezTo>
                      <a:pt x="1268" y="12095"/>
                      <a:pt x="1087" y="12276"/>
                      <a:pt x="1051" y="12530"/>
                    </a:cubicBezTo>
                    <a:cubicBezTo>
                      <a:pt x="1051" y="12711"/>
                      <a:pt x="616" y="31691"/>
                      <a:pt x="399" y="50671"/>
                    </a:cubicBezTo>
                    <a:cubicBezTo>
                      <a:pt x="0" y="89282"/>
                      <a:pt x="1051" y="90188"/>
                      <a:pt x="1485" y="90586"/>
                    </a:cubicBezTo>
                    <a:cubicBezTo>
                      <a:pt x="2862" y="91782"/>
                      <a:pt x="20501" y="92542"/>
                      <a:pt x="36149" y="92542"/>
                    </a:cubicBezTo>
                    <a:cubicBezTo>
                      <a:pt x="46291" y="92542"/>
                      <a:pt x="70740" y="92180"/>
                      <a:pt x="77840" y="88811"/>
                    </a:cubicBezTo>
                    <a:cubicBezTo>
                      <a:pt x="77985" y="88739"/>
                      <a:pt x="78093" y="88558"/>
                      <a:pt x="78093" y="88413"/>
                    </a:cubicBezTo>
                    <a:cubicBezTo>
                      <a:pt x="78130" y="87761"/>
                      <a:pt x="80991" y="26185"/>
                      <a:pt x="79687" y="13037"/>
                    </a:cubicBezTo>
                    <a:cubicBezTo>
                      <a:pt x="79651" y="12819"/>
                      <a:pt x="79470" y="12638"/>
                      <a:pt x="79216" y="12602"/>
                    </a:cubicBezTo>
                    <a:cubicBezTo>
                      <a:pt x="78999" y="12602"/>
                      <a:pt x="65669" y="12421"/>
                      <a:pt x="50022" y="12204"/>
                    </a:cubicBezTo>
                    <a:cubicBezTo>
                      <a:pt x="50058" y="11660"/>
                      <a:pt x="50058" y="11117"/>
                      <a:pt x="50094" y="10537"/>
                    </a:cubicBezTo>
                    <a:cubicBezTo>
                      <a:pt x="50203" y="7676"/>
                      <a:pt x="50312" y="4706"/>
                      <a:pt x="50927" y="1881"/>
                    </a:cubicBezTo>
                    <a:cubicBezTo>
                      <a:pt x="51013" y="1565"/>
                      <a:pt x="50782" y="1318"/>
                      <a:pt x="50520" y="1318"/>
                    </a:cubicBezTo>
                    <a:cubicBezTo>
                      <a:pt x="50451" y="1318"/>
                      <a:pt x="50380" y="1336"/>
                      <a:pt x="50312" y="1373"/>
                    </a:cubicBezTo>
                    <a:lnTo>
                      <a:pt x="46834" y="2714"/>
                    </a:lnTo>
                    <a:cubicBezTo>
                      <a:pt x="46508" y="2170"/>
                      <a:pt x="46037" y="1699"/>
                      <a:pt x="45530" y="1337"/>
                    </a:cubicBezTo>
                    <a:cubicBezTo>
                      <a:pt x="45168" y="1047"/>
                      <a:pt x="44770" y="903"/>
                      <a:pt x="44371" y="903"/>
                    </a:cubicBezTo>
                    <a:cubicBezTo>
                      <a:pt x="44045" y="903"/>
                      <a:pt x="43719" y="975"/>
                      <a:pt x="43466" y="1120"/>
                    </a:cubicBezTo>
                    <a:cubicBezTo>
                      <a:pt x="42705" y="1446"/>
                      <a:pt x="42017" y="1772"/>
                      <a:pt x="41329" y="2134"/>
                    </a:cubicBezTo>
                    <a:cubicBezTo>
                      <a:pt x="40640" y="1482"/>
                      <a:pt x="39916" y="866"/>
                      <a:pt x="39119" y="323"/>
                    </a:cubicBezTo>
                    <a:cubicBezTo>
                      <a:pt x="38886" y="110"/>
                      <a:pt x="38581" y="0"/>
                      <a:pt x="38269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 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0" name="Google Shape;289;p21">
                <a:extLst>
                  <a:ext uri="{FF2B5EF4-FFF2-40B4-BE49-F238E27FC236}">
                    <a16:creationId xmlns:a16="http://schemas.microsoft.com/office/drawing/2014/main" id="{61127458-B2F4-47C6-958E-4346D295504E}"/>
                  </a:ext>
                </a:extLst>
              </p:cNvPr>
              <p:cNvSpPr/>
              <p:nvPr/>
            </p:nvSpPr>
            <p:spPr>
              <a:xfrm>
                <a:off x="5451010" y="1048035"/>
                <a:ext cx="109075" cy="99419"/>
              </a:xfrm>
              <a:custGeom>
                <a:avLst/>
                <a:gdLst/>
                <a:ahLst/>
                <a:cxnLst/>
                <a:rect l="l" t="t" r="r" b="b"/>
                <a:pathLst>
                  <a:path w="6992" h="6373" extrusionOk="0">
                    <a:moveTo>
                      <a:pt x="6448" y="1"/>
                    </a:moveTo>
                    <a:cubicBezTo>
                      <a:pt x="6330" y="1"/>
                      <a:pt x="6212" y="55"/>
                      <a:pt x="6122" y="164"/>
                    </a:cubicBezTo>
                    <a:cubicBezTo>
                      <a:pt x="4311" y="2011"/>
                      <a:pt x="2210" y="4148"/>
                      <a:pt x="326" y="5488"/>
                    </a:cubicBezTo>
                    <a:cubicBezTo>
                      <a:pt x="73" y="5633"/>
                      <a:pt x="0" y="5959"/>
                      <a:pt x="182" y="6176"/>
                    </a:cubicBezTo>
                    <a:cubicBezTo>
                      <a:pt x="269" y="6307"/>
                      <a:pt x="408" y="6372"/>
                      <a:pt x="552" y="6372"/>
                    </a:cubicBezTo>
                    <a:cubicBezTo>
                      <a:pt x="648" y="6372"/>
                      <a:pt x="747" y="6343"/>
                      <a:pt x="834" y="6285"/>
                    </a:cubicBezTo>
                    <a:cubicBezTo>
                      <a:pt x="2826" y="4872"/>
                      <a:pt x="4963" y="2735"/>
                      <a:pt x="6774" y="816"/>
                    </a:cubicBezTo>
                    <a:cubicBezTo>
                      <a:pt x="6991" y="635"/>
                      <a:pt x="6991" y="345"/>
                      <a:pt x="6774" y="164"/>
                    </a:cubicBezTo>
                    <a:cubicBezTo>
                      <a:pt x="6683" y="55"/>
                      <a:pt x="6566" y="1"/>
                      <a:pt x="64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" name="Google Shape;290;p21">
                <a:extLst>
                  <a:ext uri="{FF2B5EF4-FFF2-40B4-BE49-F238E27FC236}">
                    <a16:creationId xmlns:a16="http://schemas.microsoft.com/office/drawing/2014/main" id="{E28F41B0-09FF-4419-A6DB-B33648EAE179}"/>
                  </a:ext>
                </a:extLst>
              </p:cNvPr>
              <p:cNvSpPr/>
              <p:nvPr/>
            </p:nvSpPr>
            <p:spPr>
              <a:xfrm>
                <a:off x="5519557" y="1088423"/>
                <a:ext cx="44476" cy="37346"/>
              </a:xfrm>
              <a:custGeom>
                <a:avLst/>
                <a:gdLst/>
                <a:ahLst/>
                <a:cxnLst/>
                <a:rect l="l" t="t" r="r" b="b"/>
                <a:pathLst>
                  <a:path w="2851" h="2394" extrusionOk="0">
                    <a:moveTo>
                      <a:pt x="2320" y="0"/>
                    </a:moveTo>
                    <a:cubicBezTo>
                      <a:pt x="2232" y="0"/>
                      <a:pt x="2141" y="24"/>
                      <a:pt x="2054" y="74"/>
                    </a:cubicBezTo>
                    <a:cubicBezTo>
                      <a:pt x="1366" y="472"/>
                      <a:pt x="786" y="980"/>
                      <a:pt x="315" y="1595"/>
                    </a:cubicBezTo>
                    <a:cubicBezTo>
                      <a:pt x="0" y="1910"/>
                      <a:pt x="226" y="2394"/>
                      <a:pt x="634" y="2394"/>
                    </a:cubicBezTo>
                    <a:cubicBezTo>
                      <a:pt x="648" y="2394"/>
                      <a:pt x="663" y="2393"/>
                      <a:pt x="677" y="2392"/>
                    </a:cubicBezTo>
                    <a:cubicBezTo>
                      <a:pt x="822" y="2356"/>
                      <a:pt x="931" y="2320"/>
                      <a:pt x="1040" y="2211"/>
                    </a:cubicBezTo>
                    <a:cubicBezTo>
                      <a:pt x="1438" y="1668"/>
                      <a:pt x="1945" y="1233"/>
                      <a:pt x="2525" y="907"/>
                    </a:cubicBezTo>
                    <a:cubicBezTo>
                      <a:pt x="2778" y="798"/>
                      <a:pt x="2851" y="472"/>
                      <a:pt x="2742" y="255"/>
                    </a:cubicBezTo>
                    <a:cubicBezTo>
                      <a:pt x="2647" y="89"/>
                      <a:pt x="2489" y="0"/>
                      <a:pt x="23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2" name="Google Shape;291;p21">
                <a:extLst>
                  <a:ext uri="{FF2B5EF4-FFF2-40B4-BE49-F238E27FC236}">
                    <a16:creationId xmlns:a16="http://schemas.microsoft.com/office/drawing/2014/main" id="{AFC5CD2C-D003-448E-B1CB-32B567A181BF}"/>
                  </a:ext>
                </a:extLst>
              </p:cNvPr>
              <p:cNvSpPr/>
              <p:nvPr/>
            </p:nvSpPr>
            <p:spPr>
              <a:xfrm>
                <a:off x="5373026" y="960737"/>
                <a:ext cx="280285" cy="323794"/>
              </a:xfrm>
              <a:custGeom>
                <a:avLst/>
                <a:gdLst/>
                <a:ahLst/>
                <a:cxnLst/>
                <a:rect l="l" t="t" r="r" b="b"/>
                <a:pathLst>
                  <a:path w="17967" h="20756" extrusionOk="0">
                    <a:moveTo>
                      <a:pt x="8175" y="6081"/>
                    </a:moveTo>
                    <a:cubicBezTo>
                      <a:pt x="8318" y="6081"/>
                      <a:pt x="8465" y="6155"/>
                      <a:pt x="8549" y="6303"/>
                    </a:cubicBezTo>
                    <a:cubicBezTo>
                      <a:pt x="8694" y="6484"/>
                      <a:pt x="8658" y="6810"/>
                      <a:pt x="8440" y="6955"/>
                    </a:cubicBezTo>
                    <a:cubicBezTo>
                      <a:pt x="7970" y="7281"/>
                      <a:pt x="7535" y="7643"/>
                      <a:pt x="7064" y="8005"/>
                    </a:cubicBezTo>
                    <a:cubicBezTo>
                      <a:pt x="6738" y="8295"/>
                      <a:pt x="6412" y="8585"/>
                      <a:pt x="6086" y="8802"/>
                    </a:cubicBezTo>
                    <a:cubicBezTo>
                      <a:pt x="5977" y="8875"/>
                      <a:pt x="5905" y="8911"/>
                      <a:pt x="5796" y="8911"/>
                    </a:cubicBezTo>
                    <a:cubicBezTo>
                      <a:pt x="5651" y="8911"/>
                      <a:pt x="5507" y="8839"/>
                      <a:pt x="5398" y="8730"/>
                    </a:cubicBezTo>
                    <a:cubicBezTo>
                      <a:pt x="5253" y="8513"/>
                      <a:pt x="5289" y="8223"/>
                      <a:pt x="5507" y="8078"/>
                    </a:cubicBezTo>
                    <a:cubicBezTo>
                      <a:pt x="5833" y="7824"/>
                      <a:pt x="6159" y="7571"/>
                      <a:pt x="6485" y="7281"/>
                    </a:cubicBezTo>
                    <a:cubicBezTo>
                      <a:pt x="6955" y="6919"/>
                      <a:pt x="7390" y="6520"/>
                      <a:pt x="7897" y="6194"/>
                    </a:cubicBezTo>
                    <a:cubicBezTo>
                      <a:pt x="7973" y="6119"/>
                      <a:pt x="8073" y="6081"/>
                      <a:pt x="8175" y="6081"/>
                    </a:cubicBezTo>
                    <a:close/>
                    <a:moveTo>
                      <a:pt x="11674" y="8193"/>
                    </a:moveTo>
                    <a:cubicBezTo>
                      <a:pt x="11847" y="8193"/>
                      <a:pt x="12024" y="8291"/>
                      <a:pt x="12099" y="8440"/>
                    </a:cubicBezTo>
                    <a:cubicBezTo>
                      <a:pt x="12244" y="8657"/>
                      <a:pt x="12135" y="8983"/>
                      <a:pt x="11918" y="9092"/>
                    </a:cubicBezTo>
                    <a:cubicBezTo>
                      <a:pt x="11338" y="9418"/>
                      <a:pt x="10831" y="9853"/>
                      <a:pt x="10396" y="10396"/>
                    </a:cubicBezTo>
                    <a:cubicBezTo>
                      <a:pt x="10324" y="10505"/>
                      <a:pt x="10179" y="10541"/>
                      <a:pt x="10034" y="10577"/>
                    </a:cubicBezTo>
                    <a:cubicBezTo>
                      <a:pt x="10019" y="10578"/>
                      <a:pt x="10005" y="10579"/>
                      <a:pt x="9991" y="10579"/>
                    </a:cubicBezTo>
                    <a:cubicBezTo>
                      <a:pt x="9585" y="10579"/>
                      <a:pt x="9392" y="10095"/>
                      <a:pt x="9672" y="9780"/>
                    </a:cubicBezTo>
                    <a:cubicBezTo>
                      <a:pt x="10179" y="9165"/>
                      <a:pt x="10759" y="8657"/>
                      <a:pt x="11447" y="8259"/>
                    </a:cubicBezTo>
                    <a:cubicBezTo>
                      <a:pt x="11515" y="8214"/>
                      <a:pt x="11594" y="8193"/>
                      <a:pt x="11674" y="8193"/>
                    </a:cubicBezTo>
                    <a:close/>
                    <a:moveTo>
                      <a:pt x="11447" y="5624"/>
                    </a:moveTo>
                    <a:cubicBezTo>
                      <a:pt x="11565" y="5624"/>
                      <a:pt x="11682" y="5669"/>
                      <a:pt x="11773" y="5760"/>
                    </a:cubicBezTo>
                    <a:cubicBezTo>
                      <a:pt x="11954" y="5941"/>
                      <a:pt x="11954" y="6267"/>
                      <a:pt x="11773" y="6448"/>
                    </a:cubicBezTo>
                    <a:cubicBezTo>
                      <a:pt x="9926" y="8331"/>
                      <a:pt x="7789" y="10468"/>
                      <a:pt x="5833" y="11881"/>
                    </a:cubicBezTo>
                    <a:cubicBezTo>
                      <a:pt x="5748" y="11952"/>
                      <a:pt x="5652" y="11984"/>
                      <a:pt x="5558" y="11984"/>
                    </a:cubicBezTo>
                    <a:cubicBezTo>
                      <a:pt x="5411" y="11984"/>
                      <a:pt x="5269" y="11905"/>
                      <a:pt x="5181" y="11772"/>
                    </a:cubicBezTo>
                    <a:cubicBezTo>
                      <a:pt x="4999" y="11591"/>
                      <a:pt x="5072" y="11265"/>
                      <a:pt x="5289" y="11120"/>
                    </a:cubicBezTo>
                    <a:cubicBezTo>
                      <a:pt x="7209" y="9744"/>
                      <a:pt x="9310" y="7643"/>
                      <a:pt x="11121" y="5760"/>
                    </a:cubicBezTo>
                    <a:cubicBezTo>
                      <a:pt x="11211" y="5669"/>
                      <a:pt x="11329" y="5624"/>
                      <a:pt x="11447" y="5624"/>
                    </a:cubicBezTo>
                    <a:close/>
                    <a:moveTo>
                      <a:pt x="6412" y="1"/>
                    </a:moveTo>
                    <a:cubicBezTo>
                      <a:pt x="6303" y="37"/>
                      <a:pt x="6195" y="73"/>
                      <a:pt x="6122" y="145"/>
                    </a:cubicBezTo>
                    <a:cubicBezTo>
                      <a:pt x="5398" y="580"/>
                      <a:pt x="4746" y="1123"/>
                      <a:pt x="4166" y="1739"/>
                    </a:cubicBezTo>
                    <a:cubicBezTo>
                      <a:pt x="4070" y="1836"/>
                      <a:pt x="3941" y="1884"/>
                      <a:pt x="3812" y="1884"/>
                    </a:cubicBezTo>
                    <a:cubicBezTo>
                      <a:pt x="3748" y="1884"/>
                      <a:pt x="3683" y="1872"/>
                      <a:pt x="3623" y="1848"/>
                    </a:cubicBezTo>
                    <a:lnTo>
                      <a:pt x="1921" y="1051"/>
                    </a:lnTo>
                    <a:cubicBezTo>
                      <a:pt x="762" y="6991"/>
                      <a:pt x="146" y="13040"/>
                      <a:pt x="1" y="19089"/>
                    </a:cubicBezTo>
                    <a:lnTo>
                      <a:pt x="870" y="18437"/>
                    </a:lnTo>
                    <a:cubicBezTo>
                      <a:pt x="946" y="18377"/>
                      <a:pt x="1040" y="18348"/>
                      <a:pt x="1135" y="18348"/>
                    </a:cubicBezTo>
                    <a:cubicBezTo>
                      <a:pt x="1268" y="18348"/>
                      <a:pt x="1402" y="18404"/>
                      <a:pt x="1486" y="18510"/>
                    </a:cubicBezTo>
                    <a:cubicBezTo>
                      <a:pt x="2138" y="19198"/>
                      <a:pt x="2899" y="19850"/>
                      <a:pt x="3659" y="20393"/>
                    </a:cubicBezTo>
                    <a:lnTo>
                      <a:pt x="6340" y="19270"/>
                    </a:lnTo>
                    <a:cubicBezTo>
                      <a:pt x="6847" y="19017"/>
                      <a:pt x="7426" y="18836"/>
                      <a:pt x="8042" y="18799"/>
                    </a:cubicBezTo>
                    <a:cubicBezTo>
                      <a:pt x="8223" y="18799"/>
                      <a:pt x="8440" y="18836"/>
                      <a:pt x="8622" y="18908"/>
                    </a:cubicBezTo>
                    <a:cubicBezTo>
                      <a:pt x="9165" y="19089"/>
                      <a:pt x="9636" y="19451"/>
                      <a:pt x="9926" y="19958"/>
                    </a:cubicBezTo>
                    <a:lnTo>
                      <a:pt x="10034" y="20140"/>
                    </a:lnTo>
                    <a:cubicBezTo>
                      <a:pt x="10201" y="20474"/>
                      <a:pt x="10537" y="20652"/>
                      <a:pt x="10875" y="20652"/>
                    </a:cubicBezTo>
                    <a:cubicBezTo>
                      <a:pt x="11123" y="20652"/>
                      <a:pt x="11372" y="20556"/>
                      <a:pt x="11556" y="20357"/>
                    </a:cubicBezTo>
                    <a:lnTo>
                      <a:pt x="12497" y="19524"/>
                    </a:lnTo>
                    <a:cubicBezTo>
                      <a:pt x="12678" y="19343"/>
                      <a:pt x="12932" y="19234"/>
                      <a:pt x="13222" y="19198"/>
                    </a:cubicBezTo>
                    <a:lnTo>
                      <a:pt x="13258" y="19198"/>
                    </a:lnTo>
                    <a:cubicBezTo>
                      <a:pt x="13548" y="19198"/>
                      <a:pt x="13801" y="19306"/>
                      <a:pt x="14019" y="19451"/>
                    </a:cubicBezTo>
                    <a:cubicBezTo>
                      <a:pt x="14598" y="19850"/>
                      <a:pt x="15178" y="20284"/>
                      <a:pt x="15721" y="20755"/>
                    </a:cubicBezTo>
                    <a:cubicBezTo>
                      <a:pt x="16989" y="17133"/>
                      <a:pt x="17134" y="13294"/>
                      <a:pt x="17278" y="9599"/>
                    </a:cubicBezTo>
                    <a:cubicBezTo>
                      <a:pt x="17315" y="6919"/>
                      <a:pt x="17532" y="4238"/>
                      <a:pt x="17967" y="1594"/>
                    </a:cubicBezTo>
                    <a:lnTo>
                      <a:pt x="17967" y="1594"/>
                    </a:lnTo>
                    <a:lnTo>
                      <a:pt x="14924" y="2826"/>
                    </a:lnTo>
                    <a:cubicBezTo>
                      <a:pt x="14867" y="2854"/>
                      <a:pt x="14806" y="2868"/>
                      <a:pt x="14743" y="2868"/>
                    </a:cubicBezTo>
                    <a:cubicBezTo>
                      <a:pt x="14568" y="2868"/>
                      <a:pt x="14389" y="2760"/>
                      <a:pt x="14308" y="2572"/>
                    </a:cubicBezTo>
                    <a:cubicBezTo>
                      <a:pt x="14055" y="1993"/>
                      <a:pt x="13620" y="1522"/>
                      <a:pt x="13077" y="1160"/>
                    </a:cubicBezTo>
                    <a:cubicBezTo>
                      <a:pt x="12932" y="1015"/>
                      <a:pt x="12715" y="942"/>
                      <a:pt x="12461" y="906"/>
                    </a:cubicBezTo>
                    <a:cubicBezTo>
                      <a:pt x="12280" y="942"/>
                      <a:pt x="12099" y="979"/>
                      <a:pt x="11954" y="1051"/>
                    </a:cubicBezTo>
                    <a:cubicBezTo>
                      <a:pt x="11121" y="1413"/>
                      <a:pt x="10360" y="1775"/>
                      <a:pt x="9600" y="2210"/>
                    </a:cubicBezTo>
                    <a:cubicBezTo>
                      <a:pt x="9532" y="2251"/>
                      <a:pt x="9454" y="2271"/>
                      <a:pt x="9375" y="2271"/>
                    </a:cubicBezTo>
                    <a:cubicBezTo>
                      <a:pt x="9244" y="2271"/>
                      <a:pt x="9111" y="2215"/>
                      <a:pt x="9020" y="2101"/>
                    </a:cubicBezTo>
                    <a:cubicBezTo>
                      <a:pt x="8332" y="1413"/>
                      <a:pt x="7535" y="761"/>
                      <a:pt x="6702" y="145"/>
                    </a:cubicBezTo>
                    <a:cubicBezTo>
                      <a:pt x="6629" y="73"/>
                      <a:pt x="6521" y="37"/>
                      <a:pt x="641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" sz="2755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61" name="Google Shape;288;p21">
            <a:extLst>
              <a:ext uri="{FF2B5EF4-FFF2-40B4-BE49-F238E27FC236}">
                <a16:creationId xmlns:a16="http://schemas.microsoft.com/office/drawing/2014/main" id="{7616ADF5-E84A-4184-A482-4C8FF2D1E01D}"/>
              </a:ext>
            </a:extLst>
          </p:cNvPr>
          <p:cNvSpPr/>
          <p:nvPr/>
        </p:nvSpPr>
        <p:spPr>
          <a:xfrm>
            <a:off x="4136083" y="6385880"/>
            <a:ext cx="3426784" cy="2440616"/>
          </a:xfrm>
          <a:custGeom>
            <a:avLst/>
            <a:gdLst/>
            <a:ahLst/>
            <a:cxnLst/>
            <a:rect l="l" t="t" r="r" b="b"/>
            <a:pathLst>
              <a:path w="80992" h="92543" extrusionOk="0">
                <a:moveTo>
                  <a:pt x="38286" y="939"/>
                </a:moveTo>
                <a:cubicBezTo>
                  <a:pt x="38395" y="975"/>
                  <a:pt x="38503" y="1011"/>
                  <a:pt x="38576" y="1084"/>
                </a:cubicBezTo>
                <a:cubicBezTo>
                  <a:pt x="39409" y="1663"/>
                  <a:pt x="40206" y="2315"/>
                  <a:pt x="40894" y="3040"/>
                </a:cubicBezTo>
                <a:cubicBezTo>
                  <a:pt x="40982" y="3127"/>
                  <a:pt x="41109" y="3175"/>
                  <a:pt x="41237" y="3175"/>
                </a:cubicBezTo>
                <a:cubicBezTo>
                  <a:pt x="41319" y="3175"/>
                  <a:pt x="41402" y="3155"/>
                  <a:pt x="41474" y="3112"/>
                </a:cubicBezTo>
                <a:cubicBezTo>
                  <a:pt x="42234" y="2714"/>
                  <a:pt x="43031" y="2315"/>
                  <a:pt x="43828" y="1989"/>
                </a:cubicBezTo>
                <a:cubicBezTo>
                  <a:pt x="44009" y="1881"/>
                  <a:pt x="44190" y="1844"/>
                  <a:pt x="44371" y="1844"/>
                </a:cubicBezTo>
                <a:cubicBezTo>
                  <a:pt x="44589" y="1844"/>
                  <a:pt x="44806" y="1953"/>
                  <a:pt x="44987" y="2098"/>
                </a:cubicBezTo>
                <a:cubicBezTo>
                  <a:pt x="45494" y="2424"/>
                  <a:pt x="45929" y="2931"/>
                  <a:pt x="46219" y="3510"/>
                </a:cubicBezTo>
                <a:cubicBezTo>
                  <a:pt x="46298" y="3670"/>
                  <a:pt x="46455" y="3770"/>
                  <a:pt x="46633" y="3770"/>
                </a:cubicBezTo>
                <a:cubicBezTo>
                  <a:pt x="46698" y="3770"/>
                  <a:pt x="46766" y="3757"/>
                  <a:pt x="46834" y="3728"/>
                </a:cubicBezTo>
                <a:lnTo>
                  <a:pt x="49877" y="2532"/>
                </a:lnTo>
                <a:lnTo>
                  <a:pt x="49877" y="2532"/>
                </a:lnTo>
                <a:cubicBezTo>
                  <a:pt x="49442" y="5177"/>
                  <a:pt x="49189" y="7821"/>
                  <a:pt x="49152" y="10501"/>
                </a:cubicBezTo>
                <a:cubicBezTo>
                  <a:pt x="49008" y="14232"/>
                  <a:pt x="48863" y="18071"/>
                  <a:pt x="47595" y="21694"/>
                </a:cubicBezTo>
                <a:cubicBezTo>
                  <a:pt x="47052" y="21186"/>
                  <a:pt x="46508" y="20752"/>
                  <a:pt x="45893" y="20390"/>
                </a:cubicBezTo>
                <a:cubicBezTo>
                  <a:pt x="45675" y="20208"/>
                  <a:pt x="45422" y="20136"/>
                  <a:pt x="45168" y="20100"/>
                </a:cubicBezTo>
                <a:lnTo>
                  <a:pt x="45096" y="20100"/>
                </a:lnTo>
                <a:cubicBezTo>
                  <a:pt x="44842" y="20136"/>
                  <a:pt x="44589" y="20245"/>
                  <a:pt x="44371" y="20462"/>
                </a:cubicBezTo>
                <a:lnTo>
                  <a:pt x="43430" y="21295"/>
                </a:lnTo>
                <a:cubicBezTo>
                  <a:pt x="43246" y="21494"/>
                  <a:pt x="42997" y="21590"/>
                  <a:pt x="42749" y="21590"/>
                </a:cubicBezTo>
                <a:cubicBezTo>
                  <a:pt x="42411" y="21590"/>
                  <a:pt x="42075" y="21412"/>
                  <a:pt x="41908" y="21078"/>
                </a:cubicBezTo>
                <a:lnTo>
                  <a:pt x="41800" y="20897"/>
                </a:lnTo>
                <a:cubicBezTo>
                  <a:pt x="41510" y="20390"/>
                  <a:pt x="41039" y="20027"/>
                  <a:pt x="40496" y="19846"/>
                </a:cubicBezTo>
                <a:cubicBezTo>
                  <a:pt x="40314" y="19774"/>
                  <a:pt x="40097" y="19738"/>
                  <a:pt x="39916" y="19738"/>
                </a:cubicBezTo>
                <a:cubicBezTo>
                  <a:pt x="39300" y="19774"/>
                  <a:pt x="38721" y="19955"/>
                  <a:pt x="38214" y="20208"/>
                </a:cubicBezTo>
                <a:lnTo>
                  <a:pt x="35533" y="21331"/>
                </a:lnTo>
                <a:cubicBezTo>
                  <a:pt x="34773" y="20788"/>
                  <a:pt x="34012" y="20136"/>
                  <a:pt x="33360" y="19448"/>
                </a:cubicBezTo>
                <a:cubicBezTo>
                  <a:pt x="33276" y="19342"/>
                  <a:pt x="33142" y="19286"/>
                  <a:pt x="33009" y="19286"/>
                </a:cubicBezTo>
                <a:cubicBezTo>
                  <a:pt x="32914" y="19286"/>
                  <a:pt x="32820" y="19315"/>
                  <a:pt x="32744" y="19375"/>
                </a:cubicBezTo>
                <a:lnTo>
                  <a:pt x="31875" y="20027"/>
                </a:lnTo>
                <a:cubicBezTo>
                  <a:pt x="32020" y="13978"/>
                  <a:pt x="32636" y="7966"/>
                  <a:pt x="33795" y="2025"/>
                </a:cubicBezTo>
                <a:lnTo>
                  <a:pt x="35497" y="2750"/>
                </a:lnTo>
                <a:cubicBezTo>
                  <a:pt x="35557" y="2786"/>
                  <a:pt x="35622" y="2802"/>
                  <a:pt x="35686" y="2802"/>
                </a:cubicBezTo>
                <a:cubicBezTo>
                  <a:pt x="35815" y="2802"/>
                  <a:pt x="35944" y="2738"/>
                  <a:pt x="36040" y="2641"/>
                </a:cubicBezTo>
                <a:cubicBezTo>
                  <a:pt x="36620" y="2025"/>
                  <a:pt x="37272" y="1482"/>
                  <a:pt x="37996" y="1047"/>
                </a:cubicBezTo>
                <a:cubicBezTo>
                  <a:pt x="38069" y="1011"/>
                  <a:pt x="38177" y="939"/>
                  <a:pt x="38286" y="939"/>
                </a:cubicBezTo>
                <a:close/>
                <a:moveTo>
                  <a:pt x="14090" y="12892"/>
                </a:moveTo>
                <a:cubicBezTo>
                  <a:pt x="19089" y="12892"/>
                  <a:pt x="25065" y="12928"/>
                  <a:pt x="31295" y="12964"/>
                </a:cubicBezTo>
                <a:cubicBezTo>
                  <a:pt x="31078" y="15645"/>
                  <a:pt x="30969" y="18289"/>
                  <a:pt x="30933" y="20969"/>
                </a:cubicBezTo>
                <a:cubicBezTo>
                  <a:pt x="30933" y="21114"/>
                  <a:pt x="31006" y="21295"/>
                  <a:pt x="31187" y="21368"/>
                </a:cubicBezTo>
                <a:cubicBezTo>
                  <a:pt x="31252" y="21400"/>
                  <a:pt x="31332" y="21418"/>
                  <a:pt x="31410" y="21418"/>
                </a:cubicBezTo>
                <a:cubicBezTo>
                  <a:pt x="31505" y="21418"/>
                  <a:pt x="31598" y="21391"/>
                  <a:pt x="31658" y="21331"/>
                </a:cubicBezTo>
                <a:lnTo>
                  <a:pt x="32962" y="20390"/>
                </a:lnTo>
                <a:cubicBezTo>
                  <a:pt x="33650" y="21078"/>
                  <a:pt x="34410" y="21694"/>
                  <a:pt x="35244" y="22237"/>
                </a:cubicBezTo>
                <a:cubicBezTo>
                  <a:pt x="35312" y="22306"/>
                  <a:pt x="35410" y="22331"/>
                  <a:pt x="35510" y="22331"/>
                </a:cubicBezTo>
                <a:cubicBezTo>
                  <a:pt x="35567" y="22331"/>
                  <a:pt x="35625" y="22323"/>
                  <a:pt x="35678" y="22309"/>
                </a:cubicBezTo>
                <a:lnTo>
                  <a:pt x="38576" y="21042"/>
                </a:lnTo>
                <a:cubicBezTo>
                  <a:pt x="38979" y="20840"/>
                  <a:pt x="39429" y="20730"/>
                  <a:pt x="39888" y="20730"/>
                </a:cubicBezTo>
                <a:cubicBezTo>
                  <a:pt x="40005" y="20730"/>
                  <a:pt x="40124" y="20737"/>
                  <a:pt x="40242" y="20752"/>
                </a:cubicBezTo>
                <a:cubicBezTo>
                  <a:pt x="40568" y="20824"/>
                  <a:pt x="40749" y="21078"/>
                  <a:pt x="41003" y="21440"/>
                </a:cubicBezTo>
                <a:lnTo>
                  <a:pt x="41184" y="21657"/>
                </a:lnTo>
                <a:cubicBezTo>
                  <a:pt x="41546" y="22164"/>
                  <a:pt x="42162" y="22490"/>
                  <a:pt x="42814" y="22527"/>
                </a:cubicBezTo>
                <a:cubicBezTo>
                  <a:pt x="42959" y="22527"/>
                  <a:pt x="43067" y="22490"/>
                  <a:pt x="43212" y="22490"/>
                </a:cubicBezTo>
                <a:cubicBezTo>
                  <a:pt x="43502" y="22382"/>
                  <a:pt x="43792" y="22201"/>
                  <a:pt x="44045" y="21983"/>
                </a:cubicBezTo>
                <a:lnTo>
                  <a:pt x="44987" y="21186"/>
                </a:lnTo>
                <a:cubicBezTo>
                  <a:pt x="45023" y="21150"/>
                  <a:pt x="45096" y="21078"/>
                  <a:pt x="45132" y="21078"/>
                </a:cubicBezTo>
                <a:cubicBezTo>
                  <a:pt x="45204" y="21078"/>
                  <a:pt x="45277" y="21114"/>
                  <a:pt x="45349" y="21186"/>
                </a:cubicBezTo>
                <a:cubicBezTo>
                  <a:pt x="46110" y="21657"/>
                  <a:pt x="46798" y="22237"/>
                  <a:pt x="47450" y="22853"/>
                </a:cubicBezTo>
                <a:cubicBezTo>
                  <a:pt x="47523" y="22925"/>
                  <a:pt x="47667" y="22997"/>
                  <a:pt x="47776" y="22997"/>
                </a:cubicBezTo>
                <a:lnTo>
                  <a:pt x="47885" y="22997"/>
                </a:lnTo>
                <a:cubicBezTo>
                  <a:pt x="48030" y="22961"/>
                  <a:pt x="48175" y="22853"/>
                  <a:pt x="48211" y="22708"/>
                </a:cubicBezTo>
                <a:cubicBezTo>
                  <a:pt x="49442" y="19593"/>
                  <a:pt x="49804" y="16369"/>
                  <a:pt x="49986" y="13182"/>
                </a:cubicBezTo>
                <a:cubicBezTo>
                  <a:pt x="64112" y="13363"/>
                  <a:pt x="76391" y="13544"/>
                  <a:pt x="78782" y="13580"/>
                </a:cubicBezTo>
                <a:cubicBezTo>
                  <a:pt x="79941" y="26982"/>
                  <a:pt x="77369" y="83559"/>
                  <a:pt x="77188" y="88087"/>
                </a:cubicBezTo>
                <a:cubicBezTo>
                  <a:pt x="72044" y="90369"/>
                  <a:pt x="57157" y="91637"/>
                  <a:pt x="36149" y="91637"/>
                </a:cubicBezTo>
                <a:cubicBezTo>
                  <a:pt x="18799" y="91637"/>
                  <a:pt x="3441" y="90695"/>
                  <a:pt x="2137" y="89934"/>
                </a:cubicBezTo>
                <a:cubicBezTo>
                  <a:pt x="725" y="87508"/>
                  <a:pt x="1304" y="42847"/>
                  <a:pt x="2029" y="13037"/>
                </a:cubicBezTo>
                <a:cubicBezTo>
                  <a:pt x="4274" y="12928"/>
                  <a:pt x="8331" y="12892"/>
                  <a:pt x="14090" y="12892"/>
                </a:cubicBezTo>
                <a:close/>
                <a:moveTo>
                  <a:pt x="38269" y="0"/>
                </a:moveTo>
                <a:cubicBezTo>
                  <a:pt x="37999" y="0"/>
                  <a:pt x="37725" y="82"/>
                  <a:pt x="37489" y="251"/>
                </a:cubicBezTo>
                <a:cubicBezTo>
                  <a:pt x="36801" y="685"/>
                  <a:pt x="36149" y="1192"/>
                  <a:pt x="35569" y="1772"/>
                </a:cubicBezTo>
                <a:lnTo>
                  <a:pt x="33650" y="866"/>
                </a:lnTo>
                <a:cubicBezTo>
                  <a:pt x="33577" y="830"/>
                  <a:pt x="33505" y="812"/>
                  <a:pt x="33432" y="812"/>
                </a:cubicBezTo>
                <a:cubicBezTo>
                  <a:pt x="33360" y="812"/>
                  <a:pt x="33288" y="830"/>
                  <a:pt x="33215" y="866"/>
                </a:cubicBezTo>
                <a:cubicBezTo>
                  <a:pt x="33106" y="939"/>
                  <a:pt x="32998" y="1047"/>
                  <a:pt x="32998" y="1192"/>
                </a:cubicBezTo>
                <a:cubicBezTo>
                  <a:pt x="32273" y="4778"/>
                  <a:pt x="31730" y="8364"/>
                  <a:pt x="31404" y="12022"/>
                </a:cubicBezTo>
                <a:cubicBezTo>
                  <a:pt x="25102" y="11950"/>
                  <a:pt x="19125" y="11914"/>
                  <a:pt x="14090" y="11914"/>
                </a:cubicBezTo>
                <a:cubicBezTo>
                  <a:pt x="7933" y="11914"/>
                  <a:pt x="3695" y="11986"/>
                  <a:pt x="1521" y="12059"/>
                </a:cubicBezTo>
                <a:cubicBezTo>
                  <a:pt x="1268" y="12095"/>
                  <a:pt x="1087" y="12276"/>
                  <a:pt x="1051" y="12530"/>
                </a:cubicBezTo>
                <a:cubicBezTo>
                  <a:pt x="1051" y="12711"/>
                  <a:pt x="616" y="31691"/>
                  <a:pt x="399" y="50671"/>
                </a:cubicBezTo>
                <a:cubicBezTo>
                  <a:pt x="0" y="89282"/>
                  <a:pt x="1051" y="90188"/>
                  <a:pt x="1485" y="90586"/>
                </a:cubicBezTo>
                <a:cubicBezTo>
                  <a:pt x="2862" y="91782"/>
                  <a:pt x="20501" y="92542"/>
                  <a:pt x="36149" y="92542"/>
                </a:cubicBezTo>
                <a:cubicBezTo>
                  <a:pt x="46291" y="92542"/>
                  <a:pt x="70740" y="92180"/>
                  <a:pt x="77840" y="88811"/>
                </a:cubicBezTo>
                <a:cubicBezTo>
                  <a:pt x="77985" y="88739"/>
                  <a:pt x="78093" y="88558"/>
                  <a:pt x="78093" y="88413"/>
                </a:cubicBezTo>
                <a:cubicBezTo>
                  <a:pt x="78130" y="87761"/>
                  <a:pt x="80991" y="26185"/>
                  <a:pt x="79687" y="13037"/>
                </a:cubicBezTo>
                <a:cubicBezTo>
                  <a:pt x="79651" y="12819"/>
                  <a:pt x="79470" y="12638"/>
                  <a:pt x="79216" y="12602"/>
                </a:cubicBezTo>
                <a:cubicBezTo>
                  <a:pt x="78999" y="12602"/>
                  <a:pt x="65669" y="12421"/>
                  <a:pt x="50022" y="12204"/>
                </a:cubicBezTo>
                <a:cubicBezTo>
                  <a:pt x="50058" y="11660"/>
                  <a:pt x="50058" y="11117"/>
                  <a:pt x="50094" y="10537"/>
                </a:cubicBezTo>
                <a:cubicBezTo>
                  <a:pt x="50203" y="7676"/>
                  <a:pt x="50312" y="4706"/>
                  <a:pt x="50927" y="1881"/>
                </a:cubicBezTo>
                <a:cubicBezTo>
                  <a:pt x="51013" y="1565"/>
                  <a:pt x="50782" y="1318"/>
                  <a:pt x="50520" y="1318"/>
                </a:cubicBezTo>
                <a:cubicBezTo>
                  <a:pt x="50451" y="1318"/>
                  <a:pt x="50380" y="1336"/>
                  <a:pt x="50312" y="1373"/>
                </a:cubicBezTo>
                <a:lnTo>
                  <a:pt x="46834" y="2714"/>
                </a:lnTo>
                <a:cubicBezTo>
                  <a:pt x="46508" y="2170"/>
                  <a:pt x="46037" y="1699"/>
                  <a:pt x="45530" y="1337"/>
                </a:cubicBezTo>
                <a:cubicBezTo>
                  <a:pt x="45168" y="1047"/>
                  <a:pt x="44770" y="903"/>
                  <a:pt x="44371" y="903"/>
                </a:cubicBezTo>
                <a:cubicBezTo>
                  <a:pt x="44045" y="903"/>
                  <a:pt x="43719" y="975"/>
                  <a:pt x="43466" y="1120"/>
                </a:cubicBezTo>
                <a:cubicBezTo>
                  <a:pt x="42705" y="1446"/>
                  <a:pt x="42017" y="1772"/>
                  <a:pt x="41329" y="2134"/>
                </a:cubicBezTo>
                <a:cubicBezTo>
                  <a:pt x="40640" y="1482"/>
                  <a:pt x="39916" y="866"/>
                  <a:pt x="39119" y="323"/>
                </a:cubicBezTo>
                <a:cubicBezTo>
                  <a:pt x="38886" y="110"/>
                  <a:pt x="38581" y="0"/>
                  <a:pt x="3826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</a:t>
            </a: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2" name="Google Shape;270;p21">
            <a:extLst>
              <a:ext uri="{FF2B5EF4-FFF2-40B4-BE49-F238E27FC236}">
                <a16:creationId xmlns:a16="http://schemas.microsoft.com/office/drawing/2014/main" id="{15DBC0EC-2F71-4B7D-BD79-FC3A21D0153B}"/>
              </a:ext>
            </a:extLst>
          </p:cNvPr>
          <p:cNvSpPr/>
          <p:nvPr/>
        </p:nvSpPr>
        <p:spPr>
          <a:xfrm>
            <a:off x="1396342" y="3339593"/>
            <a:ext cx="3426784" cy="2440616"/>
          </a:xfrm>
          <a:custGeom>
            <a:avLst/>
            <a:gdLst/>
            <a:ahLst/>
            <a:cxnLst/>
            <a:rect l="l" t="t" r="r" b="b"/>
            <a:pathLst>
              <a:path w="80992" h="92543" extrusionOk="0">
                <a:moveTo>
                  <a:pt x="38286" y="939"/>
                </a:moveTo>
                <a:cubicBezTo>
                  <a:pt x="38395" y="975"/>
                  <a:pt x="38503" y="1011"/>
                  <a:pt x="38576" y="1084"/>
                </a:cubicBezTo>
                <a:cubicBezTo>
                  <a:pt x="39409" y="1663"/>
                  <a:pt x="40206" y="2315"/>
                  <a:pt x="40894" y="3040"/>
                </a:cubicBezTo>
                <a:cubicBezTo>
                  <a:pt x="40982" y="3127"/>
                  <a:pt x="41109" y="3175"/>
                  <a:pt x="41237" y="3175"/>
                </a:cubicBezTo>
                <a:cubicBezTo>
                  <a:pt x="41319" y="3175"/>
                  <a:pt x="41402" y="3155"/>
                  <a:pt x="41474" y="3112"/>
                </a:cubicBezTo>
                <a:cubicBezTo>
                  <a:pt x="42234" y="2714"/>
                  <a:pt x="43031" y="2315"/>
                  <a:pt x="43828" y="1989"/>
                </a:cubicBezTo>
                <a:cubicBezTo>
                  <a:pt x="44009" y="1881"/>
                  <a:pt x="44190" y="1844"/>
                  <a:pt x="44371" y="1844"/>
                </a:cubicBezTo>
                <a:cubicBezTo>
                  <a:pt x="44589" y="1844"/>
                  <a:pt x="44806" y="1953"/>
                  <a:pt x="44987" y="2098"/>
                </a:cubicBezTo>
                <a:cubicBezTo>
                  <a:pt x="45494" y="2424"/>
                  <a:pt x="45929" y="2931"/>
                  <a:pt x="46219" y="3510"/>
                </a:cubicBezTo>
                <a:cubicBezTo>
                  <a:pt x="46298" y="3670"/>
                  <a:pt x="46455" y="3770"/>
                  <a:pt x="46633" y="3770"/>
                </a:cubicBezTo>
                <a:cubicBezTo>
                  <a:pt x="46698" y="3770"/>
                  <a:pt x="46766" y="3757"/>
                  <a:pt x="46834" y="3728"/>
                </a:cubicBezTo>
                <a:lnTo>
                  <a:pt x="49877" y="2532"/>
                </a:lnTo>
                <a:lnTo>
                  <a:pt x="49877" y="2532"/>
                </a:lnTo>
                <a:cubicBezTo>
                  <a:pt x="49442" y="5177"/>
                  <a:pt x="49189" y="7821"/>
                  <a:pt x="49152" y="10501"/>
                </a:cubicBezTo>
                <a:cubicBezTo>
                  <a:pt x="49008" y="14232"/>
                  <a:pt x="48863" y="18071"/>
                  <a:pt x="47595" y="21694"/>
                </a:cubicBezTo>
                <a:cubicBezTo>
                  <a:pt x="47052" y="21186"/>
                  <a:pt x="46508" y="20752"/>
                  <a:pt x="45893" y="20390"/>
                </a:cubicBezTo>
                <a:cubicBezTo>
                  <a:pt x="45675" y="20208"/>
                  <a:pt x="45422" y="20136"/>
                  <a:pt x="45168" y="20100"/>
                </a:cubicBezTo>
                <a:lnTo>
                  <a:pt x="45096" y="20100"/>
                </a:lnTo>
                <a:cubicBezTo>
                  <a:pt x="44842" y="20136"/>
                  <a:pt x="44589" y="20245"/>
                  <a:pt x="44371" y="20462"/>
                </a:cubicBezTo>
                <a:lnTo>
                  <a:pt x="43430" y="21295"/>
                </a:lnTo>
                <a:cubicBezTo>
                  <a:pt x="43246" y="21494"/>
                  <a:pt x="42997" y="21590"/>
                  <a:pt x="42749" y="21590"/>
                </a:cubicBezTo>
                <a:cubicBezTo>
                  <a:pt x="42411" y="21590"/>
                  <a:pt x="42075" y="21412"/>
                  <a:pt x="41908" y="21078"/>
                </a:cubicBezTo>
                <a:lnTo>
                  <a:pt x="41800" y="20897"/>
                </a:lnTo>
                <a:cubicBezTo>
                  <a:pt x="41510" y="20390"/>
                  <a:pt x="41039" y="20027"/>
                  <a:pt x="40496" y="19846"/>
                </a:cubicBezTo>
                <a:cubicBezTo>
                  <a:pt x="40314" y="19774"/>
                  <a:pt x="40097" y="19738"/>
                  <a:pt x="39916" y="19738"/>
                </a:cubicBezTo>
                <a:cubicBezTo>
                  <a:pt x="39300" y="19774"/>
                  <a:pt x="38721" y="19955"/>
                  <a:pt x="38214" y="20208"/>
                </a:cubicBezTo>
                <a:lnTo>
                  <a:pt x="35533" y="21331"/>
                </a:lnTo>
                <a:cubicBezTo>
                  <a:pt x="34773" y="20788"/>
                  <a:pt x="34012" y="20136"/>
                  <a:pt x="33360" y="19448"/>
                </a:cubicBezTo>
                <a:cubicBezTo>
                  <a:pt x="33276" y="19342"/>
                  <a:pt x="33142" y="19286"/>
                  <a:pt x="33009" y="19286"/>
                </a:cubicBezTo>
                <a:cubicBezTo>
                  <a:pt x="32914" y="19286"/>
                  <a:pt x="32820" y="19315"/>
                  <a:pt x="32744" y="19375"/>
                </a:cubicBezTo>
                <a:lnTo>
                  <a:pt x="31875" y="20027"/>
                </a:lnTo>
                <a:cubicBezTo>
                  <a:pt x="32020" y="13978"/>
                  <a:pt x="32636" y="7966"/>
                  <a:pt x="33795" y="2025"/>
                </a:cubicBezTo>
                <a:lnTo>
                  <a:pt x="35497" y="2750"/>
                </a:lnTo>
                <a:cubicBezTo>
                  <a:pt x="35557" y="2786"/>
                  <a:pt x="35622" y="2802"/>
                  <a:pt x="35686" y="2802"/>
                </a:cubicBezTo>
                <a:cubicBezTo>
                  <a:pt x="35815" y="2802"/>
                  <a:pt x="35944" y="2738"/>
                  <a:pt x="36040" y="2641"/>
                </a:cubicBezTo>
                <a:cubicBezTo>
                  <a:pt x="36620" y="2025"/>
                  <a:pt x="37272" y="1482"/>
                  <a:pt x="37996" y="1047"/>
                </a:cubicBezTo>
                <a:cubicBezTo>
                  <a:pt x="38069" y="1011"/>
                  <a:pt x="38177" y="939"/>
                  <a:pt x="38286" y="939"/>
                </a:cubicBezTo>
                <a:close/>
                <a:moveTo>
                  <a:pt x="14090" y="12892"/>
                </a:moveTo>
                <a:cubicBezTo>
                  <a:pt x="19089" y="12892"/>
                  <a:pt x="25065" y="12928"/>
                  <a:pt x="31295" y="12964"/>
                </a:cubicBezTo>
                <a:cubicBezTo>
                  <a:pt x="31078" y="15645"/>
                  <a:pt x="30969" y="18289"/>
                  <a:pt x="30933" y="20969"/>
                </a:cubicBezTo>
                <a:cubicBezTo>
                  <a:pt x="30933" y="21114"/>
                  <a:pt x="31006" y="21295"/>
                  <a:pt x="31187" y="21368"/>
                </a:cubicBezTo>
                <a:cubicBezTo>
                  <a:pt x="31252" y="21400"/>
                  <a:pt x="31332" y="21418"/>
                  <a:pt x="31410" y="21418"/>
                </a:cubicBezTo>
                <a:cubicBezTo>
                  <a:pt x="31505" y="21418"/>
                  <a:pt x="31598" y="21391"/>
                  <a:pt x="31658" y="21331"/>
                </a:cubicBezTo>
                <a:lnTo>
                  <a:pt x="32962" y="20390"/>
                </a:lnTo>
                <a:cubicBezTo>
                  <a:pt x="33650" y="21078"/>
                  <a:pt x="34410" y="21694"/>
                  <a:pt x="35244" y="22237"/>
                </a:cubicBezTo>
                <a:cubicBezTo>
                  <a:pt x="35312" y="22306"/>
                  <a:pt x="35410" y="22331"/>
                  <a:pt x="35510" y="22331"/>
                </a:cubicBezTo>
                <a:cubicBezTo>
                  <a:pt x="35567" y="22331"/>
                  <a:pt x="35625" y="22323"/>
                  <a:pt x="35678" y="22309"/>
                </a:cubicBezTo>
                <a:lnTo>
                  <a:pt x="38576" y="21042"/>
                </a:lnTo>
                <a:cubicBezTo>
                  <a:pt x="38979" y="20840"/>
                  <a:pt x="39429" y="20730"/>
                  <a:pt x="39888" y="20730"/>
                </a:cubicBezTo>
                <a:cubicBezTo>
                  <a:pt x="40005" y="20730"/>
                  <a:pt x="40124" y="20737"/>
                  <a:pt x="40242" y="20752"/>
                </a:cubicBezTo>
                <a:cubicBezTo>
                  <a:pt x="40568" y="20824"/>
                  <a:pt x="40749" y="21078"/>
                  <a:pt x="41003" y="21440"/>
                </a:cubicBezTo>
                <a:lnTo>
                  <a:pt x="41184" y="21657"/>
                </a:lnTo>
                <a:cubicBezTo>
                  <a:pt x="41546" y="22164"/>
                  <a:pt x="42162" y="22490"/>
                  <a:pt x="42814" y="22527"/>
                </a:cubicBezTo>
                <a:cubicBezTo>
                  <a:pt x="42959" y="22527"/>
                  <a:pt x="43067" y="22490"/>
                  <a:pt x="43212" y="22490"/>
                </a:cubicBezTo>
                <a:cubicBezTo>
                  <a:pt x="43502" y="22382"/>
                  <a:pt x="43792" y="22201"/>
                  <a:pt x="44045" y="21983"/>
                </a:cubicBezTo>
                <a:lnTo>
                  <a:pt x="44987" y="21186"/>
                </a:lnTo>
                <a:cubicBezTo>
                  <a:pt x="45023" y="21150"/>
                  <a:pt x="45096" y="21078"/>
                  <a:pt x="45132" y="21078"/>
                </a:cubicBezTo>
                <a:cubicBezTo>
                  <a:pt x="45204" y="21078"/>
                  <a:pt x="45277" y="21114"/>
                  <a:pt x="45349" y="21186"/>
                </a:cubicBezTo>
                <a:cubicBezTo>
                  <a:pt x="46110" y="21657"/>
                  <a:pt x="46798" y="22237"/>
                  <a:pt x="47450" y="22853"/>
                </a:cubicBezTo>
                <a:cubicBezTo>
                  <a:pt x="47523" y="22925"/>
                  <a:pt x="47667" y="22997"/>
                  <a:pt x="47776" y="22997"/>
                </a:cubicBezTo>
                <a:lnTo>
                  <a:pt x="47885" y="22997"/>
                </a:lnTo>
                <a:cubicBezTo>
                  <a:pt x="48030" y="22961"/>
                  <a:pt x="48175" y="22853"/>
                  <a:pt x="48211" y="22708"/>
                </a:cubicBezTo>
                <a:cubicBezTo>
                  <a:pt x="49442" y="19593"/>
                  <a:pt x="49804" y="16369"/>
                  <a:pt x="49986" y="13182"/>
                </a:cubicBezTo>
                <a:cubicBezTo>
                  <a:pt x="64112" y="13363"/>
                  <a:pt x="76391" y="13544"/>
                  <a:pt x="78782" y="13580"/>
                </a:cubicBezTo>
                <a:cubicBezTo>
                  <a:pt x="79941" y="26982"/>
                  <a:pt x="77369" y="83559"/>
                  <a:pt x="77188" y="88087"/>
                </a:cubicBezTo>
                <a:cubicBezTo>
                  <a:pt x="72044" y="90369"/>
                  <a:pt x="57157" y="91637"/>
                  <a:pt x="36149" y="91637"/>
                </a:cubicBezTo>
                <a:cubicBezTo>
                  <a:pt x="18799" y="91637"/>
                  <a:pt x="3441" y="90695"/>
                  <a:pt x="2137" y="89934"/>
                </a:cubicBezTo>
                <a:cubicBezTo>
                  <a:pt x="725" y="87508"/>
                  <a:pt x="1304" y="42847"/>
                  <a:pt x="2029" y="13037"/>
                </a:cubicBezTo>
                <a:cubicBezTo>
                  <a:pt x="4274" y="12928"/>
                  <a:pt x="8331" y="12892"/>
                  <a:pt x="14090" y="12892"/>
                </a:cubicBezTo>
                <a:close/>
                <a:moveTo>
                  <a:pt x="38269" y="0"/>
                </a:moveTo>
                <a:cubicBezTo>
                  <a:pt x="37999" y="0"/>
                  <a:pt x="37725" y="82"/>
                  <a:pt x="37489" y="251"/>
                </a:cubicBezTo>
                <a:cubicBezTo>
                  <a:pt x="36801" y="685"/>
                  <a:pt x="36149" y="1192"/>
                  <a:pt x="35569" y="1772"/>
                </a:cubicBezTo>
                <a:lnTo>
                  <a:pt x="33650" y="866"/>
                </a:lnTo>
                <a:cubicBezTo>
                  <a:pt x="33577" y="830"/>
                  <a:pt x="33505" y="812"/>
                  <a:pt x="33432" y="812"/>
                </a:cubicBezTo>
                <a:cubicBezTo>
                  <a:pt x="33360" y="812"/>
                  <a:pt x="33288" y="830"/>
                  <a:pt x="33215" y="866"/>
                </a:cubicBezTo>
                <a:cubicBezTo>
                  <a:pt x="33106" y="939"/>
                  <a:pt x="32998" y="1047"/>
                  <a:pt x="32998" y="1192"/>
                </a:cubicBezTo>
                <a:cubicBezTo>
                  <a:pt x="32273" y="4778"/>
                  <a:pt x="31730" y="8364"/>
                  <a:pt x="31404" y="12022"/>
                </a:cubicBezTo>
                <a:cubicBezTo>
                  <a:pt x="25102" y="11950"/>
                  <a:pt x="19125" y="11914"/>
                  <a:pt x="14090" y="11914"/>
                </a:cubicBezTo>
                <a:cubicBezTo>
                  <a:pt x="7933" y="11914"/>
                  <a:pt x="3695" y="11986"/>
                  <a:pt x="1521" y="12059"/>
                </a:cubicBezTo>
                <a:cubicBezTo>
                  <a:pt x="1268" y="12095"/>
                  <a:pt x="1087" y="12276"/>
                  <a:pt x="1051" y="12530"/>
                </a:cubicBezTo>
                <a:cubicBezTo>
                  <a:pt x="1051" y="12711"/>
                  <a:pt x="616" y="31691"/>
                  <a:pt x="399" y="50671"/>
                </a:cubicBezTo>
                <a:cubicBezTo>
                  <a:pt x="0" y="89282"/>
                  <a:pt x="1051" y="90188"/>
                  <a:pt x="1485" y="90586"/>
                </a:cubicBezTo>
                <a:cubicBezTo>
                  <a:pt x="2862" y="91782"/>
                  <a:pt x="20501" y="92542"/>
                  <a:pt x="36149" y="92542"/>
                </a:cubicBezTo>
                <a:cubicBezTo>
                  <a:pt x="46291" y="92542"/>
                  <a:pt x="70740" y="92180"/>
                  <a:pt x="77840" y="88811"/>
                </a:cubicBezTo>
                <a:cubicBezTo>
                  <a:pt x="77985" y="88739"/>
                  <a:pt x="78093" y="88558"/>
                  <a:pt x="78093" y="88413"/>
                </a:cubicBezTo>
                <a:cubicBezTo>
                  <a:pt x="78130" y="87761"/>
                  <a:pt x="80991" y="26185"/>
                  <a:pt x="79687" y="13037"/>
                </a:cubicBezTo>
                <a:cubicBezTo>
                  <a:pt x="79651" y="12819"/>
                  <a:pt x="79470" y="12638"/>
                  <a:pt x="79216" y="12602"/>
                </a:cubicBezTo>
                <a:cubicBezTo>
                  <a:pt x="78999" y="12602"/>
                  <a:pt x="65669" y="12421"/>
                  <a:pt x="50022" y="12204"/>
                </a:cubicBezTo>
                <a:cubicBezTo>
                  <a:pt x="50058" y="11660"/>
                  <a:pt x="50058" y="11117"/>
                  <a:pt x="50094" y="10537"/>
                </a:cubicBezTo>
                <a:cubicBezTo>
                  <a:pt x="50203" y="7676"/>
                  <a:pt x="50312" y="4706"/>
                  <a:pt x="50927" y="1881"/>
                </a:cubicBezTo>
                <a:cubicBezTo>
                  <a:pt x="51013" y="1565"/>
                  <a:pt x="50782" y="1318"/>
                  <a:pt x="50520" y="1318"/>
                </a:cubicBezTo>
                <a:cubicBezTo>
                  <a:pt x="50451" y="1318"/>
                  <a:pt x="50380" y="1336"/>
                  <a:pt x="50312" y="1373"/>
                </a:cubicBezTo>
                <a:lnTo>
                  <a:pt x="46834" y="2714"/>
                </a:lnTo>
                <a:cubicBezTo>
                  <a:pt x="46508" y="2170"/>
                  <a:pt x="46037" y="1699"/>
                  <a:pt x="45530" y="1337"/>
                </a:cubicBezTo>
                <a:cubicBezTo>
                  <a:pt x="45168" y="1047"/>
                  <a:pt x="44770" y="903"/>
                  <a:pt x="44371" y="903"/>
                </a:cubicBezTo>
                <a:cubicBezTo>
                  <a:pt x="44045" y="903"/>
                  <a:pt x="43719" y="975"/>
                  <a:pt x="43466" y="1120"/>
                </a:cubicBezTo>
                <a:cubicBezTo>
                  <a:pt x="42705" y="1446"/>
                  <a:pt x="42017" y="1772"/>
                  <a:pt x="41329" y="2134"/>
                </a:cubicBezTo>
                <a:cubicBezTo>
                  <a:pt x="40640" y="1482"/>
                  <a:pt x="39916" y="866"/>
                  <a:pt x="39119" y="323"/>
                </a:cubicBezTo>
                <a:cubicBezTo>
                  <a:pt x="38886" y="110"/>
                  <a:pt x="38581" y="0"/>
                  <a:pt x="3826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</a:t>
            </a: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3" name="Google Shape;273;p21">
            <a:extLst>
              <a:ext uri="{FF2B5EF4-FFF2-40B4-BE49-F238E27FC236}">
                <a16:creationId xmlns:a16="http://schemas.microsoft.com/office/drawing/2014/main" id="{BD07DBF7-5EE5-4452-AC9D-AF305B6571AD}"/>
              </a:ext>
            </a:extLst>
          </p:cNvPr>
          <p:cNvSpPr/>
          <p:nvPr/>
        </p:nvSpPr>
        <p:spPr>
          <a:xfrm>
            <a:off x="2729640" y="3349497"/>
            <a:ext cx="760186" cy="547394"/>
          </a:xfrm>
          <a:custGeom>
            <a:avLst/>
            <a:gdLst/>
            <a:ahLst/>
            <a:cxnLst/>
            <a:rect l="l" t="t" r="r" b="b"/>
            <a:pathLst>
              <a:path w="17967" h="20756" extrusionOk="0">
                <a:moveTo>
                  <a:pt x="8175" y="6081"/>
                </a:moveTo>
                <a:cubicBezTo>
                  <a:pt x="8318" y="6081"/>
                  <a:pt x="8465" y="6155"/>
                  <a:pt x="8549" y="6303"/>
                </a:cubicBezTo>
                <a:cubicBezTo>
                  <a:pt x="8694" y="6484"/>
                  <a:pt x="8658" y="6810"/>
                  <a:pt x="8440" y="6955"/>
                </a:cubicBezTo>
                <a:cubicBezTo>
                  <a:pt x="7970" y="7281"/>
                  <a:pt x="7535" y="7643"/>
                  <a:pt x="7064" y="8005"/>
                </a:cubicBezTo>
                <a:cubicBezTo>
                  <a:pt x="6738" y="8295"/>
                  <a:pt x="6412" y="8585"/>
                  <a:pt x="6086" y="8802"/>
                </a:cubicBezTo>
                <a:cubicBezTo>
                  <a:pt x="5977" y="8875"/>
                  <a:pt x="5905" y="8911"/>
                  <a:pt x="5796" y="8911"/>
                </a:cubicBezTo>
                <a:cubicBezTo>
                  <a:pt x="5651" y="8911"/>
                  <a:pt x="5507" y="8839"/>
                  <a:pt x="5398" y="8730"/>
                </a:cubicBezTo>
                <a:cubicBezTo>
                  <a:pt x="5253" y="8513"/>
                  <a:pt x="5289" y="8223"/>
                  <a:pt x="5507" y="8078"/>
                </a:cubicBezTo>
                <a:cubicBezTo>
                  <a:pt x="5833" y="7824"/>
                  <a:pt x="6159" y="7571"/>
                  <a:pt x="6485" y="7281"/>
                </a:cubicBezTo>
                <a:cubicBezTo>
                  <a:pt x="6955" y="6919"/>
                  <a:pt x="7390" y="6520"/>
                  <a:pt x="7897" y="6194"/>
                </a:cubicBezTo>
                <a:cubicBezTo>
                  <a:pt x="7973" y="6119"/>
                  <a:pt x="8073" y="6081"/>
                  <a:pt x="8175" y="6081"/>
                </a:cubicBezTo>
                <a:close/>
                <a:moveTo>
                  <a:pt x="11674" y="8193"/>
                </a:moveTo>
                <a:cubicBezTo>
                  <a:pt x="11847" y="8193"/>
                  <a:pt x="12024" y="8291"/>
                  <a:pt x="12099" y="8440"/>
                </a:cubicBezTo>
                <a:cubicBezTo>
                  <a:pt x="12244" y="8657"/>
                  <a:pt x="12135" y="8983"/>
                  <a:pt x="11918" y="9092"/>
                </a:cubicBezTo>
                <a:cubicBezTo>
                  <a:pt x="11338" y="9418"/>
                  <a:pt x="10831" y="9853"/>
                  <a:pt x="10396" y="10396"/>
                </a:cubicBezTo>
                <a:cubicBezTo>
                  <a:pt x="10324" y="10505"/>
                  <a:pt x="10179" y="10541"/>
                  <a:pt x="10034" y="10577"/>
                </a:cubicBezTo>
                <a:cubicBezTo>
                  <a:pt x="10019" y="10578"/>
                  <a:pt x="10005" y="10579"/>
                  <a:pt x="9991" y="10579"/>
                </a:cubicBezTo>
                <a:cubicBezTo>
                  <a:pt x="9585" y="10579"/>
                  <a:pt x="9392" y="10095"/>
                  <a:pt x="9672" y="9780"/>
                </a:cubicBezTo>
                <a:cubicBezTo>
                  <a:pt x="10179" y="9165"/>
                  <a:pt x="10759" y="8657"/>
                  <a:pt x="11447" y="8259"/>
                </a:cubicBezTo>
                <a:cubicBezTo>
                  <a:pt x="11515" y="8214"/>
                  <a:pt x="11594" y="8193"/>
                  <a:pt x="11674" y="8193"/>
                </a:cubicBezTo>
                <a:close/>
                <a:moveTo>
                  <a:pt x="11447" y="5624"/>
                </a:moveTo>
                <a:cubicBezTo>
                  <a:pt x="11565" y="5624"/>
                  <a:pt x="11682" y="5669"/>
                  <a:pt x="11773" y="5760"/>
                </a:cubicBezTo>
                <a:cubicBezTo>
                  <a:pt x="11954" y="5941"/>
                  <a:pt x="11954" y="6267"/>
                  <a:pt x="11773" y="6448"/>
                </a:cubicBezTo>
                <a:cubicBezTo>
                  <a:pt x="9926" y="8331"/>
                  <a:pt x="7789" y="10468"/>
                  <a:pt x="5833" y="11881"/>
                </a:cubicBezTo>
                <a:cubicBezTo>
                  <a:pt x="5748" y="11952"/>
                  <a:pt x="5652" y="11984"/>
                  <a:pt x="5558" y="11984"/>
                </a:cubicBezTo>
                <a:cubicBezTo>
                  <a:pt x="5411" y="11984"/>
                  <a:pt x="5269" y="11905"/>
                  <a:pt x="5181" y="11772"/>
                </a:cubicBezTo>
                <a:cubicBezTo>
                  <a:pt x="4999" y="11591"/>
                  <a:pt x="5072" y="11265"/>
                  <a:pt x="5289" y="11120"/>
                </a:cubicBezTo>
                <a:cubicBezTo>
                  <a:pt x="7209" y="9744"/>
                  <a:pt x="9310" y="7643"/>
                  <a:pt x="11121" y="5760"/>
                </a:cubicBezTo>
                <a:cubicBezTo>
                  <a:pt x="11211" y="5669"/>
                  <a:pt x="11329" y="5624"/>
                  <a:pt x="11447" y="5624"/>
                </a:cubicBezTo>
                <a:close/>
                <a:moveTo>
                  <a:pt x="6412" y="1"/>
                </a:moveTo>
                <a:cubicBezTo>
                  <a:pt x="6303" y="37"/>
                  <a:pt x="6195" y="73"/>
                  <a:pt x="6122" y="145"/>
                </a:cubicBezTo>
                <a:cubicBezTo>
                  <a:pt x="5398" y="580"/>
                  <a:pt x="4746" y="1123"/>
                  <a:pt x="4166" y="1739"/>
                </a:cubicBezTo>
                <a:cubicBezTo>
                  <a:pt x="4070" y="1836"/>
                  <a:pt x="3941" y="1884"/>
                  <a:pt x="3812" y="1884"/>
                </a:cubicBezTo>
                <a:cubicBezTo>
                  <a:pt x="3748" y="1884"/>
                  <a:pt x="3683" y="1872"/>
                  <a:pt x="3623" y="1848"/>
                </a:cubicBezTo>
                <a:lnTo>
                  <a:pt x="1921" y="1051"/>
                </a:lnTo>
                <a:cubicBezTo>
                  <a:pt x="762" y="6991"/>
                  <a:pt x="146" y="13040"/>
                  <a:pt x="1" y="19089"/>
                </a:cubicBezTo>
                <a:lnTo>
                  <a:pt x="870" y="18437"/>
                </a:lnTo>
                <a:cubicBezTo>
                  <a:pt x="946" y="18377"/>
                  <a:pt x="1040" y="18348"/>
                  <a:pt x="1135" y="18348"/>
                </a:cubicBezTo>
                <a:cubicBezTo>
                  <a:pt x="1268" y="18348"/>
                  <a:pt x="1402" y="18404"/>
                  <a:pt x="1486" y="18510"/>
                </a:cubicBezTo>
                <a:cubicBezTo>
                  <a:pt x="2138" y="19198"/>
                  <a:pt x="2899" y="19850"/>
                  <a:pt x="3659" y="20393"/>
                </a:cubicBezTo>
                <a:lnTo>
                  <a:pt x="6340" y="19270"/>
                </a:lnTo>
                <a:cubicBezTo>
                  <a:pt x="6847" y="19017"/>
                  <a:pt x="7426" y="18836"/>
                  <a:pt x="8042" y="18799"/>
                </a:cubicBezTo>
                <a:cubicBezTo>
                  <a:pt x="8223" y="18799"/>
                  <a:pt x="8440" y="18836"/>
                  <a:pt x="8622" y="18908"/>
                </a:cubicBezTo>
                <a:cubicBezTo>
                  <a:pt x="9165" y="19089"/>
                  <a:pt x="9636" y="19451"/>
                  <a:pt x="9926" y="19958"/>
                </a:cubicBezTo>
                <a:lnTo>
                  <a:pt x="10034" y="20140"/>
                </a:lnTo>
                <a:cubicBezTo>
                  <a:pt x="10201" y="20474"/>
                  <a:pt x="10537" y="20652"/>
                  <a:pt x="10875" y="20652"/>
                </a:cubicBezTo>
                <a:cubicBezTo>
                  <a:pt x="11123" y="20652"/>
                  <a:pt x="11372" y="20556"/>
                  <a:pt x="11556" y="20357"/>
                </a:cubicBezTo>
                <a:lnTo>
                  <a:pt x="12497" y="19524"/>
                </a:lnTo>
                <a:cubicBezTo>
                  <a:pt x="12678" y="19343"/>
                  <a:pt x="12932" y="19234"/>
                  <a:pt x="13222" y="19198"/>
                </a:cubicBezTo>
                <a:lnTo>
                  <a:pt x="13258" y="19198"/>
                </a:lnTo>
                <a:cubicBezTo>
                  <a:pt x="13548" y="19198"/>
                  <a:pt x="13801" y="19306"/>
                  <a:pt x="14019" y="19451"/>
                </a:cubicBezTo>
                <a:cubicBezTo>
                  <a:pt x="14598" y="19850"/>
                  <a:pt x="15178" y="20284"/>
                  <a:pt x="15721" y="20755"/>
                </a:cubicBezTo>
                <a:cubicBezTo>
                  <a:pt x="16989" y="17133"/>
                  <a:pt x="17134" y="13294"/>
                  <a:pt x="17278" y="9599"/>
                </a:cubicBezTo>
                <a:cubicBezTo>
                  <a:pt x="17315" y="6919"/>
                  <a:pt x="17532" y="4238"/>
                  <a:pt x="17967" y="1594"/>
                </a:cubicBezTo>
                <a:lnTo>
                  <a:pt x="17967" y="1594"/>
                </a:lnTo>
                <a:lnTo>
                  <a:pt x="14924" y="2826"/>
                </a:lnTo>
                <a:cubicBezTo>
                  <a:pt x="14867" y="2854"/>
                  <a:pt x="14806" y="2868"/>
                  <a:pt x="14743" y="2868"/>
                </a:cubicBezTo>
                <a:cubicBezTo>
                  <a:pt x="14568" y="2868"/>
                  <a:pt x="14389" y="2760"/>
                  <a:pt x="14308" y="2572"/>
                </a:cubicBezTo>
                <a:cubicBezTo>
                  <a:pt x="14055" y="1993"/>
                  <a:pt x="13620" y="1522"/>
                  <a:pt x="13077" y="1160"/>
                </a:cubicBezTo>
                <a:cubicBezTo>
                  <a:pt x="12932" y="1015"/>
                  <a:pt x="12715" y="942"/>
                  <a:pt x="12461" y="906"/>
                </a:cubicBezTo>
                <a:cubicBezTo>
                  <a:pt x="12280" y="942"/>
                  <a:pt x="12099" y="979"/>
                  <a:pt x="11954" y="1051"/>
                </a:cubicBezTo>
                <a:cubicBezTo>
                  <a:pt x="11121" y="1413"/>
                  <a:pt x="10360" y="1775"/>
                  <a:pt x="9600" y="2210"/>
                </a:cubicBezTo>
                <a:cubicBezTo>
                  <a:pt x="9532" y="2251"/>
                  <a:pt x="9454" y="2271"/>
                  <a:pt x="9375" y="2271"/>
                </a:cubicBezTo>
                <a:cubicBezTo>
                  <a:pt x="9244" y="2271"/>
                  <a:pt x="9111" y="2215"/>
                  <a:pt x="9020" y="2101"/>
                </a:cubicBezTo>
                <a:cubicBezTo>
                  <a:pt x="8332" y="1413"/>
                  <a:pt x="7535" y="761"/>
                  <a:pt x="6702" y="145"/>
                </a:cubicBezTo>
                <a:cubicBezTo>
                  <a:pt x="6629" y="73"/>
                  <a:pt x="6521" y="37"/>
                  <a:pt x="6412" y="1"/>
                </a:cubicBezTo>
                <a:close/>
              </a:path>
            </a:pathLst>
          </a:custGeom>
          <a:solidFill>
            <a:srgbClr val="AB25A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4" name="Google Shape;273;p21">
            <a:extLst>
              <a:ext uri="{FF2B5EF4-FFF2-40B4-BE49-F238E27FC236}">
                <a16:creationId xmlns:a16="http://schemas.microsoft.com/office/drawing/2014/main" id="{7276B62A-684B-4A02-A300-B76AD9FC8803}"/>
              </a:ext>
            </a:extLst>
          </p:cNvPr>
          <p:cNvSpPr/>
          <p:nvPr/>
        </p:nvSpPr>
        <p:spPr>
          <a:xfrm>
            <a:off x="5493657" y="6391275"/>
            <a:ext cx="760186" cy="547394"/>
          </a:xfrm>
          <a:custGeom>
            <a:avLst/>
            <a:gdLst/>
            <a:ahLst/>
            <a:cxnLst/>
            <a:rect l="l" t="t" r="r" b="b"/>
            <a:pathLst>
              <a:path w="17967" h="20756" extrusionOk="0">
                <a:moveTo>
                  <a:pt x="8175" y="6081"/>
                </a:moveTo>
                <a:cubicBezTo>
                  <a:pt x="8318" y="6081"/>
                  <a:pt x="8465" y="6155"/>
                  <a:pt x="8549" y="6303"/>
                </a:cubicBezTo>
                <a:cubicBezTo>
                  <a:pt x="8694" y="6484"/>
                  <a:pt x="8658" y="6810"/>
                  <a:pt x="8440" y="6955"/>
                </a:cubicBezTo>
                <a:cubicBezTo>
                  <a:pt x="7970" y="7281"/>
                  <a:pt x="7535" y="7643"/>
                  <a:pt x="7064" y="8005"/>
                </a:cubicBezTo>
                <a:cubicBezTo>
                  <a:pt x="6738" y="8295"/>
                  <a:pt x="6412" y="8585"/>
                  <a:pt x="6086" y="8802"/>
                </a:cubicBezTo>
                <a:cubicBezTo>
                  <a:pt x="5977" y="8875"/>
                  <a:pt x="5905" y="8911"/>
                  <a:pt x="5796" y="8911"/>
                </a:cubicBezTo>
                <a:cubicBezTo>
                  <a:pt x="5651" y="8911"/>
                  <a:pt x="5507" y="8839"/>
                  <a:pt x="5398" y="8730"/>
                </a:cubicBezTo>
                <a:cubicBezTo>
                  <a:pt x="5253" y="8513"/>
                  <a:pt x="5289" y="8223"/>
                  <a:pt x="5507" y="8078"/>
                </a:cubicBezTo>
                <a:cubicBezTo>
                  <a:pt x="5833" y="7824"/>
                  <a:pt x="6159" y="7571"/>
                  <a:pt x="6485" y="7281"/>
                </a:cubicBezTo>
                <a:cubicBezTo>
                  <a:pt x="6955" y="6919"/>
                  <a:pt x="7390" y="6520"/>
                  <a:pt x="7897" y="6194"/>
                </a:cubicBezTo>
                <a:cubicBezTo>
                  <a:pt x="7973" y="6119"/>
                  <a:pt x="8073" y="6081"/>
                  <a:pt x="8175" y="6081"/>
                </a:cubicBezTo>
                <a:close/>
                <a:moveTo>
                  <a:pt x="11674" y="8193"/>
                </a:moveTo>
                <a:cubicBezTo>
                  <a:pt x="11847" y="8193"/>
                  <a:pt x="12024" y="8291"/>
                  <a:pt x="12099" y="8440"/>
                </a:cubicBezTo>
                <a:cubicBezTo>
                  <a:pt x="12244" y="8657"/>
                  <a:pt x="12135" y="8983"/>
                  <a:pt x="11918" y="9092"/>
                </a:cubicBezTo>
                <a:cubicBezTo>
                  <a:pt x="11338" y="9418"/>
                  <a:pt x="10831" y="9853"/>
                  <a:pt x="10396" y="10396"/>
                </a:cubicBezTo>
                <a:cubicBezTo>
                  <a:pt x="10324" y="10505"/>
                  <a:pt x="10179" y="10541"/>
                  <a:pt x="10034" y="10577"/>
                </a:cubicBezTo>
                <a:cubicBezTo>
                  <a:pt x="10019" y="10578"/>
                  <a:pt x="10005" y="10579"/>
                  <a:pt x="9991" y="10579"/>
                </a:cubicBezTo>
                <a:cubicBezTo>
                  <a:pt x="9585" y="10579"/>
                  <a:pt x="9392" y="10095"/>
                  <a:pt x="9672" y="9780"/>
                </a:cubicBezTo>
                <a:cubicBezTo>
                  <a:pt x="10179" y="9165"/>
                  <a:pt x="10759" y="8657"/>
                  <a:pt x="11447" y="8259"/>
                </a:cubicBezTo>
                <a:cubicBezTo>
                  <a:pt x="11515" y="8214"/>
                  <a:pt x="11594" y="8193"/>
                  <a:pt x="11674" y="8193"/>
                </a:cubicBezTo>
                <a:close/>
                <a:moveTo>
                  <a:pt x="11447" y="5624"/>
                </a:moveTo>
                <a:cubicBezTo>
                  <a:pt x="11565" y="5624"/>
                  <a:pt x="11682" y="5669"/>
                  <a:pt x="11773" y="5760"/>
                </a:cubicBezTo>
                <a:cubicBezTo>
                  <a:pt x="11954" y="5941"/>
                  <a:pt x="11954" y="6267"/>
                  <a:pt x="11773" y="6448"/>
                </a:cubicBezTo>
                <a:cubicBezTo>
                  <a:pt x="9926" y="8331"/>
                  <a:pt x="7789" y="10468"/>
                  <a:pt x="5833" y="11881"/>
                </a:cubicBezTo>
                <a:cubicBezTo>
                  <a:pt x="5748" y="11952"/>
                  <a:pt x="5652" y="11984"/>
                  <a:pt x="5558" y="11984"/>
                </a:cubicBezTo>
                <a:cubicBezTo>
                  <a:pt x="5411" y="11984"/>
                  <a:pt x="5269" y="11905"/>
                  <a:pt x="5181" y="11772"/>
                </a:cubicBezTo>
                <a:cubicBezTo>
                  <a:pt x="4999" y="11591"/>
                  <a:pt x="5072" y="11265"/>
                  <a:pt x="5289" y="11120"/>
                </a:cubicBezTo>
                <a:cubicBezTo>
                  <a:pt x="7209" y="9744"/>
                  <a:pt x="9310" y="7643"/>
                  <a:pt x="11121" y="5760"/>
                </a:cubicBezTo>
                <a:cubicBezTo>
                  <a:pt x="11211" y="5669"/>
                  <a:pt x="11329" y="5624"/>
                  <a:pt x="11447" y="5624"/>
                </a:cubicBezTo>
                <a:close/>
                <a:moveTo>
                  <a:pt x="6412" y="1"/>
                </a:moveTo>
                <a:cubicBezTo>
                  <a:pt x="6303" y="37"/>
                  <a:pt x="6195" y="73"/>
                  <a:pt x="6122" y="145"/>
                </a:cubicBezTo>
                <a:cubicBezTo>
                  <a:pt x="5398" y="580"/>
                  <a:pt x="4746" y="1123"/>
                  <a:pt x="4166" y="1739"/>
                </a:cubicBezTo>
                <a:cubicBezTo>
                  <a:pt x="4070" y="1836"/>
                  <a:pt x="3941" y="1884"/>
                  <a:pt x="3812" y="1884"/>
                </a:cubicBezTo>
                <a:cubicBezTo>
                  <a:pt x="3748" y="1884"/>
                  <a:pt x="3683" y="1872"/>
                  <a:pt x="3623" y="1848"/>
                </a:cubicBezTo>
                <a:lnTo>
                  <a:pt x="1921" y="1051"/>
                </a:lnTo>
                <a:cubicBezTo>
                  <a:pt x="762" y="6991"/>
                  <a:pt x="146" y="13040"/>
                  <a:pt x="1" y="19089"/>
                </a:cubicBezTo>
                <a:lnTo>
                  <a:pt x="870" y="18437"/>
                </a:lnTo>
                <a:cubicBezTo>
                  <a:pt x="946" y="18377"/>
                  <a:pt x="1040" y="18348"/>
                  <a:pt x="1135" y="18348"/>
                </a:cubicBezTo>
                <a:cubicBezTo>
                  <a:pt x="1268" y="18348"/>
                  <a:pt x="1402" y="18404"/>
                  <a:pt x="1486" y="18510"/>
                </a:cubicBezTo>
                <a:cubicBezTo>
                  <a:pt x="2138" y="19198"/>
                  <a:pt x="2899" y="19850"/>
                  <a:pt x="3659" y="20393"/>
                </a:cubicBezTo>
                <a:lnTo>
                  <a:pt x="6340" y="19270"/>
                </a:lnTo>
                <a:cubicBezTo>
                  <a:pt x="6847" y="19017"/>
                  <a:pt x="7426" y="18836"/>
                  <a:pt x="8042" y="18799"/>
                </a:cubicBezTo>
                <a:cubicBezTo>
                  <a:pt x="8223" y="18799"/>
                  <a:pt x="8440" y="18836"/>
                  <a:pt x="8622" y="18908"/>
                </a:cubicBezTo>
                <a:cubicBezTo>
                  <a:pt x="9165" y="19089"/>
                  <a:pt x="9636" y="19451"/>
                  <a:pt x="9926" y="19958"/>
                </a:cubicBezTo>
                <a:lnTo>
                  <a:pt x="10034" y="20140"/>
                </a:lnTo>
                <a:cubicBezTo>
                  <a:pt x="10201" y="20474"/>
                  <a:pt x="10537" y="20652"/>
                  <a:pt x="10875" y="20652"/>
                </a:cubicBezTo>
                <a:cubicBezTo>
                  <a:pt x="11123" y="20652"/>
                  <a:pt x="11372" y="20556"/>
                  <a:pt x="11556" y="20357"/>
                </a:cubicBezTo>
                <a:lnTo>
                  <a:pt x="12497" y="19524"/>
                </a:lnTo>
                <a:cubicBezTo>
                  <a:pt x="12678" y="19343"/>
                  <a:pt x="12932" y="19234"/>
                  <a:pt x="13222" y="19198"/>
                </a:cubicBezTo>
                <a:lnTo>
                  <a:pt x="13258" y="19198"/>
                </a:lnTo>
                <a:cubicBezTo>
                  <a:pt x="13548" y="19198"/>
                  <a:pt x="13801" y="19306"/>
                  <a:pt x="14019" y="19451"/>
                </a:cubicBezTo>
                <a:cubicBezTo>
                  <a:pt x="14598" y="19850"/>
                  <a:pt x="15178" y="20284"/>
                  <a:pt x="15721" y="20755"/>
                </a:cubicBezTo>
                <a:cubicBezTo>
                  <a:pt x="16989" y="17133"/>
                  <a:pt x="17134" y="13294"/>
                  <a:pt x="17278" y="9599"/>
                </a:cubicBezTo>
                <a:cubicBezTo>
                  <a:pt x="17315" y="6919"/>
                  <a:pt x="17532" y="4238"/>
                  <a:pt x="17967" y="1594"/>
                </a:cubicBezTo>
                <a:lnTo>
                  <a:pt x="17967" y="1594"/>
                </a:lnTo>
                <a:lnTo>
                  <a:pt x="14924" y="2826"/>
                </a:lnTo>
                <a:cubicBezTo>
                  <a:pt x="14867" y="2854"/>
                  <a:pt x="14806" y="2868"/>
                  <a:pt x="14743" y="2868"/>
                </a:cubicBezTo>
                <a:cubicBezTo>
                  <a:pt x="14568" y="2868"/>
                  <a:pt x="14389" y="2760"/>
                  <a:pt x="14308" y="2572"/>
                </a:cubicBezTo>
                <a:cubicBezTo>
                  <a:pt x="14055" y="1993"/>
                  <a:pt x="13620" y="1522"/>
                  <a:pt x="13077" y="1160"/>
                </a:cubicBezTo>
                <a:cubicBezTo>
                  <a:pt x="12932" y="1015"/>
                  <a:pt x="12715" y="942"/>
                  <a:pt x="12461" y="906"/>
                </a:cubicBezTo>
                <a:cubicBezTo>
                  <a:pt x="12280" y="942"/>
                  <a:pt x="12099" y="979"/>
                  <a:pt x="11954" y="1051"/>
                </a:cubicBezTo>
                <a:cubicBezTo>
                  <a:pt x="11121" y="1413"/>
                  <a:pt x="10360" y="1775"/>
                  <a:pt x="9600" y="2210"/>
                </a:cubicBezTo>
                <a:cubicBezTo>
                  <a:pt x="9532" y="2251"/>
                  <a:pt x="9454" y="2271"/>
                  <a:pt x="9375" y="2271"/>
                </a:cubicBezTo>
                <a:cubicBezTo>
                  <a:pt x="9244" y="2271"/>
                  <a:pt x="9111" y="2215"/>
                  <a:pt x="9020" y="2101"/>
                </a:cubicBezTo>
                <a:cubicBezTo>
                  <a:pt x="8332" y="1413"/>
                  <a:pt x="7535" y="761"/>
                  <a:pt x="6702" y="145"/>
                </a:cubicBezTo>
                <a:cubicBezTo>
                  <a:pt x="6629" y="73"/>
                  <a:pt x="6521" y="37"/>
                  <a:pt x="6412" y="1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5" name="Google Shape;288;p21">
            <a:extLst>
              <a:ext uri="{FF2B5EF4-FFF2-40B4-BE49-F238E27FC236}">
                <a16:creationId xmlns:a16="http://schemas.microsoft.com/office/drawing/2014/main" id="{6038B3C0-1DB7-429D-A580-76DEAD54B8A4}"/>
              </a:ext>
            </a:extLst>
          </p:cNvPr>
          <p:cNvSpPr/>
          <p:nvPr/>
        </p:nvSpPr>
        <p:spPr>
          <a:xfrm>
            <a:off x="539750" y="8027203"/>
            <a:ext cx="3426784" cy="2440616"/>
          </a:xfrm>
          <a:custGeom>
            <a:avLst/>
            <a:gdLst/>
            <a:ahLst/>
            <a:cxnLst/>
            <a:rect l="l" t="t" r="r" b="b"/>
            <a:pathLst>
              <a:path w="80992" h="92543" extrusionOk="0">
                <a:moveTo>
                  <a:pt x="38286" y="939"/>
                </a:moveTo>
                <a:cubicBezTo>
                  <a:pt x="38395" y="975"/>
                  <a:pt x="38503" y="1011"/>
                  <a:pt x="38576" y="1084"/>
                </a:cubicBezTo>
                <a:cubicBezTo>
                  <a:pt x="39409" y="1663"/>
                  <a:pt x="40206" y="2315"/>
                  <a:pt x="40894" y="3040"/>
                </a:cubicBezTo>
                <a:cubicBezTo>
                  <a:pt x="40982" y="3127"/>
                  <a:pt x="41109" y="3175"/>
                  <a:pt x="41237" y="3175"/>
                </a:cubicBezTo>
                <a:cubicBezTo>
                  <a:pt x="41319" y="3175"/>
                  <a:pt x="41402" y="3155"/>
                  <a:pt x="41474" y="3112"/>
                </a:cubicBezTo>
                <a:cubicBezTo>
                  <a:pt x="42234" y="2714"/>
                  <a:pt x="43031" y="2315"/>
                  <a:pt x="43828" y="1989"/>
                </a:cubicBezTo>
                <a:cubicBezTo>
                  <a:pt x="44009" y="1881"/>
                  <a:pt x="44190" y="1844"/>
                  <a:pt x="44371" y="1844"/>
                </a:cubicBezTo>
                <a:cubicBezTo>
                  <a:pt x="44589" y="1844"/>
                  <a:pt x="44806" y="1953"/>
                  <a:pt x="44987" y="2098"/>
                </a:cubicBezTo>
                <a:cubicBezTo>
                  <a:pt x="45494" y="2424"/>
                  <a:pt x="45929" y="2931"/>
                  <a:pt x="46219" y="3510"/>
                </a:cubicBezTo>
                <a:cubicBezTo>
                  <a:pt x="46298" y="3670"/>
                  <a:pt x="46455" y="3770"/>
                  <a:pt x="46633" y="3770"/>
                </a:cubicBezTo>
                <a:cubicBezTo>
                  <a:pt x="46698" y="3770"/>
                  <a:pt x="46766" y="3757"/>
                  <a:pt x="46834" y="3728"/>
                </a:cubicBezTo>
                <a:lnTo>
                  <a:pt x="49877" y="2532"/>
                </a:lnTo>
                <a:lnTo>
                  <a:pt x="49877" y="2532"/>
                </a:lnTo>
                <a:cubicBezTo>
                  <a:pt x="49442" y="5177"/>
                  <a:pt x="49189" y="7821"/>
                  <a:pt x="49152" y="10501"/>
                </a:cubicBezTo>
                <a:cubicBezTo>
                  <a:pt x="49008" y="14232"/>
                  <a:pt x="48863" y="18071"/>
                  <a:pt x="47595" y="21694"/>
                </a:cubicBezTo>
                <a:cubicBezTo>
                  <a:pt x="47052" y="21186"/>
                  <a:pt x="46508" y="20752"/>
                  <a:pt x="45893" y="20390"/>
                </a:cubicBezTo>
                <a:cubicBezTo>
                  <a:pt x="45675" y="20208"/>
                  <a:pt x="45422" y="20136"/>
                  <a:pt x="45168" y="20100"/>
                </a:cubicBezTo>
                <a:lnTo>
                  <a:pt x="45096" y="20100"/>
                </a:lnTo>
                <a:cubicBezTo>
                  <a:pt x="44842" y="20136"/>
                  <a:pt x="44589" y="20245"/>
                  <a:pt x="44371" y="20462"/>
                </a:cubicBezTo>
                <a:lnTo>
                  <a:pt x="43430" y="21295"/>
                </a:lnTo>
                <a:cubicBezTo>
                  <a:pt x="43246" y="21494"/>
                  <a:pt x="42997" y="21590"/>
                  <a:pt x="42749" y="21590"/>
                </a:cubicBezTo>
                <a:cubicBezTo>
                  <a:pt x="42411" y="21590"/>
                  <a:pt x="42075" y="21412"/>
                  <a:pt x="41908" y="21078"/>
                </a:cubicBezTo>
                <a:lnTo>
                  <a:pt x="41800" y="20897"/>
                </a:lnTo>
                <a:cubicBezTo>
                  <a:pt x="41510" y="20390"/>
                  <a:pt x="41039" y="20027"/>
                  <a:pt x="40496" y="19846"/>
                </a:cubicBezTo>
                <a:cubicBezTo>
                  <a:pt x="40314" y="19774"/>
                  <a:pt x="40097" y="19738"/>
                  <a:pt x="39916" y="19738"/>
                </a:cubicBezTo>
                <a:cubicBezTo>
                  <a:pt x="39300" y="19774"/>
                  <a:pt x="38721" y="19955"/>
                  <a:pt x="38214" y="20208"/>
                </a:cubicBezTo>
                <a:lnTo>
                  <a:pt x="35533" y="21331"/>
                </a:lnTo>
                <a:cubicBezTo>
                  <a:pt x="34773" y="20788"/>
                  <a:pt x="34012" y="20136"/>
                  <a:pt x="33360" y="19448"/>
                </a:cubicBezTo>
                <a:cubicBezTo>
                  <a:pt x="33276" y="19342"/>
                  <a:pt x="33142" y="19286"/>
                  <a:pt x="33009" y="19286"/>
                </a:cubicBezTo>
                <a:cubicBezTo>
                  <a:pt x="32914" y="19286"/>
                  <a:pt x="32820" y="19315"/>
                  <a:pt x="32744" y="19375"/>
                </a:cubicBezTo>
                <a:lnTo>
                  <a:pt x="31875" y="20027"/>
                </a:lnTo>
                <a:cubicBezTo>
                  <a:pt x="32020" y="13978"/>
                  <a:pt x="32636" y="7966"/>
                  <a:pt x="33795" y="2025"/>
                </a:cubicBezTo>
                <a:lnTo>
                  <a:pt x="35497" y="2750"/>
                </a:lnTo>
                <a:cubicBezTo>
                  <a:pt x="35557" y="2786"/>
                  <a:pt x="35622" y="2802"/>
                  <a:pt x="35686" y="2802"/>
                </a:cubicBezTo>
                <a:cubicBezTo>
                  <a:pt x="35815" y="2802"/>
                  <a:pt x="35944" y="2738"/>
                  <a:pt x="36040" y="2641"/>
                </a:cubicBezTo>
                <a:cubicBezTo>
                  <a:pt x="36620" y="2025"/>
                  <a:pt x="37272" y="1482"/>
                  <a:pt x="37996" y="1047"/>
                </a:cubicBezTo>
                <a:cubicBezTo>
                  <a:pt x="38069" y="1011"/>
                  <a:pt x="38177" y="939"/>
                  <a:pt x="38286" y="939"/>
                </a:cubicBezTo>
                <a:close/>
                <a:moveTo>
                  <a:pt x="14090" y="12892"/>
                </a:moveTo>
                <a:cubicBezTo>
                  <a:pt x="19089" y="12892"/>
                  <a:pt x="25065" y="12928"/>
                  <a:pt x="31295" y="12964"/>
                </a:cubicBezTo>
                <a:cubicBezTo>
                  <a:pt x="31078" y="15645"/>
                  <a:pt x="30969" y="18289"/>
                  <a:pt x="30933" y="20969"/>
                </a:cubicBezTo>
                <a:cubicBezTo>
                  <a:pt x="30933" y="21114"/>
                  <a:pt x="31006" y="21295"/>
                  <a:pt x="31187" y="21368"/>
                </a:cubicBezTo>
                <a:cubicBezTo>
                  <a:pt x="31252" y="21400"/>
                  <a:pt x="31332" y="21418"/>
                  <a:pt x="31410" y="21418"/>
                </a:cubicBezTo>
                <a:cubicBezTo>
                  <a:pt x="31505" y="21418"/>
                  <a:pt x="31598" y="21391"/>
                  <a:pt x="31658" y="21331"/>
                </a:cubicBezTo>
                <a:lnTo>
                  <a:pt x="32962" y="20390"/>
                </a:lnTo>
                <a:cubicBezTo>
                  <a:pt x="33650" y="21078"/>
                  <a:pt x="34410" y="21694"/>
                  <a:pt x="35244" y="22237"/>
                </a:cubicBezTo>
                <a:cubicBezTo>
                  <a:pt x="35312" y="22306"/>
                  <a:pt x="35410" y="22331"/>
                  <a:pt x="35510" y="22331"/>
                </a:cubicBezTo>
                <a:cubicBezTo>
                  <a:pt x="35567" y="22331"/>
                  <a:pt x="35625" y="22323"/>
                  <a:pt x="35678" y="22309"/>
                </a:cubicBezTo>
                <a:lnTo>
                  <a:pt x="38576" y="21042"/>
                </a:lnTo>
                <a:cubicBezTo>
                  <a:pt x="38979" y="20840"/>
                  <a:pt x="39429" y="20730"/>
                  <a:pt x="39888" y="20730"/>
                </a:cubicBezTo>
                <a:cubicBezTo>
                  <a:pt x="40005" y="20730"/>
                  <a:pt x="40124" y="20737"/>
                  <a:pt x="40242" y="20752"/>
                </a:cubicBezTo>
                <a:cubicBezTo>
                  <a:pt x="40568" y="20824"/>
                  <a:pt x="40749" y="21078"/>
                  <a:pt x="41003" y="21440"/>
                </a:cubicBezTo>
                <a:lnTo>
                  <a:pt x="41184" y="21657"/>
                </a:lnTo>
                <a:cubicBezTo>
                  <a:pt x="41546" y="22164"/>
                  <a:pt x="42162" y="22490"/>
                  <a:pt x="42814" y="22527"/>
                </a:cubicBezTo>
                <a:cubicBezTo>
                  <a:pt x="42959" y="22527"/>
                  <a:pt x="43067" y="22490"/>
                  <a:pt x="43212" y="22490"/>
                </a:cubicBezTo>
                <a:cubicBezTo>
                  <a:pt x="43502" y="22382"/>
                  <a:pt x="43792" y="22201"/>
                  <a:pt x="44045" y="21983"/>
                </a:cubicBezTo>
                <a:lnTo>
                  <a:pt x="44987" y="21186"/>
                </a:lnTo>
                <a:cubicBezTo>
                  <a:pt x="45023" y="21150"/>
                  <a:pt x="45096" y="21078"/>
                  <a:pt x="45132" y="21078"/>
                </a:cubicBezTo>
                <a:cubicBezTo>
                  <a:pt x="45204" y="21078"/>
                  <a:pt x="45277" y="21114"/>
                  <a:pt x="45349" y="21186"/>
                </a:cubicBezTo>
                <a:cubicBezTo>
                  <a:pt x="46110" y="21657"/>
                  <a:pt x="46798" y="22237"/>
                  <a:pt x="47450" y="22853"/>
                </a:cubicBezTo>
                <a:cubicBezTo>
                  <a:pt x="47523" y="22925"/>
                  <a:pt x="47667" y="22997"/>
                  <a:pt x="47776" y="22997"/>
                </a:cubicBezTo>
                <a:lnTo>
                  <a:pt x="47885" y="22997"/>
                </a:lnTo>
                <a:cubicBezTo>
                  <a:pt x="48030" y="22961"/>
                  <a:pt x="48175" y="22853"/>
                  <a:pt x="48211" y="22708"/>
                </a:cubicBezTo>
                <a:cubicBezTo>
                  <a:pt x="49442" y="19593"/>
                  <a:pt x="49804" y="16369"/>
                  <a:pt x="49986" y="13182"/>
                </a:cubicBezTo>
                <a:cubicBezTo>
                  <a:pt x="64112" y="13363"/>
                  <a:pt x="76391" y="13544"/>
                  <a:pt x="78782" y="13580"/>
                </a:cubicBezTo>
                <a:cubicBezTo>
                  <a:pt x="79941" y="26982"/>
                  <a:pt x="77369" y="83559"/>
                  <a:pt x="77188" y="88087"/>
                </a:cubicBezTo>
                <a:cubicBezTo>
                  <a:pt x="72044" y="90369"/>
                  <a:pt x="57157" y="91637"/>
                  <a:pt x="36149" y="91637"/>
                </a:cubicBezTo>
                <a:cubicBezTo>
                  <a:pt x="18799" y="91637"/>
                  <a:pt x="3441" y="90695"/>
                  <a:pt x="2137" y="89934"/>
                </a:cubicBezTo>
                <a:cubicBezTo>
                  <a:pt x="725" y="87508"/>
                  <a:pt x="1304" y="42847"/>
                  <a:pt x="2029" y="13037"/>
                </a:cubicBezTo>
                <a:cubicBezTo>
                  <a:pt x="4274" y="12928"/>
                  <a:pt x="8331" y="12892"/>
                  <a:pt x="14090" y="12892"/>
                </a:cubicBezTo>
                <a:close/>
                <a:moveTo>
                  <a:pt x="38269" y="0"/>
                </a:moveTo>
                <a:cubicBezTo>
                  <a:pt x="37999" y="0"/>
                  <a:pt x="37725" y="82"/>
                  <a:pt x="37489" y="251"/>
                </a:cubicBezTo>
                <a:cubicBezTo>
                  <a:pt x="36801" y="685"/>
                  <a:pt x="36149" y="1192"/>
                  <a:pt x="35569" y="1772"/>
                </a:cubicBezTo>
                <a:lnTo>
                  <a:pt x="33650" y="866"/>
                </a:lnTo>
                <a:cubicBezTo>
                  <a:pt x="33577" y="830"/>
                  <a:pt x="33505" y="812"/>
                  <a:pt x="33432" y="812"/>
                </a:cubicBezTo>
                <a:cubicBezTo>
                  <a:pt x="33360" y="812"/>
                  <a:pt x="33288" y="830"/>
                  <a:pt x="33215" y="866"/>
                </a:cubicBezTo>
                <a:cubicBezTo>
                  <a:pt x="33106" y="939"/>
                  <a:pt x="32998" y="1047"/>
                  <a:pt x="32998" y="1192"/>
                </a:cubicBezTo>
                <a:cubicBezTo>
                  <a:pt x="32273" y="4778"/>
                  <a:pt x="31730" y="8364"/>
                  <a:pt x="31404" y="12022"/>
                </a:cubicBezTo>
                <a:cubicBezTo>
                  <a:pt x="25102" y="11950"/>
                  <a:pt x="19125" y="11914"/>
                  <a:pt x="14090" y="11914"/>
                </a:cubicBezTo>
                <a:cubicBezTo>
                  <a:pt x="7933" y="11914"/>
                  <a:pt x="3695" y="11986"/>
                  <a:pt x="1521" y="12059"/>
                </a:cubicBezTo>
                <a:cubicBezTo>
                  <a:pt x="1268" y="12095"/>
                  <a:pt x="1087" y="12276"/>
                  <a:pt x="1051" y="12530"/>
                </a:cubicBezTo>
                <a:cubicBezTo>
                  <a:pt x="1051" y="12711"/>
                  <a:pt x="616" y="31691"/>
                  <a:pt x="399" y="50671"/>
                </a:cubicBezTo>
                <a:cubicBezTo>
                  <a:pt x="0" y="89282"/>
                  <a:pt x="1051" y="90188"/>
                  <a:pt x="1485" y="90586"/>
                </a:cubicBezTo>
                <a:cubicBezTo>
                  <a:pt x="2862" y="91782"/>
                  <a:pt x="20501" y="92542"/>
                  <a:pt x="36149" y="92542"/>
                </a:cubicBezTo>
                <a:cubicBezTo>
                  <a:pt x="46291" y="92542"/>
                  <a:pt x="70740" y="92180"/>
                  <a:pt x="77840" y="88811"/>
                </a:cubicBezTo>
                <a:cubicBezTo>
                  <a:pt x="77985" y="88739"/>
                  <a:pt x="78093" y="88558"/>
                  <a:pt x="78093" y="88413"/>
                </a:cubicBezTo>
                <a:cubicBezTo>
                  <a:pt x="78130" y="87761"/>
                  <a:pt x="80991" y="26185"/>
                  <a:pt x="79687" y="13037"/>
                </a:cubicBezTo>
                <a:cubicBezTo>
                  <a:pt x="79651" y="12819"/>
                  <a:pt x="79470" y="12638"/>
                  <a:pt x="79216" y="12602"/>
                </a:cubicBezTo>
                <a:cubicBezTo>
                  <a:pt x="78999" y="12602"/>
                  <a:pt x="65669" y="12421"/>
                  <a:pt x="50022" y="12204"/>
                </a:cubicBezTo>
                <a:cubicBezTo>
                  <a:pt x="50058" y="11660"/>
                  <a:pt x="50058" y="11117"/>
                  <a:pt x="50094" y="10537"/>
                </a:cubicBezTo>
                <a:cubicBezTo>
                  <a:pt x="50203" y="7676"/>
                  <a:pt x="50312" y="4706"/>
                  <a:pt x="50927" y="1881"/>
                </a:cubicBezTo>
                <a:cubicBezTo>
                  <a:pt x="51013" y="1565"/>
                  <a:pt x="50782" y="1318"/>
                  <a:pt x="50520" y="1318"/>
                </a:cubicBezTo>
                <a:cubicBezTo>
                  <a:pt x="50451" y="1318"/>
                  <a:pt x="50380" y="1336"/>
                  <a:pt x="50312" y="1373"/>
                </a:cubicBezTo>
                <a:lnTo>
                  <a:pt x="46834" y="2714"/>
                </a:lnTo>
                <a:cubicBezTo>
                  <a:pt x="46508" y="2170"/>
                  <a:pt x="46037" y="1699"/>
                  <a:pt x="45530" y="1337"/>
                </a:cubicBezTo>
                <a:cubicBezTo>
                  <a:pt x="45168" y="1047"/>
                  <a:pt x="44770" y="903"/>
                  <a:pt x="44371" y="903"/>
                </a:cubicBezTo>
                <a:cubicBezTo>
                  <a:pt x="44045" y="903"/>
                  <a:pt x="43719" y="975"/>
                  <a:pt x="43466" y="1120"/>
                </a:cubicBezTo>
                <a:cubicBezTo>
                  <a:pt x="42705" y="1446"/>
                  <a:pt x="42017" y="1772"/>
                  <a:pt x="41329" y="2134"/>
                </a:cubicBezTo>
                <a:cubicBezTo>
                  <a:pt x="40640" y="1482"/>
                  <a:pt x="39916" y="866"/>
                  <a:pt x="39119" y="323"/>
                </a:cubicBezTo>
                <a:cubicBezTo>
                  <a:pt x="38886" y="110"/>
                  <a:pt x="38581" y="0"/>
                  <a:pt x="3826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</a:t>
            </a: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6" name="Google Shape;273;p21">
            <a:extLst>
              <a:ext uri="{FF2B5EF4-FFF2-40B4-BE49-F238E27FC236}">
                <a16:creationId xmlns:a16="http://schemas.microsoft.com/office/drawing/2014/main" id="{F30BE9BD-23C4-48CB-95BB-1B2E2D769770}"/>
              </a:ext>
            </a:extLst>
          </p:cNvPr>
          <p:cNvSpPr/>
          <p:nvPr/>
        </p:nvSpPr>
        <p:spPr>
          <a:xfrm>
            <a:off x="1873049" y="8027203"/>
            <a:ext cx="760186" cy="547394"/>
          </a:xfrm>
          <a:custGeom>
            <a:avLst/>
            <a:gdLst/>
            <a:ahLst/>
            <a:cxnLst/>
            <a:rect l="l" t="t" r="r" b="b"/>
            <a:pathLst>
              <a:path w="17967" h="20756" extrusionOk="0">
                <a:moveTo>
                  <a:pt x="8175" y="6081"/>
                </a:moveTo>
                <a:cubicBezTo>
                  <a:pt x="8318" y="6081"/>
                  <a:pt x="8465" y="6155"/>
                  <a:pt x="8549" y="6303"/>
                </a:cubicBezTo>
                <a:cubicBezTo>
                  <a:pt x="8694" y="6484"/>
                  <a:pt x="8658" y="6810"/>
                  <a:pt x="8440" y="6955"/>
                </a:cubicBezTo>
                <a:cubicBezTo>
                  <a:pt x="7970" y="7281"/>
                  <a:pt x="7535" y="7643"/>
                  <a:pt x="7064" y="8005"/>
                </a:cubicBezTo>
                <a:cubicBezTo>
                  <a:pt x="6738" y="8295"/>
                  <a:pt x="6412" y="8585"/>
                  <a:pt x="6086" y="8802"/>
                </a:cubicBezTo>
                <a:cubicBezTo>
                  <a:pt x="5977" y="8875"/>
                  <a:pt x="5905" y="8911"/>
                  <a:pt x="5796" y="8911"/>
                </a:cubicBezTo>
                <a:cubicBezTo>
                  <a:pt x="5651" y="8911"/>
                  <a:pt x="5507" y="8839"/>
                  <a:pt x="5398" y="8730"/>
                </a:cubicBezTo>
                <a:cubicBezTo>
                  <a:pt x="5253" y="8513"/>
                  <a:pt x="5289" y="8223"/>
                  <a:pt x="5507" y="8078"/>
                </a:cubicBezTo>
                <a:cubicBezTo>
                  <a:pt x="5833" y="7824"/>
                  <a:pt x="6159" y="7571"/>
                  <a:pt x="6485" y="7281"/>
                </a:cubicBezTo>
                <a:cubicBezTo>
                  <a:pt x="6955" y="6919"/>
                  <a:pt x="7390" y="6520"/>
                  <a:pt x="7897" y="6194"/>
                </a:cubicBezTo>
                <a:cubicBezTo>
                  <a:pt x="7973" y="6119"/>
                  <a:pt x="8073" y="6081"/>
                  <a:pt x="8175" y="6081"/>
                </a:cubicBezTo>
                <a:close/>
                <a:moveTo>
                  <a:pt x="11674" y="8193"/>
                </a:moveTo>
                <a:cubicBezTo>
                  <a:pt x="11847" y="8193"/>
                  <a:pt x="12024" y="8291"/>
                  <a:pt x="12099" y="8440"/>
                </a:cubicBezTo>
                <a:cubicBezTo>
                  <a:pt x="12244" y="8657"/>
                  <a:pt x="12135" y="8983"/>
                  <a:pt x="11918" y="9092"/>
                </a:cubicBezTo>
                <a:cubicBezTo>
                  <a:pt x="11338" y="9418"/>
                  <a:pt x="10831" y="9853"/>
                  <a:pt x="10396" y="10396"/>
                </a:cubicBezTo>
                <a:cubicBezTo>
                  <a:pt x="10324" y="10505"/>
                  <a:pt x="10179" y="10541"/>
                  <a:pt x="10034" y="10577"/>
                </a:cubicBezTo>
                <a:cubicBezTo>
                  <a:pt x="10019" y="10578"/>
                  <a:pt x="10005" y="10579"/>
                  <a:pt x="9991" y="10579"/>
                </a:cubicBezTo>
                <a:cubicBezTo>
                  <a:pt x="9585" y="10579"/>
                  <a:pt x="9392" y="10095"/>
                  <a:pt x="9672" y="9780"/>
                </a:cubicBezTo>
                <a:cubicBezTo>
                  <a:pt x="10179" y="9165"/>
                  <a:pt x="10759" y="8657"/>
                  <a:pt x="11447" y="8259"/>
                </a:cubicBezTo>
                <a:cubicBezTo>
                  <a:pt x="11515" y="8214"/>
                  <a:pt x="11594" y="8193"/>
                  <a:pt x="11674" y="8193"/>
                </a:cubicBezTo>
                <a:close/>
                <a:moveTo>
                  <a:pt x="11447" y="5624"/>
                </a:moveTo>
                <a:cubicBezTo>
                  <a:pt x="11565" y="5624"/>
                  <a:pt x="11682" y="5669"/>
                  <a:pt x="11773" y="5760"/>
                </a:cubicBezTo>
                <a:cubicBezTo>
                  <a:pt x="11954" y="5941"/>
                  <a:pt x="11954" y="6267"/>
                  <a:pt x="11773" y="6448"/>
                </a:cubicBezTo>
                <a:cubicBezTo>
                  <a:pt x="9926" y="8331"/>
                  <a:pt x="7789" y="10468"/>
                  <a:pt x="5833" y="11881"/>
                </a:cubicBezTo>
                <a:cubicBezTo>
                  <a:pt x="5748" y="11952"/>
                  <a:pt x="5652" y="11984"/>
                  <a:pt x="5558" y="11984"/>
                </a:cubicBezTo>
                <a:cubicBezTo>
                  <a:pt x="5411" y="11984"/>
                  <a:pt x="5269" y="11905"/>
                  <a:pt x="5181" y="11772"/>
                </a:cubicBezTo>
                <a:cubicBezTo>
                  <a:pt x="4999" y="11591"/>
                  <a:pt x="5072" y="11265"/>
                  <a:pt x="5289" y="11120"/>
                </a:cubicBezTo>
                <a:cubicBezTo>
                  <a:pt x="7209" y="9744"/>
                  <a:pt x="9310" y="7643"/>
                  <a:pt x="11121" y="5760"/>
                </a:cubicBezTo>
                <a:cubicBezTo>
                  <a:pt x="11211" y="5669"/>
                  <a:pt x="11329" y="5624"/>
                  <a:pt x="11447" y="5624"/>
                </a:cubicBezTo>
                <a:close/>
                <a:moveTo>
                  <a:pt x="6412" y="1"/>
                </a:moveTo>
                <a:cubicBezTo>
                  <a:pt x="6303" y="37"/>
                  <a:pt x="6195" y="73"/>
                  <a:pt x="6122" y="145"/>
                </a:cubicBezTo>
                <a:cubicBezTo>
                  <a:pt x="5398" y="580"/>
                  <a:pt x="4746" y="1123"/>
                  <a:pt x="4166" y="1739"/>
                </a:cubicBezTo>
                <a:cubicBezTo>
                  <a:pt x="4070" y="1836"/>
                  <a:pt x="3941" y="1884"/>
                  <a:pt x="3812" y="1884"/>
                </a:cubicBezTo>
                <a:cubicBezTo>
                  <a:pt x="3748" y="1884"/>
                  <a:pt x="3683" y="1872"/>
                  <a:pt x="3623" y="1848"/>
                </a:cubicBezTo>
                <a:lnTo>
                  <a:pt x="1921" y="1051"/>
                </a:lnTo>
                <a:cubicBezTo>
                  <a:pt x="762" y="6991"/>
                  <a:pt x="146" y="13040"/>
                  <a:pt x="1" y="19089"/>
                </a:cubicBezTo>
                <a:lnTo>
                  <a:pt x="870" y="18437"/>
                </a:lnTo>
                <a:cubicBezTo>
                  <a:pt x="946" y="18377"/>
                  <a:pt x="1040" y="18348"/>
                  <a:pt x="1135" y="18348"/>
                </a:cubicBezTo>
                <a:cubicBezTo>
                  <a:pt x="1268" y="18348"/>
                  <a:pt x="1402" y="18404"/>
                  <a:pt x="1486" y="18510"/>
                </a:cubicBezTo>
                <a:cubicBezTo>
                  <a:pt x="2138" y="19198"/>
                  <a:pt x="2899" y="19850"/>
                  <a:pt x="3659" y="20393"/>
                </a:cubicBezTo>
                <a:lnTo>
                  <a:pt x="6340" y="19270"/>
                </a:lnTo>
                <a:cubicBezTo>
                  <a:pt x="6847" y="19017"/>
                  <a:pt x="7426" y="18836"/>
                  <a:pt x="8042" y="18799"/>
                </a:cubicBezTo>
                <a:cubicBezTo>
                  <a:pt x="8223" y="18799"/>
                  <a:pt x="8440" y="18836"/>
                  <a:pt x="8622" y="18908"/>
                </a:cubicBezTo>
                <a:cubicBezTo>
                  <a:pt x="9165" y="19089"/>
                  <a:pt x="9636" y="19451"/>
                  <a:pt x="9926" y="19958"/>
                </a:cubicBezTo>
                <a:lnTo>
                  <a:pt x="10034" y="20140"/>
                </a:lnTo>
                <a:cubicBezTo>
                  <a:pt x="10201" y="20474"/>
                  <a:pt x="10537" y="20652"/>
                  <a:pt x="10875" y="20652"/>
                </a:cubicBezTo>
                <a:cubicBezTo>
                  <a:pt x="11123" y="20652"/>
                  <a:pt x="11372" y="20556"/>
                  <a:pt x="11556" y="20357"/>
                </a:cubicBezTo>
                <a:lnTo>
                  <a:pt x="12497" y="19524"/>
                </a:lnTo>
                <a:cubicBezTo>
                  <a:pt x="12678" y="19343"/>
                  <a:pt x="12932" y="19234"/>
                  <a:pt x="13222" y="19198"/>
                </a:cubicBezTo>
                <a:lnTo>
                  <a:pt x="13258" y="19198"/>
                </a:lnTo>
                <a:cubicBezTo>
                  <a:pt x="13548" y="19198"/>
                  <a:pt x="13801" y="19306"/>
                  <a:pt x="14019" y="19451"/>
                </a:cubicBezTo>
                <a:cubicBezTo>
                  <a:pt x="14598" y="19850"/>
                  <a:pt x="15178" y="20284"/>
                  <a:pt x="15721" y="20755"/>
                </a:cubicBezTo>
                <a:cubicBezTo>
                  <a:pt x="16989" y="17133"/>
                  <a:pt x="17134" y="13294"/>
                  <a:pt x="17278" y="9599"/>
                </a:cubicBezTo>
                <a:cubicBezTo>
                  <a:pt x="17315" y="6919"/>
                  <a:pt x="17532" y="4238"/>
                  <a:pt x="17967" y="1594"/>
                </a:cubicBezTo>
                <a:lnTo>
                  <a:pt x="17967" y="1594"/>
                </a:lnTo>
                <a:lnTo>
                  <a:pt x="14924" y="2826"/>
                </a:lnTo>
                <a:cubicBezTo>
                  <a:pt x="14867" y="2854"/>
                  <a:pt x="14806" y="2868"/>
                  <a:pt x="14743" y="2868"/>
                </a:cubicBezTo>
                <a:cubicBezTo>
                  <a:pt x="14568" y="2868"/>
                  <a:pt x="14389" y="2760"/>
                  <a:pt x="14308" y="2572"/>
                </a:cubicBezTo>
                <a:cubicBezTo>
                  <a:pt x="14055" y="1993"/>
                  <a:pt x="13620" y="1522"/>
                  <a:pt x="13077" y="1160"/>
                </a:cubicBezTo>
                <a:cubicBezTo>
                  <a:pt x="12932" y="1015"/>
                  <a:pt x="12715" y="942"/>
                  <a:pt x="12461" y="906"/>
                </a:cubicBezTo>
                <a:cubicBezTo>
                  <a:pt x="12280" y="942"/>
                  <a:pt x="12099" y="979"/>
                  <a:pt x="11954" y="1051"/>
                </a:cubicBezTo>
                <a:cubicBezTo>
                  <a:pt x="11121" y="1413"/>
                  <a:pt x="10360" y="1775"/>
                  <a:pt x="9600" y="2210"/>
                </a:cubicBezTo>
                <a:cubicBezTo>
                  <a:pt x="9532" y="2251"/>
                  <a:pt x="9454" y="2271"/>
                  <a:pt x="9375" y="2271"/>
                </a:cubicBezTo>
                <a:cubicBezTo>
                  <a:pt x="9244" y="2271"/>
                  <a:pt x="9111" y="2215"/>
                  <a:pt x="9020" y="2101"/>
                </a:cubicBezTo>
                <a:cubicBezTo>
                  <a:pt x="8332" y="1413"/>
                  <a:pt x="7535" y="761"/>
                  <a:pt x="6702" y="145"/>
                </a:cubicBezTo>
                <a:cubicBezTo>
                  <a:pt x="6629" y="73"/>
                  <a:pt x="6521" y="37"/>
                  <a:pt x="6412" y="1"/>
                </a:cubicBezTo>
                <a:close/>
              </a:path>
            </a:pathLst>
          </a:custGeom>
          <a:solidFill>
            <a:srgbClr val="6BF1EE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7" name="Google Shape;288;p21">
            <a:extLst>
              <a:ext uri="{FF2B5EF4-FFF2-40B4-BE49-F238E27FC236}">
                <a16:creationId xmlns:a16="http://schemas.microsoft.com/office/drawing/2014/main" id="{961B0BEC-BEE6-45BA-A1BC-2085E9F9D1F5}"/>
              </a:ext>
            </a:extLst>
          </p:cNvPr>
          <p:cNvSpPr/>
          <p:nvPr/>
        </p:nvSpPr>
        <p:spPr>
          <a:xfrm>
            <a:off x="11131550" y="8021610"/>
            <a:ext cx="3426784" cy="2440616"/>
          </a:xfrm>
          <a:custGeom>
            <a:avLst/>
            <a:gdLst/>
            <a:ahLst/>
            <a:cxnLst/>
            <a:rect l="l" t="t" r="r" b="b"/>
            <a:pathLst>
              <a:path w="80992" h="92543" extrusionOk="0">
                <a:moveTo>
                  <a:pt x="38286" y="939"/>
                </a:moveTo>
                <a:cubicBezTo>
                  <a:pt x="38395" y="975"/>
                  <a:pt x="38503" y="1011"/>
                  <a:pt x="38576" y="1084"/>
                </a:cubicBezTo>
                <a:cubicBezTo>
                  <a:pt x="39409" y="1663"/>
                  <a:pt x="40206" y="2315"/>
                  <a:pt x="40894" y="3040"/>
                </a:cubicBezTo>
                <a:cubicBezTo>
                  <a:pt x="40982" y="3127"/>
                  <a:pt x="41109" y="3175"/>
                  <a:pt x="41237" y="3175"/>
                </a:cubicBezTo>
                <a:cubicBezTo>
                  <a:pt x="41319" y="3175"/>
                  <a:pt x="41402" y="3155"/>
                  <a:pt x="41474" y="3112"/>
                </a:cubicBezTo>
                <a:cubicBezTo>
                  <a:pt x="42234" y="2714"/>
                  <a:pt x="43031" y="2315"/>
                  <a:pt x="43828" y="1989"/>
                </a:cubicBezTo>
                <a:cubicBezTo>
                  <a:pt x="44009" y="1881"/>
                  <a:pt x="44190" y="1844"/>
                  <a:pt x="44371" y="1844"/>
                </a:cubicBezTo>
                <a:cubicBezTo>
                  <a:pt x="44589" y="1844"/>
                  <a:pt x="44806" y="1953"/>
                  <a:pt x="44987" y="2098"/>
                </a:cubicBezTo>
                <a:cubicBezTo>
                  <a:pt x="45494" y="2424"/>
                  <a:pt x="45929" y="2931"/>
                  <a:pt x="46219" y="3510"/>
                </a:cubicBezTo>
                <a:cubicBezTo>
                  <a:pt x="46298" y="3670"/>
                  <a:pt x="46455" y="3770"/>
                  <a:pt x="46633" y="3770"/>
                </a:cubicBezTo>
                <a:cubicBezTo>
                  <a:pt x="46698" y="3770"/>
                  <a:pt x="46766" y="3757"/>
                  <a:pt x="46834" y="3728"/>
                </a:cubicBezTo>
                <a:lnTo>
                  <a:pt x="49877" y="2532"/>
                </a:lnTo>
                <a:lnTo>
                  <a:pt x="49877" y="2532"/>
                </a:lnTo>
                <a:cubicBezTo>
                  <a:pt x="49442" y="5177"/>
                  <a:pt x="49189" y="7821"/>
                  <a:pt x="49152" y="10501"/>
                </a:cubicBezTo>
                <a:cubicBezTo>
                  <a:pt x="49008" y="14232"/>
                  <a:pt x="48863" y="18071"/>
                  <a:pt x="47595" y="21694"/>
                </a:cubicBezTo>
                <a:cubicBezTo>
                  <a:pt x="47052" y="21186"/>
                  <a:pt x="46508" y="20752"/>
                  <a:pt x="45893" y="20390"/>
                </a:cubicBezTo>
                <a:cubicBezTo>
                  <a:pt x="45675" y="20208"/>
                  <a:pt x="45422" y="20136"/>
                  <a:pt x="45168" y="20100"/>
                </a:cubicBezTo>
                <a:lnTo>
                  <a:pt x="45096" y="20100"/>
                </a:lnTo>
                <a:cubicBezTo>
                  <a:pt x="44842" y="20136"/>
                  <a:pt x="44589" y="20245"/>
                  <a:pt x="44371" y="20462"/>
                </a:cubicBezTo>
                <a:lnTo>
                  <a:pt x="43430" y="21295"/>
                </a:lnTo>
                <a:cubicBezTo>
                  <a:pt x="43246" y="21494"/>
                  <a:pt x="42997" y="21590"/>
                  <a:pt x="42749" y="21590"/>
                </a:cubicBezTo>
                <a:cubicBezTo>
                  <a:pt x="42411" y="21590"/>
                  <a:pt x="42075" y="21412"/>
                  <a:pt x="41908" y="21078"/>
                </a:cubicBezTo>
                <a:lnTo>
                  <a:pt x="41800" y="20897"/>
                </a:lnTo>
                <a:cubicBezTo>
                  <a:pt x="41510" y="20390"/>
                  <a:pt x="41039" y="20027"/>
                  <a:pt x="40496" y="19846"/>
                </a:cubicBezTo>
                <a:cubicBezTo>
                  <a:pt x="40314" y="19774"/>
                  <a:pt x="40097" y="19738"/>
                  <a:pt x="39916" y="19738"/>
                </a:cubicBezTo>
                <a:cubicBezTo>
                  <a:pt x="39300" y="19774"/>
                  <a:pt x="38721" y="19955"/>
                  <a:pt x="38214" y="20208"/>
                </a:cubicBezTo>
                <a:lnTo>
                  <a:pt x="35533" y="21331"/>
                </a:lnTo>
                <a:cubicBezTo>
                  <a:pt x="34773" y="20788"/>
                  <a:pt x="34012" y="20136"/>
                  <a:pt x="33360" y="19448"/>
                </a:cubicBezTo>
                <a:cubicBezTo>
                  <a:pt x="33276" y="19342"/>
                  <a:pt x="33142" y="19286"/>
                  <a:pt x="33009" y="19286"/>
                </a:cubicBezTo>
                <a:cubicBezTo>
                  <a:pt x="32914" y="19286"/>
                  <a:pt x="32820" y="19315"/>
                  <a:pt x="32744" y="19375"/>
                </a:cubicBezTo>
                <a:lnTo>
                  <a:pt x="31875" y="20027"/>
                </a:lnTo>
                <a:cubicBezTo>
                  <a:pt x="32020" y="13978"/>
                  <a:pt x="32636" y="7966"/>
                  <a:pt x="33795" y="2025"/>
                </a:cubicBezTo>
                <a:lnTo>
                  <a:pt x="35497" y="2750"/>
                </a:lnTo>
                <a:cubicBezTo>
                  <a:pt x="35557" y="2786"/>
                  <a:pt x="35622" y="2802"/>
                  <a:pt x="35686" y="2802"/>
                </a:cubicBezTo>
                <a:cubicBezTo>
                  <a:pt x="35815" y="2802"/>
                  <a:pt x="35944" y="2738"/>
                  <a:pt x="36040" y="2641"/>
                </a:cubicBezTo>
                <a:cubicBezTo>
                  <a:pt x="36620" y="2025"/>
                  <a:pt x="37272" y="1482"/>
                  <a:pt x="37996" y="1047"/>
                </a:cubicBezTo>
                <a:cubicBezTo>
                  <a:pt x="38069" y="1011"/>
                  <a:pt x="38177" y="939"/>
                  <a:pt x="38286" y="939"/>
                </a:cubicBezTo>
                <a:close/>
                <a:moveTo>
                  <a:pt x="14090" y="12892"/>
                </a:moveTo>
                <a:cubicBezTo>
                  <a:pt x="19089" y="12892"/>
                  <a:pt x="25065" y="12928"/>
                  <a:pt x="31295" y="12964"/>
                </a:cubicBezTo>
                <a:cubicBezTo>
                  <a:pt x="31078" y="15645"/>
                  <a:pt x="30969" y="18289"/>
                  <a:pt x="30933" y="20969"/>
                </a:cubicBezTo>
                <a:cubicBezTo>
                  <a:pt x="30933" y="21114"/>
                  <a:pt x="31006" y="21295"/>
                  <a:pt x="31187" y="21368"/>
                </a:cubicBezTo>
                <a:cubicBezTo>
                  <a:pt x="31252" y="21400"/>
                  <a:pt x="31332" y="21418"/>
                  <a:pt x="31410" y="21418"/>
                </a:cubicBezTo>
                <a:cubicBezTo>
                  <a:pt x="31505" y="21418"/>
                  <a:pt x="31598" y="21391"/>
                  <a:pt x="31658" y="21331"/>
                </a:cubicBezTo>
                <a:lnTo>
                  <a:pt x="32962" y="20390"/>
                </a:lnTo>
                <a:cubicBezTo>
                  <a:pt x="33650" y="21078"/>
                  <a:pt x="34410" y="21694"/>
                  <a:pt x="35244" y="22237"/>
                </a:cubicBezTo>
                <a:cubicBezTo>
                  <a:pt x="35312" y="22306"/>
                  <a:pt x="35410" y="22331"/>
                  <a:pt x="35510" y="22331"/>
                </a:cubicBezTo>
                <a:cubicBezTo>
                  <a:pt x="35567" y="22331"/>
                  <a:pt x="35625" y="22323"/>
                  <a:pt x="35678" y="22309"/>
                </a:cubicBezTo>
                <a:lnTo>
                  <a:pt x="38576" y="21042"/>
                </a:lnTo>
                <a:cubicBezTo>
                  <a:pt x="38979" y="20840"/>
                  <a:pt x="39429" y="20730"/>
                  <a:pt x="39888" y="20730"/>
                </a:cubicBezTo>
                <a:cubicBezTo>
                  <a:pt x="40005" y="20730"/>
                  <a:pt x="40124" y="20737"/>
                  <a:pt x="40242" y="20752"/>
                </a:cubicBezTo>
                <a:cubicBezTo>
                  <a:pt x="40568" y="20824"/>
                  <a:pt x="40749" y="21078"/>
                  <a:pt x="41003" y="21440"/>
                </a:cubicBezTo>
                <a:lnTo>
                  <a:pt x="41184" y="21657"/>
                </a:lnTo>
                <a:cubicBezTo>
                  <a:pt x="41546" y="22164"/>
                  <a:pt x="42162" y="22490"/>
                  <a:pt x="42814" y="22527"/>
                </a:cubicBezTo>
                <a:cubicBezTo>
                  <a:pt x="42959" y="22527"/>
                  <a:pt x="43067" y="22490"/>
                  <a:pt x="43212" y="22490"/>
                </a:cubicBezTo>
                <a:cubicBezTo>
                  <a:pt x="43502" y="22382"/>
                  <a:pt x="43792" y="22201"/>
                  <a:pt x="44045" y="21983"/>
                </a:cubicBezTo>
                <a:lnTo>
                  <a:pt x="44987" y="21186"/>
                </a:lnTo>
                <a:cubicBezTo>
                  <a:pt x="45023" y="21150"/>
                  <a:pt x="45096" y="21078"/>
                  <a:pt x="45132" y="21078"/>
                </a:cubicBezTo>
                <a:cubicBezTo>
                  <a:pt x="45204" y="21078"/>
                  <a:pt x="45277" y="21114"/>
                  <a:pt x="45349" y="21186"/>
                </a:cubicBezTo>
                <a:cubicBezTo>
                  <a:pt x="46110" y="21657"/>
                  <a:pt x="46798" y="22237"/>
                  <a:pt x="47450" y="22853"/>
                </a:cubicBezTo>
                <a:cubicBezTo>
                  <a:pt x="47523" y="22925"/>
                  <a:pt x="47667" y="22997"/>
                  <a:pt x="47776" y="22997"/>
                </a:cubicBezTo>
                <a:lnTo>
                  <a:pt x="47885" y="22997"/>
                </a:lnTo>
                <a:cubicBezTo>
                  <a:pt x="48030" y="22961"/>
                  <a:pt x="48175" y="22853"/>
                  <a:pt x="48211" y="22708"/>
                </a:cubicBezTo>
                <a:cubicBezTo>
                  <a:pt x="49442" y="19593"/>
                  <a:pt x="49804" y="16369"/>
                  <a:pt x="49986" y="13182"/>
                </a:cubicBezTo>
                <a:cubicBezTo>
                  <a:pt x="64112" y="13363"/>
                  <a:pt x="76391" y="13544"/>
                  <a:pt x="78782" y="13580"/>
                </a:cubicBezTo>
                <a:cubicBezTo>
                  <a:pt x="79941" y="26982"/>
                  <a:pt x="77369" y="83559"/>
                  <a:pt x="77188" y="88087"/>
                </a:cubicBezTo>
                <a:cubicBezTo>
                  <a:pt x="72044" y="90369"/>
                  <a:pt x="57157" y="91637"/>
                  <a:pt x="36149" y="91637"/>
                </a:cubicBezTo>
                <a:cubicBezTo>
                  <a:pt x="18799" y="91637"/>
                  <a:pt x="3441" y="90695"/>
                  <a:pt x="2137" y="89934"/>
                </a:cubicBezTo>
                <a:cubicBezTo>
                  <a:pt x="725" y="87508"/>
                  <a:pt x="1304" y="42847"/>
                  <a:pt x="2029" y="13037"/>
                </a:cubicBezTo>
                <a:cubicBezTo>
                  <a:pt x="4274" y="12928"/>
                  <a:pt x="8331" y="12892"/>
                  <a:pt x="14090" y="12892"/>
                </a:cubicBezTo>
                <a:close/>
                <a:moveTo>
                  <a:pt x="38269" y="0"/>
                </a:moveTo>
                <a:cubicBezTo>
                  <a:pt x="37999" y="0"/>
                  <a:pt x="37725" y="82"/>
                  <a:pt x="37489" y="251"/>
                </a:cubicBezTo>
                <a:cubicBezTo>
                  <a:pt x="36801" y="685"/>
                  <a:pt x="36149" y="1192"/>
                  <a:pt x="35569" y="1772"/>
                </a:cubicBezTo>
                <a:lnTo>
                  <a:pt x="33650" y="866"/>
                </a:lnTo>
                <a:cubicBezTo>
                  <a:pt x="33577" y="830"/>
                  <a:pt x="33505" y="812"/>
                  <a:pt x="33432" y="812"/>
                </a:cubicBezTo>
                <a:cubicBezTo>
                  <a:pt x="33360" y="812"/>
                  <a:pt x="33288" y="830"/>
                  <a:pt x="33215" y="866"/>
                </a:cubicBezTo>
                <a:cubicBezTo>
                  <a:pt x="33106" y="939"/>
                  <a:pt x="32998" y="1047"/>
                  <a:pt x="32998" y="1192"/>
                </a:cubicBezTo>
                <a:cubicBezTo>
                  <a:pt x="32273" y="4778"/>
                  <a:pt x="31730" y="8364"/>
                  <a:pt x="31404" y="12022"/>
                </a:cubicBezTo>
                <a:cubicBezTo>
                  <a:pt x="25102" y="11950"/>
                  <a:pt x="19125" y="11914"/>
                  <a:pt x="14090" y="11914"/>
                </a:cubicBezTo>
                <a:cubicBezTo>
                  <a:pt x="7933" y="11914"/>
                  <a:pt x="3695" y="11986"/>
                  <a:pt x="1521" y="12059"/>
                </a:cubicBezTo>
                <a:cubicBezTo>
                  <a:pt x="1268" y="12095"/>
                  <a:pt x="1087" y="12276"/>
                  <a:pt x="1051" y="12530"/>
                </a:cubicBezTo>
                <a:cubicBezTo>
                  <a:pt x="1051" y="12711"/>
                  <a:pt x="616" y="31691"/>
                  <a:pt x="399" y="50671"/>
                </a:cubicBezTo>
                <a:cubicBezTo>
                  <a:pt x="0" y="89282"/>
                  <a:pt x="1051" y="90188"/>
                  <a:pt x="1485" y="90586"/>
                </a:cubicBezTo>
                <a:cubicBezTo>
                  <a:pt x="2862" y="91782"/>
                  <a:pt x="20501" y="92542"/>
                  <a:pt x="36149" y="92542"/>
                </a:cubicBezTo>
                <a:cubicBezTo>
                  <a:pt x="46291" y="92542"/>
                  <a:pt x="70740" y="92180"/>
                  <a:pt x="77840" y="88811"/>
                </a:cubicBezTo>
                <a:cubicBezTo>
                  <a:pt x="77985" y="88739"/>
                  <a:pt x="78093" y="88558"/>
                  <a:pt x="78093" y="88413"/>
                </a:cubicBezTo>
                <a:cubicBezTo>
                  <a:pt x="78130" y="87761"/>
                  <a:pt x="80991" y="26185"/>
                  <a:pt x="79687" y="13037"/>
                </a:cubicBezTo>
                <a:cubicBezTo>
                  <a:pt x="79651" y="12819"/>
                  <a:pt x="79470" y="12638"/>
                  <a:pt x="79216" y="12602"/>
                </a:cubicBezTo>
                <a:cubicBezTo>
                  <a:pt x="78999" y="12602"/>
                  <a:pt x="65669" y="12421"/>
                  <a:pt x="50022" y="12204"/>
                </a:cubicBezTo>
                <a:cubicBezTo>
                  <a:pt x="50058" y="11660"/>
                  <a:pt x="50058" y="11117"/>
                  <a:pt x="50094" y="10537"/>
                </a:cubicBezTo>
                <a:cubicBezTo>
                  <a:pt x="50203" y="7676"/>
                  <a:pt x="50312" y="4706"/>
                  <a:pt x="50927" y="1881"/>
                </a:cubicBezTo>
                <a:cubicBezTo>
                  <a:pt x="51013" y="1565"/>
                  <a:pt x="50782" y="1318"/>
                  <a:pt x="50520" y="1318"/>
                </a:cubicBezTo>
                <a:cubicBezTo>
                  <a:pt x="50451" y="1318"/>
                  <a:pt x="50380" y="1336"/>
                  <a:pt x="50312" y="1373"/>
                </a:cubicBezTo>
                <a:lnTo>
                  <a:pt x="46834" y="2714"/>
                </a:lnTo>
                <a:cubicBezTo>
                  <a:pt x="46508" y="2170"/>
                  <a:pt x="46037" y="1699"/>
                  <a:pt x="45530" y="1337"/>
                </a:cubicBezTo>
                <a:cubicBezTo>
                  <a:pt x="45168" y="1047"/>
                  <a:pt x="44770" y="903"/>
                  <a:pt x="44371" y="903"/>
                </a:cubicBezTo>
                <a:cubicBezTo>
                  <a:pt x="44045" y="903"/>
                  <a:pt x="43719" y="975"/>
                  <a:pt x="43466" y="1120"/>
                </a:cubicBezTo>
                <a:cubicBezTo>
                  <a:pt x="42705" y="1446"/>
                  <a:pt x="42017" y="1772"/>
                  <a:pt x="41329" y="2134"/>
                </a:cubicBezTo>
                <a:cubicBezTo>
                  <a:pt x="40640" y="1482"/>
                  <a:pt x="39916" y="866"/>
                  <a:pt x="39119" y="323"/>
                </a:cubicBezTo>
                <a:cubicBezTo>
                  <a:pt x="38886" y="110"/>
                  <a:pt x="38581" y="0"/>
                  <a:pt x="3826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b="1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</a:t>
            </a:r>
            <a:endParaRPr sz="2755" b="1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8" name="Google Shape;273;p21">
            <a:extLst>
              <a:ext uri="{FF2B5EF4-FFF2-40B4-BE49-F238E27FC236}">
                <a16:creationId xmlns:a16="http://schemas.microsoft.com/office/drawing/2014/main" id="{9E9AD278-A8D8-4225-94B2-015AD98B465D}"/>
              </a:ext>
            </a:extLst>
          </p:cNvPr>
          <p:cNvSpPr/>
          <p:nvPr/>
        </p:nvSpPr>
        <p:spPr>
          <a:xfrm>
            <a:off x="12464849" y="8021610"/>
            <a:ext cx="760186" cy="547394"/>
          </a:xfrm>
          <a:custGeom>
            <a:avLst/>
            <a:gdLst/>
            <a:ahLst/>
            <a:cxnLst/>
            <a:rect l="l" t="t" r="r" b="b"/>
            <a:pathLst>
              <a:path w="17967" h="20756" extrusionOk="0">
                <a:moveTo>
                  <a:pt x="8175" y="6081"/>
                </a:moveTo>
                <a:cubicBezTo>
                  <a:pt x="8318" y="6081"/>
                  <a:pt x="8465" y="6155"/>
                  <a:pt x="8549" y="6303"/>
                </a:cubicBezTo>
                <a:cubicBezTo>
                  <a:pt x="8694" y="6484"/>
                  <a:pt x="8658" y="6810"/>
                  <a:pt x="8440" y="6955"/>
                </a:cubicBezTo>
                <a:cubicBezTo>
                  <a:pt x="7970" y="7281"/>
                  <a:pt x="7535" y="7643"/>
                  <a:pt x="7064" y="8005"/>
                </a:cubicBezTo>
                <a:cubicBezTo>
                  <a:pt x="6738" y="8295"/>
                  <a:pt x="6412" y="8585"/>
                  <a:pt x="6086" y="8802"/>
                </a:cubicBezTo>
                <a:cubicBezTo>
                  <a:pt x="5977" y="8875"/>
                  <a:pt x="5905" y="8911"/>
                  <a:pt x="5796" y="8911"/>
                </a:cubicBezTo>
                <a:cubicBezTo>
                  <a:pt x="5651" y="8911"/>
                  <a:pt x="5507" y="8839"/>
                  <a:pt x="5398" y="8730"/>
                </a:cubicBezTo>
                <a:cubicBezTo>
                  <a:pt x="5253" y="8513"/>
                  <a:pt x="5289" y="8223"/>
                  <a:pt x="5507" y="8078"/>
                </a:cubicBezTo>
                <a:cubicBezTo>
                  <a:pt x="5833" y="7824"/>
                  <a:pt x="6159" y="7571"/>
                  <a:pt x="6485" y="7281"/>
                </a:cubicBezTo>
                <a:cubicBezTo>
                  <a:pt x="6955" y="6919"/>
                  <a:pt x="7390" y="6520"/>
                  <a:pt x="7897" y="6194"/>
                </a:cubicBezTo>
                <a:cubicBezTo>
                  <a:pt x="7973" y="6119"/>
                  <a:pt x="8073" y="6081"/>
                  <a:pt x="8175" y="6081"/>
                </a:cubicBezTo>
                <a:close/>
                <a:moveTo>
                  <a:pt x="11674" y="8193"/>
                </a:moveTo>
                <a:cubicBezTo>
                  <a:pt x="11847" y="8193"/>
                  <a:pt x="12024" y="8291"/>
                  <a:pt x="12099" y="8440"/>
                </a:cubicBezTo>
                <a:cubicBezTo>
                  <a:pt x="12244" y="8657"/>
                  <a:pt x="12135" y="8983"/>
                  <a:pt x="11918" y="9092"/>
                </a:cubicBezTo>
                <a:cubicBezTo>
                  <a:pt x="11338" y="9418"/>
                  <a:pt x="10831" y="9853"/>
                  <a:pt x="10396" y="10396"/>
                </a:cubicBezTo>
                <a:cubicBezTo>
                  <a:pt x="10324" y="10505"/>
                  <a:pt x="10179" y="10541"/>
                  <a:pt x="10034" y="10577"/>
                </a:cubicBezTo>
                <a:cubicBezTo>
                  <a:pt x="10019" y="10578"/>
                  <a:pt x="10005" y="10579"/>
                  <a:pt x="9991" y="10579"/>
                </a:cubicBezTo>
                <a:cubicBezTo>
                  <a:pt x="9585" y="10579"/>
                  <a:pt x="9392" y="10095"/>
                  <a:pt x="9672" y="9780"/>
                </a:cubicBezTo>
                <a:cubicBezTo>
                  <a:pt x="10179" y="9165"/>
                  <a:pt x="10759" y="8657"/>
                  <a:pt x="11447" y="8259"/>
                </a:cubicBezTo>
                <a:cubicBezTo>
                  <a:pt x="11515" y="8214"/>
                  <a:pt x="11594" y="8193"/>
                  <a:pt x="11674" y="8193"/>
                </a:cubicBezTo>
                <a:close/>
                <a:moveTo>
                  <a:pt x="11447" y="5624"/>
                </a:moveTo>
                <a:cubicBezTo>
                  <a:pt x="11565" y="5624"/>
                  <a:pt x="11682" y="5669"/>
                  <a:pt x="11773" y="5760"/>
                </a:cubicBezTo>
                <a:cubicBezTo>
                  <a:pt x="11954" y="5941"/>
                  <a:pt x="11954" y="6267"/>
                  <a:pt x="11773" y="6448"/>
                </a:cubicBezTo>
                <a:cubicBezTo>
                  <a:pt x="9926" y="8331"/>
                  <a:pt x="7789" y="10468"/>
                  <a:pt x="5833" y="11881"/>
                </a:cubicBezTo>
                <a:cubicBezTo>
                  <a:pt x="5748" y="11952"/>
                  <a:pt x="5652" y="11984"/>
                  <a:pt x="5558" y="11984"/>
                </a:cubicBezTo>
                <a:cubicBezTo>
                  <a:pt x="5411" y="11984"/>
                  <a:pt x="5269" y="11905"/>
                  <a:pt x="5181" y="11772"/>
                </a:cubicBezTo>
                <a:cubicBezTo>
                  <a:pt x="4999" y="11591"/>
                  <a:pt x="5072" y="11265"/>
                  <a:pt x="5289" y="11120"/>
                </a:cubicBezTo>
                <a:cubicBezTo>
                  <a:pt x="7209" y="9744"/>
                  <a:pt x="9310" y="7643"/>
                  <a:pt x="11121" y="5760"/>
                </a:cubicBezTo>
                <a:cubicBezTo>
                  <a:pt x="11211" y="5669"/>
                  <a:pt x="11329" y="5624"/>
                  <a:pt x="11447" y="5624"/>
                </a:cubicBezTo>
                <a:close/>
                <a:moveTo>
                  <a:pt x="6412" y="1"/>
                </a:moveTo>
                <a:cubicBezTo>
                  <a:pt x="6303" y="37"/>
                  <a:pt x="6195" y="73"/>
                  <a:pt x="6122" y="145"/>
                </a:cubicBezTo>
                <a:cubicBezTo>
                  <a:pt x="5398" y="580"/>
                  <a:pt x="4746" y="1123"/>
                  <a:pt x="4166" y="1739"/>
                </a:cubicBezTo>
                <a:cubicBezTo>
                  <a:pt x="4070" y="1836"/>
                  <a:pt x="3941" y="1884"/>
                  <a:pt x="3812" y="1884"/>
                </a:cubicBezTo>
                <a:cubicBezTo>
                  <a:pt x="3748" y="1884"/>
                  <a:pt x="3683" y="1872"/>
                  <a:pt x="3623" y="1848"/>
                </a:cubicBezTo>
                <a:lnTo>
                  <a:pt x="1921" y="1051"/>
                </a:lnTo>
                <a:cubicBezTo>
                  <a:pt x="762" y="6991"/>
                  <a:pt x="146" y="13040"/>
                  <a:pt x="1" y="19089"/>
                </a:cubicBezTo>
                <a:lnTo>
                  <a:pt x="870" y="18437"/>
                </a:lnTo>
                <a:cubicBezTo>
                  <a:pt x="946" y="18377"/>
                  <a:pt x="1040" y="18348"/>
                  <a:pt x="1135" y="18348"/>
                </a:cubicBezTo>
                <a:cubicBezTo>
                  <a:pt x="1268" y="18348"/>
                  <a:pt x="1402" y="18404"/>
                  <a:pt x="1486" y="18510"/>
                </a:cubicBezTo>
                <a:cubicBezTo>
                  <a:pt x="2138" y="19198"/>
                  <a:pt x="2899" y="19850"/>
                  <a:pt x="3659" y="20393"/>
                </a:cubicBezTo>
                <a:lnTo>
                  <a:pt x="6340" y="19270"/>
                </a:lnTo>
                <a:cubicBezTo>
                  <a:pt x="6847" y="19017"/>
                  <a:pt x="7426" y="18836"/>
                  <a:pt x="8042" y="18799"/>
                </a:cubicBezTo>
                <a:cubicBezTo>
                  <a:pt x="8223" y="18799"/>
                  <a:pt x="8440" y="18836"/>
                  <a:pt x="8622" y="18908"/>
                </a:cubicBezTo>
                <a:cubicBezTo>
                  <a:pt x="9165" y="19089"/>
                  <a:pt x="9636" y="19451"/>
                  <a:pt x="9926" y="19958"/>
                </a:cubicBezTo>
                <a:lnTo>
                  <a:pt x="10034" y="20140"/>
                </a:lnTo>
                <a:cubicBezTo>
                  <a:pt x="10201" y="20474"/>
                  <a:pt x="10537" y="20652"/>
                  <a:pt x="10875" y="20652"/>
                </a:cubicBezTo>
                <a:cubicBezTo>
                  <a:pt x="11123" y="20652"/>
                  <a:pt x="11372" y="20556"/>
                  <a:pt x="11556" y="20357"/>
                </a:cubicBezTo>
                <a:lnTo>
                  <a:pt x="12497" y="19524"/>
                </a:lnTo>
                <a:cubicBezTo>
                  <a:pt x="12678" y="19343"/>
                  <a:pt x="12932" y="19234"/>
                  <a:pt x="13222" y="19198"/>
                </a:cubicBezTo>
                <a:lnTo>
                  <a:pt x="13258" y="19198"/>
                </a:lnTo>
                <a:cubicBezTo>
                  <a:pt x="13548" y="19198"/>
                  <a:pt x="13801" y="19306"/>
                  <a:pt x="14019" y="19451"/>
                </a:cubicBezTo>
                <a:cubicBezTo>
                  <a:pt x="14598" y="19850"/>
                  <a:pt x="15178" y="20284"/>
                  <a:pt x="15721" y="20755"/>
                </a:cubicBezTo>
                <a:cubicBezTo>
                  <a:pt x="16989" y="17133"/>
                  <a:pt x="17134" y="13294"/>
                  <a:pt x="17278" y="9599"/>
                </a:cubicBezTo>
                <a:cubicBezTo>
                  <a:pt x="17315" y="6919"/>
                  <a:pt x="17532" y="4238"/>
                  <a:pt x="17967" y="1594"/>
                </a:cubicBezTo>
                <a:lnTo>
                  <a:pt x="17967" y="1594"/>
                </a:lnTo>
                <a:lnTo>
                  <a:pt x="14924" y="2826"/>
                </a:lnTo>
                <a:cubicBezTo>
                  <a:pt x="14867" y="2854"/>
                  <a:pt x="14806" y="2868"/>
                  <a:pt x="14743" y="2868"/>
                </a:cubicBezTo>
                <a:cubicBezTo>
                  <a:pt x="14568" y="2868"/>
                  <a:pt x="14389" y="2760"/>
                  <a:pt x="14308" y="2572"/>
                </a:cubicBezTo>
                <a:cubicBezTo>
                  <a:pt x="14055" y="1993"/>
                  <a:pt x="13620" y="1522"/>
                  <a:pt x="13077" y="1160"/>
                </a:cubicBezTo>
                <a:cubicBezTo>
                  <a:pt x="12932" y="1015"/>
                  <a:pt x="12715" y="942"/>
                  <a:pt x="12461" y="906"/>
                </a:cubicBezTo>
                <a:cubicBezTo>
                  <a:pt x="12280" y="942"/>
                  <a:pt x="12099" y="979"/>
                  <a:pt x="11954" y="1051"/>
                </a:cubicBezTo>
                <a:cubicBezTo>
                  <a:pt x="11121" y="1413"/>
                  <a:pt x="10360" y="1775"/>
                  <a:pt x="9600" y="2210"/>
                </a:cubicBezTo>
                <a:cubicBezTo>
                  <a:pt x="9532" y="2251"/>
                  <a:pt x="9454" y="2271"/>
                  <a:pt x="9375" y="2271"/>
                </a:cubicBezTo>
                <a:cubicBezTo>
                  <a:pt x="9244" y="2271"/>
                  <a:pt x="9111" y="2215"/>
                  <a:pt x="9020" y="2101"/>
                </a:cubicBezTo>
                <a:cubicBezTo>
                  <a:pt x="8332" y="1413"/>
                  <a:pt x="7535" y="761"/>
                  <a:pt x="6702" y="145"/>
                </a:cubicBezTo>
                <a:cubicBezTo>
                  <a:pt x="6629" y="73"/>
                  <a:pt x="6521" y="37"/>
                  <a:pt x="6412" y="1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" sz="2755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2755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0144C6-6AAF-491C-A978-A019827BF66E}"/>
              </a:ext>
            </a:extLst>
          </p:cNvPr>
          <p:cNvSpPr txBox="1"/>
          <p:nvPr/>
        </p:nvSpPr>
        <p:spPr>
          <a:xfrm>
            <a:off x="2283304" y="4494984"/>
            <a:ext cx="1208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Hojib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84F2F94-469A-4ACB-B703-803EB64CE05B}"/>
              </a:ext>
            </a:extLst>
          </p:cNvPr>
          <p:cNvSpPr txBox="1"/>
          <p:nvPr/>
        </p:nvSpPr>
        <p:spPr>
          <a:xfrm>
            <a:off x="7476577" y="4160866"/>
            <a:ext cx="14077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Takrir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715E3FD-9390-4818-96EC-B19C8D0C08FB}"/>
              </a:ext>
            </a:extLst>
          </p:cNvPr>
          <p:cNvSpPr txBox="1"/>
          <p:nvPr/>
        </p:nvSpPr>
        <p:spPr>
          <a:xfrm>
            <a:off x="1386847" y="9210071"/>
            <a:ext cx="15648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Tasbe 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BFE8A6C-1D80-4CAB-B84A-4608FE054926}"/>
              </a:ext>
            </a:extLst>
          </p:cNvPr>
          <p:cNvSpPr txBox="1"/>
          <p:nvPr/>
        </p:nvSpPr>
        <p:spPr>
          <a:xfrm>
            <a:off x="5034297" y="7418641"/>
            <a:ext cx="19527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Tardi aks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E3E93E4-B502-4E2F-A40E-D16AF246FF02}"/>
              </a:ext>
            </a:extLst>
          </p:cNvPr>
          <p:cNvSpPr txBox="1"/>
          <p:nvPr/>
        </p:nvSpPr>
        <p:spPr>
          <a:xfrm>
            <a:off x="9993692" y="6631144"/>
            <a:ext cx="13596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Ta’did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7BAEF5D-D198-4771-8804-EAD1B50519A0}"/>
              </a:ext>
            </a:extLst>
          </p:cNvPr>
          <p:cNvSpPr txBox="1"/>
          <p:nvPr/>
        </p:nvSpPr>
        <p:spPr>
          <a:xfrm>
            <a:off x="12440609" y="4101009"/>
            <a:ext cx="19399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Mukarrir</a:t>
            </a:r>
            <a:r>
              <a:rPr lang="uz-Latn-U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2EA78069-C8DF-458E-B57C-E638BA839800}"/>
              </a:ext>
            </a:extLst>
          </p:cNvPr>
          <p:cNvSpPr txBox="1"/>
          <p:nvPr/>
        </p:nvSpPr>
        <p:spPr>
          <a:xfrm>
            <a:off x="14618695" y="6579922"/>
            <a:ext cx="18902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Ishtiqoq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F43A7FD-683D-446E-93B4-180177F85D84}"/>
              </a:ext>
            </a:extLst>
          </p:cNvPr>
          <p:cNvSpPr txBox="1"/>
          <p:nvPr/>
        </p:nvSpPr>
        <p:spPr>
          <a:xfrm>
            <a:off x="12233791" y="9006730"/>
            <a:ext cx="14524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>
                <a:latin typeface="Arial" panose="020B0604020202020204" pitchFamily="34" charset="0"/>
                <a:cs typeface="Arial" panose="020B0604020202020204" pitchFamily="34" charset="0"/>
              </a:rPr>
              <a:t>Tarse’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062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4EE23F4-FB90-4C3D-B1FC-0C2F0FD76CB9}"/>
              </a:ext>
            </a:extLst>
          </p:cNvPr>
          <p:cNvSpPr txBox="1"/>
          <p:nvPr/>
        </p:nvSpPr>
        <p:spPr>
          <a:xfrm>
            <a:off x="13411479" y="172517"/>
            <a:ext cx="40748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1-2,-3-TOPSHIRIQ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EEDCDB5-286F-4B26-96D0-D49D885F048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F9B4CBC-1BA5-417F-B74A-FBE219FFE526}"/>
              </a:ext>
            </a:extLst>
          </p:cNvPr>
          <p:cNvSpPr txBox="1"/>
          <p:nvPr/>
        </p:nvSpPr>
        <p:spPr>
          <a:xfrm>
            <a:off x="4388678" y="2322525"/>
            <a:ext cx="112776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She’riy matnni diqqat bilan o‘qing.</a:t>
            </a:r>
          </a:p>
          <a:p>
            <a:r>
              <a:rPr lang="uz-Latn-UZ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She’r g‘oyasini izohlang, kalit so‘zlarni belgilang.</a:t>
            </a:r>
          </a:p>
          <a:p>
            <a:r>
              <a:rPr lang="uz-Latn-UZ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 She’rdagi badiiy san’atlarni aniqlang.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D9FF2B3-C814-4E3D-8A92-1878DC792F76}"/>
              </a:ext>
            </a:extLst>
          </p:cNvPr>
          <p:cNvSpPr txBox="1"/>
          <p:nvPr/>
        </p:nvSpPr>
        <p:spPr>
          <a:xfrm>
            <a:off x="6058714" y="5065155"/>
            <a:ext cx="1027430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“TTT” usuli. Yuqorida aniqlagan she’riy san’atlar asosida jadvalni to‘ldiring.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9243F58-FEFC-4F23-8DAB-AF95D76D35FB}"/>
              </a:ext>
            </a:extLst>
          </p:cNvPr>
          <p:cNvSpPr txBox="1"/>
          <p:nvPr/>
        </p:nvSpPr>
        <p:spPr>
          <a:xfrm>
            <a:off x="9226550" y="8331005"/>
            <a:ext cx="78698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“Suratdagi sir” usuli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Google Shape;75;p16">
            <a:extLst>
              <a:ext uri="{FF2B5EF4-FFF2-40B4-BE49-F238E27FC236}">
                <a16:creationId xmlns:a16="http://schemas.microsoft.com/office/drawing/2014/main" id="{7B3F7D43-5B3E-47D6-B585-E8C1A16FB0D5}"/>
              </a:ext>
            </a:extLst>
          </p:cNvPr>
          <p:cNvSpPr/>
          <p:nvPr/>
        </p:nvSpPr>
        <p:spPr>
          <a:xfrm>
            <a:off x="1013214" y="2314841"/>
            <a:ext cx="2625239" cy="1760278"/>
          </a:xfrm>
          <a:custGeom>
            <a:avLst/>
            <a:gdLst/>
            <a:ahLst/>
            <a:cxnLst/>
            <a:rect l="l" t="t" r="r" b="b"/>
            <a:pathLst>
              <a:path w="53357" h="35777" extrusionOk="0">
                <a:moveTo>
                  <a:pt x="33926" y="0"/>
                </a:moveTo>
                <a:lnTo>
                  <a:pt x="33926" y="5244"/>
                </a:lnTo>
                <a:lnTo>
                  <a:pt x="11103" y="5244"/>
                </a:lnTo>
                <a:lnTo>
                  <a:pt x="10641" y="5321"/>
                </a:lnTo>
                <a:lnTo>
                  <a:pt x="9330" y="5706"/>
                </a:lnTo>
                <a:lnTo>
                  <a:pt x="8559" y="5937"/>
                </a:lnTo>
                <a:lnTo>
                  <a:pt x="7556" y="6323"/>
                </a:lnTo>
                <a:lnTo>
                  <a:pt x="6554" y="6786"/>
                </a:lnTo>
                <a:lnTo>
                  <a:pt x="5552" y="7402"/>
                </a:lnTo>
                <a:lnTo>
                  <a:pt x="4549" y="8096"/>
                </a:lnTo>
                <a:lnTo>
                  <a:pt x="3547" y="8945"/>
                </a:lnTo>
                <a:lnTo>
                  <a:pt x="2545" y="9870"/>
                </a:lnTo>
                <a:lnTo>
                  <a:pt x="2159" y="10410"/>
                </a:lnTo>
                <a:lnTo>
                  <a:pt x="1696" y="10949"/>
                </a:lnTo>
                <a:lnTo>
                  <a:pt x="1388" y="11566"/>
                </a:lnTo>
                <a:lnTo>
                  <a:pt x="1002" y="12183"/>
                </a:lnTo>
                <a:lnTo>
                  <a:pt x="694" y="12877"/>
                </a:lnTo>
                <a:lnTo>
                  <a:pt x="463" y="13648"/>
                </a:lnTo>
                <a:lnTo>
                  <a:pt x="309" y="14419"/>
                </a:lnTo>
                <a:lnTo>
                  <a:pt x="154" y="15190"/>
                </a:lnTo>
                <a:lnTo>
                  <a:pt x="0" y="16038"/>
                </a:lnTo>
                <a:lnTo>
                  <a:pt x="0" y="16963"/>
                </a:lnTo>
                <a:lnTo>
                  <a:pt x="0" y="32076"/>
                </a:lnTo>
                <a:lnTo>
                  <a:pt x="0" y="35777"/>
                </a:lnTo>
                <a:lnTo>
                  <a:pt x="154" y="35314"/>
                </a:lnTo>
                <a:lnTo>
                  <a:pt x="540" y="34003"/>
                </a:lnTo>
                <a:lnTo>
                  <a:pt x="925" y="33155"/>
                </a:lnTo>
                <a:lnTo>
                  <a:pt x="1311" y="32153"/>
                </a:lnTo>
                <a:lnTo>
                  <a:pt x="1851" y="31151"/>
                </a:lnTo>
                <a:lnTo>
                  <a:pt x="2545" y="30071"/>
                </a:lnTo>
                <a:lnTo>
                  <a:pt x="3316" y="28992"/>
                </a:lnTo>
                <a:lnTo>
                  <a:pt x="4241" y="27989"/>
                </a:lnTo>
                <a:lnTo>
                  <a:pt x="5320" y="26987"/>
                </a:lnTo>
                <a:lnTo>
                  <a:pt x="5860" y="26601"/>
                </a:lnTo>
                <a:lnTo>
                  <a:pt x="6477" y="26139"/>
                </a:lnTo>
                <a:lnTo>
                  <a:pt x="7171" y="25753"/>
                </a:lnTo>
                <a:lnTo>
                  <a:pt x="7865" y="25445"/>
                </a:lnTo>
                <a:lnTo>
                  <a:pt x="8636" y="25136"/>
                </a:lnTo>
                <a:lnTo>
                  <a:pt x="9407" y="24828"/>
                </a:lnTo>
                <a:lnTo>
                  <a:pt x="10178" y="24674"/>
                </a:lnTo>
                <a:lnTo>
                  <a:pt x="11103" y="24520"/>
                </a:lnTo>
                <a:lnTo>
                  <a:pt x="12028" y="24365"/>
                </a:lnTo>
                <a:lnTo>
                  <a:pt x="33926" y="24365"/>
                </a:lnTo>
                <a:lnTo>
                  <a:pt x="33926" y="29608"/>
                </a:lnTo>
                <a:lnTo>
                  <a:pt x="53357" y="14496"/>
                </a:lnTo>
                <a:lnTo>
                  <a:pt x="33926" y="0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marR="0" lvl="0" indent="0" defTabSz="179963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755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0" name="Google Shape;76;p16">
            <a:extLst>
              <a:ext uri="{FF2B5EF4-FFF2-40B4-BE49-F238E27FC236}">
                <a16:creationId xmlns:a16="http://schemas.microsoft.com/office/drawing/2014/main" id="{DE41030C-C371-4A12-ADB5-85D3DE689630}"/>
              </a:ext>
            </a:extLst>
          </p:cNvPr>
          <p:cNvSpPr/>
          <p:nvPr/>
        </p:nvSpPr>
        <p:spPr>
          <a:xfrm>
            <a:off x="1009425" y="2303475"/>
            <a:ext cx="2640393" cy="1771644"/>
          </a:xfrm>
          <a:custGeom>
            <a:avLst/>
            <a:gdLst/>
            <a:ahLst/>
            <a:cxnLst/>
            <a:rect l="l" t="t" r="r" b="b"/>
            <a:pathLst>
              <a:path w="53665" h="36008" extrusionOk="0">
                <a:moveTo>
                  <a:pt x="33849" y="0"/>
                </a:moveTo>
                <a:lnTo>
                  <a:pt x="33849" y="231"/>
                </a:lnTo>
                <a:lnTo>
                  <a:pt x="33849" y="5321"/>
                </a:lnTo>
                <a:lnTo>
                  <a:pt x="33849" y="5321"/>
                </a:lnTo>
                <a:lnTo>
                  <a:pt x="11180" y="5397"/>
                </a:lnTo>
                <a:lnTo>
                  <a:pt x="10178" y="5629"/>
                </a:lnTo>
                <a:lnTo>
                  <a:pt x="9175" y="5937"/>
                </a:lnTo>
                <a:lnTo>
                  <a:pt x="8250" y="6246"/>
                </a:lnTo>
                <a:lnTo>
                  <a:pt x="7248" y="6631"/>
                </a:lnTo>
                <a:lnTo>
                  <a:pt x="6323" y="7094"/>
                </a:lnTo>
                <a:lnTo>
                  <a:pt x="5474" y="7633"/>
                </a:lnTo>
                <a:lnTo>
                  <a:pt x="4626" y="8250"/>
                </a:lnTo>
                <a:lnTo>
                  <a:pt x="3778" y="8867"/>
                </a:lnTo>
                <a:lnTo>
                  <a:pt x="3084" y="9561"/>
                </a:lnTo>
                <a:lnTo>
                  <a:pt x="2390" y="10332"/>
                </a:lnTo>
                <a:lnTo>
                  <a:pt x="1773" y="11180"/>
                </a:lnTo>
                <a:lnTo>
                  <a:pt x="1234" y="12028"/>
                </a:lnTo>
                <a:lnTo>
                  <a:pt x="771" y="12954"/>
                </a:lnTo>
                <a:lnTo>
                  <a:pt x="463" y="13956"/>
                </a:lnTo>
                <a:lnTo>
                  <a:pt x="231" y="14958"/>
                </a:lnTo>
                <a:lnTo>
                  <a:pt x="77" y="15961"/>
                </a:lnTo>
                <a:lnTo>
                  <a:pt x="0" y="16963"/>
                </a:lnTo>
                <a:lnTo>
                  <a:pt x="0" y="17965"/>
                </a:lnTo>
                <a:lnTo>
                  <a:pt x="0" y="20047"/>
                </a:lnTo>
                <a:lnTo>
                  <a:pt x="77" y="24134"/>
                </a:lnTo>
                <a:lnTo>
                  <a:pt x="154" y="20047"/>
                </a:lnTo>
                <a:lnTo>
                  <a:pt x="154" y="17965"/>
                </a:lnTo>
                <a:lnTo>
                  <a:pt x="154" y="16963"/>
                </a:lnTo>
                <a:lnTo>
                  <a:pt x="231" y="15961"/>
                </a:lnTo>
                <a:lnTo>
                  <a:pt x="386" y="14958"/>
                </a:lnTo>
                <a:lnTo>
                  <a:pt x="617" y="13956"/>
                </a:lnTo>
                <a:lnTo>
                  <a:pt x="925" y="13031"/>
                </a:lnTo>
                <a:lnTo>
                  <a:pt x="1388" y="12105"/>
                </a:lnTo>
                <a:lnTo>
                  <a:pt x="1851" y="11257"/>
                </a:lnTo>
                <a:lnTo>
                  <a:pt x="2467" y="10409"/>
                </a:lnTo>
                <a:lnTo>
                  <a:pt x="3161" y="9638"/>
                </a:lnTo>
                <a:lnTo>
                  <a:pt x="3932" y="8944"/>
                </a:lnTo>
                <a:lnTo>
                  <a:pt x="4703" y="8327"/>
                </a:lnTo>
                <a:lnTo>
                  <a:pt x="5552" y="7788"/>
                </a:lnTo>
                <a:lnTo>
                  <a:pt x="6400" y="7248"/>
                </a:lnTo>
                <a:lnTo>
                  <a:pt x="7325" y="6862"/>
                </a:lnTo>
                <a:lnTo>
                  <a:pt x="8250" y="6400"/>
                </a:lnTo>
                <a:lnTo>
                  <a:pt x="9253" y="6091"/>
                </a:lnTo>
                <a:lnTo>
                  <a:pt x="10178" y="5783"/>
                </a:lnTo>
                <a:lnTo>
                  <a:pt x="11180" y="5552"/>
                </a:lnTo>
                <a:lnTo>
                  <a:pt x="34003" y="5629"/>
                </a:lnTo>
                <a:lnTo>
                  <a:pt x="34157" y="5629"/>
                </a:lnTo>
                <a:lnTo>
                  <a:pt x="34157" y="5475"/>
                </a:lnTo>
                <a:lnTo>
                  <a:pt x="34157" y="483"/>
                </a:lnTo>
                <a:lnTo>
                  <a:pt x="34157" y="483"/>
                </a:lnTo>
                <a:lnTo>
                  <a:pt x="43641" y="7633"/>
                </a:lnTo>
                <a:lnTo>
                  <a:pt x="53255" y="14729"/>
                </a:lnTo>
                <a:lnTo>
                  <a:pt x="53255" y="14729"/>
                </a:lnTo>
                <a:lnTo>
                  <a:pt x="34080" y="29642"/>
                </a:lnTo>
                <a:lnTo>
                  <a:pt x="34080" y="29642"/>
                </a:lnTo>
                <a:lnTo>
                  <a:pt x="34080" y="24596"/>
                </a:lnTo>
                <a:lnTo>
                  <a:pt x="34080" y="24519"/>
                </a:lnTo>
                <a:lnTo>
                  <a:pt x="12954" y="24519"/>
                </a:lnTo>
                <a:lnTo>
                  <a:pt x="11720" y="24596"/>
                </a:lnTo>
                <a:lnTo>
                  <a:pt x="10486" y="24751"/>
                </a:lnTo>
                <a:lnTo>
                  <a:pt x="9253" y="25059"/>
                </a:lnTo>
                <a:lnTo>
                  <a:pt x="8096" y="25522"/>
                </a:lnTo>
                <a:lnTo>
                  <a:pt x="7017" y="26061"/>
                </a:lnTo>
                <a:lnTo>
                  <a:pt x="5937" y="26755"/>
                </a:lnTo>
                <a:lnTo>
                  <a:pt x="5012" y="27526"/>
                </a:lnTo>
                <a:lnTo>
                  <a:pt x="4087" y="28374"/>
                </a:lnTo>
                <a:lnTo>
                  <a:pt x="3316" y="29377"/>
                </a:lnTo>
                <a:lnTo>
                  <a:pt x="3316" y="29377"/>
                </a:lnTo>
                <a:lnTo>
                  <a:pt x="4164" y="28452"/>
                </a:lnTo>
                <a:lnTo>
                  <a:pt x="5012" y="27603"/>
                </a:lnTo>
                <a:lnTo>
                  <a:pt x="6014" y="26832"/>
                </a:lnTo>
                <a:lnTo>
                  <a:pt x="7017" y="26138"/>
                </a:lnTo>
                <a:lnTo>
                  <a:pt x="8173" y="25599"/>
                </a:lnTo>
                <a:lnTo>
                  <a:pt x="9330" y="25213"/>
                </a:lnTo>
                <a:lnTo>
                  <a:pt x="10486" y="24905"/>
                </a:lnTo>
                <a:lnTo>
                  <a:pt x="11720" y="24751"/>
                </a:lnTo>
                <a:lnTo>
                  <a:pt x="12954" y="24673"/>
                </a:lnTo>
                <a:lnTo>
                  <a:pt x="33926" y="24673"/>
                </a:lnTo>
                <a:lnTo>
                  <a:pt x="33926" y="29839"/>
                </a:lnTo>
                <a:lnTo>
                  <a:pt x="33926" y="30071"/>
                </a:lnTo>
                <a:lnTo>
                  <a:pt x="34080" y="29917"/>
                </a:lnTo>
                <a:lnTo>
                  <a:pt x="53511" y="14804"/>
                </a:lnTo>
                <a:lnTo>
                  <a:pt x="53665" y="14727"/>
                </a:lnTo>
                <a:lnTo>
                  <a:pt x="53511" y="14650"/>
                </a:lnTo>
                <a:lnTo>
                  <a:pt x="43795" y="7325"/>
                </a:lnTo>
                <a:lnTo>
                  <a:pt x="34080" y="154"/>
                </a:lnTo>
                <a:lnTo>
                  <a:pt x="33849" y="0"/>
                </a:lnTo>
                <a:close/>
                <a:moveTo>
                  <a:pt x="3316" y="29377"/>
                </a:moveTo>
                <a:lnTo>
                  <a:pt x="2544" y="30379"/>
                </a:lnTo>
                <a:lnTo>
                  <a:pt x="1928" y="31382"/>
                </a:lnTo>
                <a:lnTo>
                  <a:pt x="1311" y="32538"/>
                </a:lnTo>
                <a:lnTo>
                  <a:pt x="848" y="33618"/>
                </a:lnTo>
                <a:lnTo>
                  <a:pt x="386" y="34851"/>
                </a:lnTo>
                <a:lnTo>
                  <a:pt x="77" y="36008"/>
                </a:lnTo>
                <a:lnTo>
                  <a:pt x="77" y="36008"/>
                </a:lnTo>
                <a:lnTo>
                  <a:pt x="463" y="34851"/>
                </a:lnTo>
                <a:lnTo>
                  <a:pt x="848" y="33695"/>
                </a:lnTo>
                <a:lnTo>
                  <a:pt x="1388" y="32538"/>
                </a:lnTo>
                <a:lnTo>
                  <a:pt x="1928" y="31459"/>
                </a:lnTo>
                <a:lnTo>
                  <a:pt x="2622" y="30379"/>
                </a:lnTo>
                <a:lnTo>
                  <a:pt x="3316" y="29377"/>
                </a:lnTo>
                <a:close/>
              </a:path>
            </a:pathLst>
          </a:cu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marR="0" lvl="0" indent="0" defTabSz="179963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75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1" name="Google Shape;75;p16">
            <a:extLst>
              <a:ext uri="{FF2B5EF4-FFF2-40B4-BE49-F238E27FC236}">
                <a16:creationId xmlns:a16="http://schemas.microsoft.com/office/drawing/2014/main" id="{F4DD54DC-C0DF-4E02-B728-693424E0476A}"/>
              </a:ext>
            </a:extLst>
          </p:cNvPr>
          <p:cNvSpPr/>
          <p:nvPr/>
        </p:nvSpPr>
        <p:spPr>
          <a:xfrm>
            <a:off x="2677139" y="5309740"/>
            <a:ext cx="2625239" cy="1760278"/>
          </a:xfrm>
          <a:custGeom>
            <a:avLst/>
            <a:gdLst/>
            <a:ahLst/>
            <a:cxnLst/>
            <a:rect l="l" t="t" r="r" b="b"/>
            <a:pathLst>
              <a:path w="53357" h="35777" extrusionOk="0">
                <a:moveTo>
                  <a:pt x="33926" y="0"/>
                </a:moveTo>
                <a:lnTo>
                  <a:pt x="33926" y="5244"/>
                </a:lnTo>
                <a:lnTo>
                  <a:pt x="11103" y="5244"/>
                </a:lnTo>
                <a:lnTo>
                  <a:pt x="10641" y="5321"/>
                </a:lnTo>
                <a:lnTo>
                  <a:pt x="9330" y="5706"/>
                </a:lnTo>
                <a:lnTo>
                  <a:pt x="8559" y="5937"/>
                </a:lnTo>
                <a:lnTo>
                  <a:pt x="7556" y="6323"/>
                </a:lnTo>
                <a:lnTo>
                  <a:pt x="6554" y="6786"/>
                </a:lnTo>
                <a:lnTo>
                  <a:pt x="5552" y="7402"/>
                </a:lnTo>
                <a:lnTo>
                  <a:pt x="4549" y="8096"/>
                </a:lnTo>
                <a:lnTo>
                  <a:pt x="3547" y="8945"/>
                </a:lnTo>
                <a:lnTo>
                  <a:pt x="2545" y="9870"/>
                </a:lnTo>
                <a:lnTo>
                  <a:pt x="2159" y="10410"/>
                </a:lnTo>
                <a:lnTo>
                  <a:pt x="1696" y="10949"/>
                </a:lnTo>
                <a:lnTo>
                  <a:pt x="1388" y="11566"/>
                </a:lnTo>
                <a:lnTo>
                  <a:pt x="1002" y="12183"/>
                </a:lnTo>
                <a:lnTo>
                  <a:pt x="694" y="12877"/>
                </a:lnTo>
                <a:lnTo>
                  <a:pt x="463" y="13648"/>
                </a:lnTo>
                <a:lnTo>
                  <a:pt x="309" y="14419"/>
                </a:lnTo>
                <a:lnTo>
                  <a:pt x="154" y="15190"/>
                </a:lnTo>
                <a:lnTo>
                  <a:pt x="0" y="16038"/>
                </a:lnTo>
                <a:lnTo>
                  <a:pt x="0" y="16963"/>
                </a:lnTo>
                <a:lnTo>
                  <a:pt x="0" y="32076"/>
                </a:lnTo>
                <a:lnTo>
                  <a:pt x="0" y="35777"/>
                </a:lnTo>
                <a:lnTo>
                  <a:pt x="154" y="35314"/>
                </a:lnTo>
                <a:lnTo>
                  <a:pt x="540" y="34003"/>
                </a:lnTo>
                <a:lnTo>
                  <a:pt x="925" y="33155"/>
                </a:lnTo>
                <a:lnTo>
                  <a:pt x="1311" y="32153"/>
                </a:lnTo>
                <a:lnTo>
                  <a:pt x="1851" y="31151"/>
                </a:lnTo>
                <a:lnTo>
                  <a:pt x="2545" y="30071"/>
                </a:lnTo>
                <a:lnTo>
                  <a:pt x="3316" y="28992"/>
                </a:lnTo>
                <a:lnTo>
                  <a:pt x="4241" y="27989"/>
                </a:lnTo>
                <a:lnTo>
                  <a:pt x="5320" y="26987"/>
                </a:lnTo>
                <a:lnTo>
                  <a:pt x="5860" y="26601"/>
                </a:lnTo>
                <a:lnTo>
                  <a:pt x="6477" y="26139"/>
                </a:lnTo>
                <a:lnTo>
                  <a:pt x="7171" y="25753"/>
                </a:lnTo>
                <a:lnTo>
                  <a:pt x="7865" y="25445"/>
                </a:lnTo>
                <a:lnTo>
                  <a:pt x="8636" y="25136"/>
                </a:lnTo>
                <a:lnTo>
                  <a:pt x="9407" y="24828"/>
                </a:lnTo>
                <a:lnTo>
                  <a:pt x="10178" y="24674"/>
                </a:lnTo>
                <a:lnTo>
                  <a:pt x="11103" y="24520"/>
                </a:lnTo>
                <a:lnTo>
                  <a:pt x="12028" y="24365"/>
                </a:lnTo>
                <a:lnTo>
                  <a:pt x="33926" y="24365"/>
                </a:lnTo>
                <a:lnTo>
                  <a:pt x="33926" y="29608"/>
                </a:lnTo>
                <a:lnTo>
                  <a:pt x="53357" y="14496"/>
                </a:lnTo>
                <a:lnTo>
                  <a:pt x="33926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marR="0" lvl="0" indent="0" defTabSz="179963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75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" name="Google Shape;76;p16">
            <a:extLst>
              <a:ext uri="{FF2B5EF4-FFF2-40B4-BE49-F238E27FC236}">
                <a16:creationId xmlns:a16="http://schemas.microsoft.com/office/drawing/2014/main" id="{DC576437-693C-49DB-83C5-FC1E3441FF4B}"/>
              </a:ext>
            </a:extLst>
          </p:cNvPr>
          <p:cNvSpPr/>
          <p:nvPr/>
        </p:nvSpPr>
        <p:spPr>
          <a:xfrm>
            <a:off x="2673350" y="5298374"/>
            <a:ext cx="2640393" cy="1771644"/>
          </a:xfrm>
          <a:custGeom>
            <a:avLst/>
            <a:gdLst/>
            <a:ahLst/>
            <a:cxnLst/>
            <a:rect l="l" t="t" r="r" b="b"/>
            <a:pathLst>
              <a:path w="53665" h="36008" extrusionOk="0">
                <a:moveTo>
                  <a:pt x="33849" y="0"/>
                </a:moveTo>
                <a:lnTo>
                  <a:pt x="33849" y="231"/>
                </a:lnTo>
                <a:lnTo>
                  <a:pt x="33849" y="5321"/>
                </a:lnTo>
                <a:lnTo>
                  <a:pt x="33849" y="5321"/>
                </a:lnTo>
                <a:lnTo>
                  <a:pt x="11180" y="5397"/>
                </a:lnTo>
                <a:lnTo>
                  <a:pt x="10178" y="5629"/>
                </a:lnTo>
                <a:lnTo>
                  <a:pt x="9175" y="5937"/>
                </a:lnTo>
                <a:lnTo>
                  <a:pt x="8250" y="6246"/>
                </a:lnTo>
                <a:lnTo>
                  <a:pt x="7248" y="6631"/>
                </a:lnTo>
                <a:lnTo>
                  <a:pt x="6323" y="7094"/>
                </a:lnTo>
                <a:lnTo>
                  <a:pt x="5474" y="7633"/>
                </a:lnTo>
                <a:lnTo>
                  <a:pt x="4626" y="8250"/>
                </a:lnTo>
                <a:lnTo>
                  <a:pt x="3778" y="8867"/>
                </a:lnTo>
                <a:lnTo>
                  <a:pt x="3084" y="9561"/>
                </a:lnTo>
                <a:lnTo>
                  <a:pt x="2390" y="10332"/>
                </a:lnTo>
                <a:lnTo>
                  <a:pt x="1773" y="11180"/>
                </a:lnTo>
                <a:lnTo>
                  <a:pt x="1234" y="12028"/>
                </a:lnTo>
                <a:lnTo>
                  <a:pt x="771" y="12954"/>
                </a:lnTo>
                <a:lnTo>
                  <a:pt x="463" y="13956"/>
                </a:lnTo>
                <a:lnTo>
                  <a:pt x="231" y="14958"/>
                </a:lnTo>
                <a:lnTo>
                  <a:pt x="77" y="15961"/>
                </a:lnTo>
                <a:lnTo>
                  <a:pt x="0" y="16963"/>
                </a:lnTo>
                <a:lnTo>
                  <a:pt x="0" y="17965"/>
                </a:lnTo>
                <a:lnTo>
                  <a:pt x="0" y="20047"/>
                </a:lnTo>
                <a:lnTo>
                  <a:pt x="77" y="24134"/>
                </a:lnTo>
                <a:lnTo>
                  <a:pt x="154" y="20047"/>
                </a:lnTo>
                <a:lnTo>
                  <a:pt x="154" y="17965"/>
                </a:lnTo>
                <a:lnTo>
                  <a:pt x="154" y="16963"/>
                </a:lnTo>
                <a:lnTo>
                  <a:pt x="231" y="15961"/>
                </a:lnTo>
                <a:lnTo>
                  <a:pt x="386" y="14958"/>
                </a:lnTo>
                <a:lnTo>
                  <a:pt x="617" y="13956"/>
                </a:lnTo>
                <a:lnTo>
                  <a:pt x="925" y="13031"/>
                </a:lnTo>
                <a:lnTo>
                  <a:pt x="1388" y="12105"/>
                </a:lnTo>
                <a:lnTo>
                  <a:pt x="1851" y="11257"/>
                </a:lnTo>
                <a:lnTo>
                  <a:pt x="2467" y="10409"/>
                </a:lnTo>
                <a:lnTo>
                  <a:pt x="3161" y="9638"/>
                </a:lnTo>
                <a:lnTo>
                  <a:pt x="3932" y="8944"/>
                </a:lnTo>
                <a:lnTo>
                  <a:pt x="4703" y="8327"/>
                </a:lnTo>
                <a:lnTo>
                  <a:pt x="5552" y="7788"/>
                </a:lnTo>
                <a:lnTo>
                  <a:pt x="6400" y="7248"/>
                </a:lnTo>
                <a:lnTo>
                  <a:pt x="7325" y="6862"/>
                </a:lnTo>
                <a:lnTo>
                  <a:pt x="8250" y="6400"/>
                </a:lnTo>
                <a:lnTo>
                  <a:pt x="9253" y="6091"/>
                </a:lnTo>
                <a:lnTo>
                  <a:pt x="10178" y="5783"/>
                </a:lnTo>
                <a:lnTo>
                  <a:pt x="11180" y="5552"/>
                </a:lnTo>
                <a:lnTo>
                  <a:pt x="34003" y="5629"/>
                </a:lnTo>
                <a:lnTo>
                  <a:pt x="34157" y="5629"/>
                </a:lnTo>
                <a:lnTo>
                  <a:pt x="34157" y="5475"/>
                </a:lnTo>
                <a:lnTo>
                  <a:pt x="34157" y="483"/>
                </a:lnTo>
                <a:lnTo>
                  <a:pt x="34157" y="483"/>
                </a:lnTo>
                <a:lnTo>
                  <a:pt x="43641" y="7633"/>
                </a:lnTo>
                <a:lnTo>
                  <a:pt x="53255" y="14729"/>
                </a:lnTo>
                <a:lnTo>
                  <a:pt x="53255" y="14729"/>
                </a:lnTo>
                <a:lnTo>
                  <a:pt x="34080" y="29642"/>
                </a:lnTo>
                <a:lnTo>
                  <a:pt x="34080" y="29642"/>
                </a:lnTo>
                <a:lnTo>
                  <a:pt x="34080" y="24596"/>
                </a:lnTo>
                <a:lnTo>
                  <a:pt x="34080" y="24519"/>
                </a:lnTo>
                <a:lnTo>
                  <a:pt x="12954" y="24519"/>
                </a:lnTo>
                <a:lnTo>
                  <a:pt x="11720" y="24596"/>
                </a:lnTo>
                <a:lnTo>
                  <a:pt x="10486" y="24751"/>
                </a:lnTo>
                <a:lnTo>
                  <a:pt x="9253" y="25059"/>
                </a:lnTo>
                <a:lnTo>
                  <a:pt x="8096" y="25522"/>
                </a:lnTo>
                <a:lnTo>
                  <a:pt x="7017" y="26061"/>
                </a:lnTo>
                <a:lnTo>
                  <a:pt x="5937" y="26755"/>
                </a:lnTo>
                <a:lnTo>
                  <a:pt x="5012" y="27526"/>
                </a:lnTo>
                <a:lnTo>
                  <a:pt x="4087" y="28374"/>
                </a:lnTo>
                <a:lnTo>
                  <a:pt x="3316" y="29377"/>
                </a:lnTo>
                <a:lnTo>
                  <a:pt x="3316" y="29377"/>
                </a:lnTo>
                <a:lnTo>
                  <a:pt x="4164" y="28452"/>
                </a:lnTo>
                <a:lnTo>
                  <a:pt x="5012" y="27603"/>
                </a:lnTo>
                <a:lnTo>
                  <a:pt x="6014" y="26832"/>
                </a:lnTo>
                <a:lnTo>
                  <a:pt x="7017" y="26138"/>
                </a:lnTo>
                <a:lnTo>
                  <a:pt x="8173" y="25599"/>
                </a:lnTo>
                <a:lnTo>
                  <a:pt x="9330" y="25213"/>
                </a:lnTo>
                <a:lnTo>
                  <a:pt x="10486" y="24905"/>
                </a:lnTo>
                <a:lnTo>
                  <a:pt x="11720" y="24751"/>
                </a:lnTo>
                <a:lnTo>
                  <a:pt x="12954" y="24673"/>
                </a:lnTo>
                <a:lnTo>
                  <a:pt x="33926" y="24673"/>
                </a:lnTo>
                <a:lnTo>
                  <a:pt x="33926" y="29839"/>
                </a:lnTo>
                <a:lnTo>
                  <a:pt x="33926" y="30071"/>
                </a:lnTo>
                <a:lnTo>
                  <a:pt x="34080" y="29917"/>
                </a:lnTo>
                <a:lnTo>
                  <a:pt x="53511" y="14804"/>
                </a:lnTo>
                <a:lnTo>
                  <a:pt x="53665" y="14727"/>
                </a:lnTo>
                <a:lnTo>
                  <a:pt x="53511" y="14650"/>
                </a:lnTo>
                <a:lnTo>
                  <a:pt x="43795" y="7325"/>
                </a:lnTo>
                <a:lnTo>
                  <a:pt x="34080" y="154"/>
                </a:lnTo>
                <a:lnTo>
                  <a:pt x="33849" y="0"/>
                </a:lnTo>
                <a:close/>
                <a:moveTo>
                  <a:pt x="3316" y="29377"/>
                </a:moveTo>
                <a:lnTo>
                  <a:pt x="2544" y="30379"/>
                </a:lnTo>
                <a:lnTo>
                  <a:pt x="1928" y="31382"/>
                </a:lnTo>
                <a:lnTo>
                  <a:pt x="1311" y="32538"/>
                </a:lnTo>
                <a:lnTo>
                  <a:pt x="848" y="33618"/>
                </a:lnTo>
                <a:lnTo>
                  <a:pt x="386" y="34851"/>
                </a:lnTo>
                <a:lnTo>
                  <a:pt x="77" y="36008"/>
                </a:lnTo>
                <a:lnTo>
                  <a:pt x="77" y="36008"/>
                </a:lnTo>
                <a:lnTo>
                  <a:pt x="463" y="34851"/>
                </a:lnTo>
                <a:lnTo>
                  <a:pt x="848" y="33695"/>
                </a:lnTo>
                <a:lnTo>
                  <a:pt x="1388" y="32538"/>
                </a:lnTo>
                <a:lnTo>
                  <a:pt x="1928" y="31459"/>
                </a:lnTo>
                <a:lnTo>
                  <a:pt x="2622" y="30379"/>
                </a:lnTo>
                <a:lnTo>
                  <a:pt x="3316" y="29377"/>
                </a:lnTo>
                <a:close/>
              </a:path>
            </a:pathLst>
          </a:cu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marR="0" lvl="0" indent="0" defTabSz="179963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75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3" name="Google Shape;75;p16">
            <a:extLst>
              <a:ext uri="{FF2B5EF4-FFF2-40B4-BE49-F238E27FC236}">
                <a16:creationId xmlns:a16="http://schemas.microsoft.com/office/drawing/2014/main" id="{EFC7FB8D-8A7F-4F81-8647-E2C520D99C2D}"/>
              </a:ext>
            </a:extLst>
          </p:cNvPr>
          <p:cNvSpPr/>
          <p:nvPr/>
        </p:nvSpPr>
        <p:spPr>
          <a:xfrm>
            <a:off x="5801339" y="7774241"/>
            <a:ext cx="2625239" cy="1760278"/>
          </a:xfrm>
          <a:custGeom>
            <a:avLst/>
            <a:gdLst/>
            <a:ahLst/>
            <a:cxnLst/>
            <a:rect l="l" t="t" r="r" b="b"/>
            <a:pathLst>
              <a:path w="53357" h="35777" extrusionOk="0">
                <a:moveTo>
                  <a:pt x="33926" y="0"/>
                </a:moveTo>
                <a:lnTo>
                  <a:pt x="33926" y="5244"/>
                </a:lnTo>
                <a:lnTo>
                  <a:pt x="11103" y="5244"/>
                </a:lnTo>
                <a:lnTo>
                  <a:pt x="10641" y="5321"/>
                </a:lnTo>
                <a:lnTo>
                  <a:pt x="9330" y="5706"/>
                </a:lnTo>
                <a:lnTo>
                  <a:pt x="8559" y="5937"/>
                </a:lnTo>
                <a:lnTo>
                  <a:pt x="7556" y="6323"/>
                </a:lnTo>
                <a:lnTo>
                  <a:pt x="6554" y="6786"/>
                </a:lnTo>
                <a:lnTo>
                  <a:pt x="5552" y="7402"/>
                </a:lnTo>
                <a:lnTo>
                  <a:pt x="4549" y="8096"/>
                </a:lnTo>
                <a:lnTo>
                  <a:pt x="3547" y="8945"/>
                </a:lnTo>
                <a:lnTo>
                  <a:pt x="2545" y="9870"/>
                </a:lnTo>
                <a:lnTo>
                  <a:pt x="2159" y="10410"/>
                </a:lnTo>
                <a:lnTo>
                  <a:pt x="1696" y="10949"/>
                </a:lnTo>
                <a:lnTo>
                  <a:pt x="1388" y="11566"/>
                </a:lnTo>
                <a:lnTo>
                  <a:pt x="1002" y="12183"/>
                </a:lnTo>
                <a:lnTo>
                  <a:pt x="694" y="12877"/>
                </a:lnTo>
                <a:lnTo>
                  <a:pt x="463" y="13648"/>
                </a:lnTo>
                <a:lnTo>
                  <a:pt x="309" y="14419"/>
                </a:lnTo>
                <a:lnTo>
                  <a:pt x="154" y="15190"/>
                </a:lnTo>
                <a:lnTo>
                  <a:pt x="0" y="16038"/>
                </a:lnTo>
                <a:lnTo>
                  <a:pt x="0" y="16963"/>
                </a:lnTo>
                <a:lnTo>
                  <a:pt x="0" y="32076"/>
                </a:lnTo>
                <a:lnTo>
                  <a:pt x="0" y="35777"/>
                </a:lnTo>
                <a:lnTo>
                  <a:pt x="154" y="35314"/>
                </a:lnTo>
                <a:lnTo>
                  <a:pt x="540" y="34003"/>
                </a:lnTo>
                <a:lnTo>
                  <a:pt x="925" y="33155"/>
                </a:lnTo>
                <a:lnTo>
                  <a:pt x="1311" y="32153"/>
                </a:lnTo>
                <a:lnTo>
                  <a:pt x="1851" y="31151"/>
                </a:lnTo>
                <a:lnTo>
                  <a:pt x="2545" y="30071"/>
                </a:lnTo>
                <a:lnTo>
                  <a:pt x="3316" y="28992"/>
                </a:lnTo>
                <a:lnTo>
                  <a:pt x="4241" y="27989"/>
                </a:lnTo>
                <a:lnTo>
                  <a:pt x="5320" y="26987"/>
                </a:lnTo>
                <a:lnTo>
                  <a:pt x="5860" y="26601"/>
                </a:lnTo>
                <a:lnTo>
                  <a:pt x="6477" y="26139"/>
                </a:lnTo>
                <a:lnTo>
                  <a:pt x="7171" y="25753"/>
                </a:lnTo>
                <a:lnTo>
                  <a:pt x="7865" y="25445"/>
                </a:lnTo>
                <a:lnTo>
                  <a:pt x="8636" y="25136"/>
                </a:lnTo>
                <a:lnTo>
                  <a:pt x="9407" y="24828"/>
                </a:lnTo>
                <a:lnTo>
                  <a:pt x="10178" y="24674"/>
                </a:lnTo>
                <a:lnTo>
                  <a:pt x="11103" y="24520"/>
                </a:lnTo>
                <a:lnTo>
                  <a:pt x="12028" y="24365"/>
                </a:lnTo>
                <a:lnTo>
                  <a:pt x="33926" y="24365"/>
                </a:lnTo>
                <a:lnTo>
                  <a:pt x="33926" y="29608"/>
                </a:lnTo>
                <a:lnTo>
                  <a:pt x="53357" y="14496"/>
                </a:lnTo>
                <a:lnTo>
                  <a:pt x="33926" y="0"/>
                </a:lnTo>
                <a:close/>
              </a:path>
            </a:pathLst>
          </a:custGeom>
          <a:solidFill>
            <a:srgbClr val="EC90E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marR="0" lvl="0" indent="0" defTabSz="179963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75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4" name="Google Shape;76;p16">
            <a:extLst>
              <a:ext uri="{FF2B5EF4-FFF2-40B4-BE49-F238E27FC236}">
                <a16:creationId xmlns:a16="http://schemas.microsoft.com/office/drawing/2014/main" id="{EBC456B9-07F7-4A36-8E26-D86E4D74B6C4}"/>
              </a:ext>
            </a:extLst>
          </p:cNvPr>
          <p:cNvSpPr/>
          <p:nvPr/>
        </p:nvSpPr>
        <p:spPr>
          <a:xfrm>
            <a:off x="5797550" y="7762875"/>
            <a:ext cx="2640393" cy="1771644"/>
          </a:xfrm>
          <a:custGeom>
            <a:avLst/>
            <a:gdLst/>
            <a:ahLst/>
            <a:cxnLst/>
            <a:rect l="l" t="t" r="r" b="b"/>
            <a:pathLst>
              <a:path w="53665" h="36008" extrusionOk="0">
                <a:moveTo>
                  <a:pt x="33849" y="0"/>
                </a:moveTo>
                <a:lnTo>
                  <a:pt x="33849" y="231"/>
                </a:lnTo>
                <a:lnTo>
                  <a:pt x="33849" y="5321"/>
                </a:lnTo>
                <a:lnTo>
                  <a:pt x="33849" y="5321"/>
                </a:lnTo>
                <a:lnTo>
                  <a:pt x="11180" y="5397"/>
                </a:lnTo>
                <a:lnTo>
                  <a:pt x="10178" y="5629"/>
                </a:lnTo>
                <a:lnTo>
                  <a:pt x="9175" y="5937"/>
                </a:lnTo>
                <a:lnTo>
                  <a:pt x="8250" y="6246"/>
                </a:lnTo>
                <a:lnTo>
                  <a:pt x="7248" y="6631"/>
                </a:lnTo>
                <a:lnTo>
                  <a:pt x="6323" y="7094"/>
                </a:lnTo>
                <a:lnTo>
                  <a:pt x="5474" y="7633"/>
                </a:lnTo>
                <a:lnTo>
                  <a:pt x="4626" y="8250"/>
                </a:lnTo>
                <a:lnTo>
                  <a:pt x="3778" y="8867"/>
                </a:lnTo>
                <a:lnTo>
                  <a:pt x="3084" y="9561"/>
                </a:lnTo>
                <a:lnTo>
                  <a:pt x="2390" y="10332"/>
                </a:lnTo>
                <a:lnTo>
                  <a:pt x="1773" y="11180"/>
                </a:lnTo>
                <a:lnTo>
                  <a:pt x="1234" y="12028"/>
                </a:lnTo>
                <a:lnTo>
                  <a:pt x="771" y="12954"/>
                </a:lnTo>
                <a:lnTo>
                  <a:pt x="463" y="13956"/>
                </a:lnTo>
                <a:lnTo>
                  <a:pt x="231" y="14958"/>
                </a:lnTo>
                <a:lnTo>
                  <a:pt x="77" y="15961"/>
                </a:lnTo>
                <a:lnTo>
                  <a:pt x="0" y="16963"/>
                </a:lnTo>
                <a:lnTo>
                  <a:pt x="0" y="17965"/>
                </a:lnTo>
                <a:lnTo>
                  <a:pt x="0" y="20047"/>
                </a:lnTo>
                <a:lnTo>
                  <a:pt x="77" y="24134"/>
                </a:lnTo>
                <a:lnTo>
                  <a:pt x="154" y="20047"/>
                </a:lnTo>
                <a:lnTo>
                  <a:pt x="154" y="17965"/>
                </a:lnTo>
                <a:lnTo>
                  <a:pt x="154" y="16963"/>
                </a:lnTo>
                <a:lnTo>
                  <a:pt x="231" y="15961"/>
                </a:lnTo>
                <a:lnTo>
                  <a:pt x="386" y="14958"/>
                </a:lnTo>
                <a:lnTo>
                  <a:pt x="617" y="13956"/>
                </a:lnTo>
                <a:lnTo>
                  <a:pt x="925" y="13031"/>
                </a:lnTo>
                <a:lnTo>
                  <a:pt x="1388" y="12105"/>
                </a:lnTo>
                <a:lnTo>
                  <a:pt x="1851" y="11257"/>
                </a:lnTo>
                <a:lnTo>
                  <a:pt x="2467" y="10409"/>
                </a:lnTo>
                <a:lnTo>
                  <a:pt x="3161" y="9638"/>
                </a:lnTo>
                <a:lnTo>
                  <a:pt x="3932" y="8944"/>
                </a:lnTo>
                <a:lnTo>
                  <a:pt x="4703" y="8327"/>
                </a:lnTo>
                <a:lnTo>
                  <a:pt x="5552" y="7788"/>
                </a:lnTo>
                <a:lnTo>
                  <a:pt x="6400" y="7248"/>
                </a:lnTo>
                <a:lnTo>
                  <a:pt x="7325" y="6862"/>
                </a:lnTo>
                <a:lnTo>
                  <a:pt x="8250" y="6400"/>
                </a:lnTo>
                <a:lnTo>
                  <a:pt x="9253" y="6091"/>
                </a:lnTo>
                <a:lnTo>
                  <a:pt x="10178" y="5783"/>
                </a:lnTo>
                <a:lnTo>
                  <a:pt x="11180" y="5552"/>
                </a:lnTo>
                <a:lnTo>
                  <a:pt x="34003" y="5629"/>
                </a:lnTo>
                <a:lnTo>
                  <a:pt x="34157" y="5629"/>
                </a:lnTo>
                <a:lnTo>
                  <a:pt x="34157" y="5475"/>
                </a:lnTo>
                <a:lnTo>
                  <a:pt x="34157" y="483"/>
                </a:lnTo>
                <a:lnTo>
                  <a:pt x="34157" y="483"/>
                </a:lnTo>
                <a:lnTo>
                  <a:pt x="43641" y="7633"/>
                </a:lnTo>
                <a:lnTo>
                  <a:pt x="53255" y="14729"/>
                </a:lnTo>
                <a:lnTo>
                  <a:pt x="53255" y="14729"/>
                </a:lnTo>
                <a:lnTo>
                  <a:pt x="34080" y="29642"/>
                </a:lnTo>
                <a:lnTo>
                  <a:pt x="34080" y="29642"/>
                </a:lnTo>
                <a:lnTo>
                  <a:pt x="34080" y="24596"/>
                </a:lnTo>
                <a:lnTo>
                  <a:pt x="34080" y="24519"/>
                </a:lnTo>
                <a:lnTo>
                  <a:pt x="12954" y="24519"/>
                </a:lnTo>
                <a:lnTo>
                  <a:pt x="11720" y="24596"/>
                </a:lnTo>
                <a:lnTo>
                  <a:pt x="10486" y="24751"/>
                </a:lnTo>
                <a:lnTo>
                  <a:pt x="9253" y="25059"/>
                </a:lnTo>
                <a:lnTo>
                  <a:pt x="8096" y="25522"/>
                </a:lnTo>
                <a:lnTo>
                  <a:pt x="7017" y="26061"/>
                </a:lnTo>
                <a:lnTo>
                  <a:pt x="5937" y="26755"/>
                </a:lnTo>
                <a:lnTo>
                  <a:pt x="5012" y="27526"/>
                </a:lnTo>
                <a:lnTo>
                  <a:pt x="4087" y="28374"/>
                </a:lnTo>
                <a:lnTo>
                  <a:pt x="3316" y="29377"/>
                </a:lnTo>
                <a:lnTo>
                  <a:pt x="3316" y="29377"/>
                </a:lnTo>
                <a:lnTo>
                  <a:pt x="4164" y="28452"/>
                </a:lnTo>
                <a:lnTo>
                  <a:pt x="5012" y="27603"/>
                </a:lnTo>
                <a:lnTo>
                  <a:pt x="6014" y="26832"/>
                </a:lnTo>
                <a:lnTo>
                  <a:pt x="7017" y="26138"/>
                </a:lnTo>
                <a:lnTo>
                  <a:pt x="8173" y="25599"/>
                </a:lnTo>
                <a:lnTo>
                  <a:pt x="9330" y="25213"/>
                </a:lnTo>
                <a:lnTo>
                  <a:pt x="10486" y="24905"/>
                </a:lnTo>
                <a:lnTo>
                  <a:pt x="11720" y="24751"/>
                </a:lnTo>
                <a:lnTo>
                  <a:pt x="12954" y="24673"/>
                </a:lnTo>
                <a:lnTo>
                  <a:pt x="33926" y="24673"/>
                </a:lnTo>
                <a:lnTo>
                  <a:pt x="33926" y="29839"/>
                </a:lnTo>
                <a:lnTo>
                  <a:pt x="33926" y="30071"/>
                </a:lnTo>
                <a:lnTo>
                  <a:pt x="34080" y="29917"/>
                </a:lnTo>
                <a:lnTo>
                  <a:pt x="53511" y="14804"/>
                </a:lnTo>
                <a:lnTo>
                  <a:pt x="53665" y="14727"/>
                </a:lnTo>
                <a:lnTo>
                  <a:pt x="53511" y="14650"/>
                </a:lnTo>
                <a:lnTo>
                  <a:pt x="43795" y="7325"/>
                </a:lnTo>
                <a:lnTo>
                  <a:pt x="34080" y="154"/>
                </a:lnTo>
                <a:lnTo>
                  <a:pt x="33849" y="0"/>
                </a:lnTo>
                <a:close/>
                <a:moveTo>
                  <a:pt x="3316" y="29377"/>
                </a:moveTo>
                <a:lnTo>
                  <a:pt x="2544" y="30379"/>
                </a:lnTo>
                <a:lnTo>
                  <a:pt x="1928" y="31382"/>
                </a:lnTo>
                <a:lnTo>
                  <a:pt x="1311" y="32538"/>
                </a:lnTo>
                <a:lnTo>
                  <a:pt x="848" y="33618"/>
                </a:lnTo>
                <a:lnTo>
                  <a:pt x="386" y="34851"/>
                </a:lnTo>
                <a:lnTo>
                  <a:pt x="77" y="36008"/>
                </a:lnTo>
                <a:lnTo>
                  <a:pt x="77" y="36008"/>
                </a:lnTo>
                <a:lnTo>
                  <a:pt x="463" y="34851"/>
                </a:lnTo>
                <a:lnTo>
                  <a:pt x="848" y="33695"/>
                </a:lnTo>
                <a:lnTo>
                  <a:pt x="1388" y="32538"/>
                </a:lnTo>
                <a:lnTo>
                  <a:pt x="1928" y="31459"/>
                </a:lnTo>
                <a:lnTo>
                  <a:pt x="2622" y="30379"/>
                </a:lnTo>
                <a:lnTo>
                  <a:pt x="3316" y="29377"/>
                </a:lnTo>
                <a:close/>
              </a:path>
            </a:pathLst>
          </a:cu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marR="0" lvl="0" indent="0" defTabSz="179963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75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aphicFrame>
        <p:nvGraphicFramePr>
          <p:cNvPr id="16" name="Таблица 23">
            <a:extLst>
              <a:ext uri="{FF2B5EF4-FFF2-40B4-BE49-F238E27FC236}">
                <a16:creationId xmlns:a16="http://schemas.microsoft.com/office/drawing/2014/main" id="{99D2A316-1F9E-4AC8-B252-E0C1725A4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479650"/>
              </p:ext>
            </p:extLst>
          </p:nvPr>
        </p:nvGraphicFramePr>
        <p:xfrm>
          <a:off x="6058714" y="6030628"/>
          <a:ext cx="9808635" cy="545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9545">
                  <a:extLst>
                    <a:ext uri="{9D8B030D-6E8A-4147-A177-3AD203B41FA5}">
                      <a16:colId xmlns:a16="http://schemas.microsoft.com/office/drawing/2014/main" val="1114527120"/>
                    </a:ext>
                  </a:extLst>
                </a:gridCol>
                <a:gridCol w="3269545">
                  <a:extLst>
                    <a:ext uri="{9D8B030D-6E8A-4147-A177-3AD203B41FA5}">
                      <a16:colId xmlns:a16="http://schemas.microsoft.com/office/drawing/2014/main" val="3803733960"/>
                    </a:ext>
                  </a:extLst>
                </a:gridCol>
                <a:gridCol w="3269545">
                  <a:extLst>
                    <a:ext uri="{9D8B030D-6E8A-4147-A177-3AD203B41FA5}">
                      <a16:colId xmlns:a16="http://schemas.microsoft.com/office/drawing/2014/main" val="955006031"/>
                    </a:ext>
                  </a:extLst>
                </a:gridCol>
              </a:tblGrid>
              <a:tr h="545539">
                <a:tc>
                  <a:txBody>
                    <a:bodyPr/>
                    <a:lstStyle/>
                    <a:p>
                      <a:pPr algn="ctr"/>
                      <a:r>
                        <a:rPr lang="uz-Latn-UZ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Tushuncha</a:t>
                      </a:r>
                      <a:endParaRPr lang="en-US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Tahlil</a:t>
                      </a:r>
                      <a:endParaRPr lang="en-US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Talqin </a:t>
                      </a:r>
                      <a:endParaRPr lang="en-US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4136642"/>
                  </a:ext>
                </a:extLst>
              </a:tr>
            </a:tbl>
          </a:graphicData>
        </a:graphic>
      </p:graphicFrame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FB9B9FAE-A520-4A20-A2DD-0A31F2B0895B}"/>
              </a:ext>
            </a:extLst>
          </p:cNvPr>
          <p:cNvCxnSpPr>
            <a:cxnSpLocks/>
          </p:cNvCxnSpPr>
          <p:nvPr/>
        </p:nvCxnSpPr>
        <p:spPr>
          <a:xfrm flipV="1">
            <a:off x="3347265" y="4100431"/>
            <a:ext cx="12954000" cy="61945"/>
          </a:xfrm>
          <a:prstGeom prst="line">
            <a:avLst/>
          </a:prstGeom>
          <a:ln w="38100">
            <a:prstDash val="lgDash"/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341AD1AC-0010-4825-915C-F408811CE151}"/>
              </a:ext>
            </a:extLst>
          </p:cNvPr>
          <p:cNvCxnSpPr>
            <a:cxnSpLocks/>
          </p:cNvCxnSpPr>
          <p:nvPr/>
        </p:nvCxnSpPr>
        <p:spPr>
          <a:xfrm flipV="1">
            <a:off x="4543424" y="7308019"/>
            <a:ext cx="11757841" cy="30974"/>
          </a:xfrm>
          <a:prstGeom prst="line">
            <a:avLst/>
          </a:prstGeom>
          <a:ln w="38100">
            <a:prstDash val="lgDash"/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1588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93" name="Google Shape;1082;p32">
            <a:extLst>
              <a:ext uri="{FF2B5EF4-FFF2-40B4-BE49-F238E27FC236}">
                <a16:creationId xmlns:a16="http://schemas.microsoft.com/office/drawing/2014/main" id="{0015B71F-C33D-47CA-A984-DBDE2CD8392F}"/>
              </a:ext>
            </a:extLst>
          </p:cNvPr>
          <p:cNvGrpSpPr/>
          <p:nvPr/>
        </p:nvGrpSpPr>
        <p:grpSpPr>
          <a:xfrm>
            <a:off x="4502150" y="5781675"/>
            <a:ext cx="9285943" cy="4697743"/>
            <a:chOff x="3105675" y="3074486"/>
            <a:chExt cx="2932311" cy="1574514"/>
          </a:xfrm>
        </p:grpSpPr>
        <p:sp>
          <p:nvSpPr>
            <p:cNvPr id="94" name="Google Shape;1083;p32">
              <a:extLst>
                <a:ext uri="{FF2B5EF4-FFF2-40B4-BE49-F238E27FC236}">
                  <a16:creationId xmlns:a16="http://schemas.microsoft.com/office/drawing/2014/main" id="{A2260513-238D-4188-8F4D-85C238A540C2}"/>
                </a:ext>
              </a:extLst>
            </p:cNvPr>
            <p:cNvSpPr/>
            <p:nvPr/>
          </p:nvSpPr>
          <p:spPr>
            <a:xfrm>
              <a:off x="4571647" y="4075890"/>
              <a:ext cx="1434619" cy="503877"/>
            </a:xfrm>
            <a:custGeom>
              <a:avLst/>
              <a:gdLst/>
              <a:ahLst/>
              <a:cxnLst/>
              <a:rect l="l" t="t" r="r" b="b"/>
              <a:pathLst>
                <a:path w="133267" h="46807" extrusionOk="0">
                  <a:moveTo>
                    <a:pt x="49148" y="1"/>
                  </a:moveTo>
                  <a:cubicBezTo>
                    <a:pt x="22241" y="1"/>
                    <a:pt x="0" y="17948"/>
                    <a:pt x="0" y="17948"/>
                  </a:cubicBezTo>
                  <a:lnTo>
                    <a:pt x="0" y="43971"/>
                  </a:lnTo>
                  <a:cubicBezTo>
                    <a:pt x="88" y="43972"/>
                    <a:pt x="175" y="43973"/>
                    <a:pt x="261" y="43973"/>
                  </a:cubicBezTo>
                  <a:cubicBezTo>
                    <a:pt x="11766" y="43973"/>
                    <a:pt x="14808" y="35717"/>
                    <a:pt x="14808" y="35717"/>
                  </a:cubicBezTo>
                  <a:lnTo>
                    <a:pt x="123815" y="46807"/>
                  </a:lnTo>
                  <a:lnTo>
                    <a:pt x="133266" y="21918"/>
                  </a:lnTo>
                  <a:lnTo>
                    <a:pt x="133266" y="21918"/>
                  </a:lnTo>
                  <a:cubicBezTo>
                    <a:pt x="133117" y="21922"/>
                    <a:pt x="132966" y="21924"/>
                    <a:pt x="132813" y="21924"/>
                  </a:cubicBezTo>
                  <a:cubicBezTo>
                    <a:pt x="118908" y="21924"/>
                    <a:pt x="87819" y="5108"/>
                    <a:pt x="57654" y="620"/>
                  </a:cubicBezTo>
                  <a:cubicBezTo>
                    <a:pt x="54782" y="194"/>
                    <a:pt x="51940" y="1"/>
                    <a:pt x="49148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1084;p32">
              <a:extLst>
                <a:ext uri="{FF2B5EF4-FFF2-40B4-BE49-F238E27FC236}">
                  <a16:creationId xmlns:a16="http://schemas.microsoft.com/office/drawing/2014/main" id="{0A389426-6B9A-4098-B810-B4EF7408F42C}"/>
                </a:ext>
              </a:extLst>
            </p:cNvPr>
            <p:cNvSpPr/>
            <p:nvPr/>
          </p:nvSpPr>
          <p:spPr>
            <a:xfrm>
              <a:off x="4615056" y="4136161"/>
              <a:ext cx="1325050" cy="233439"/>
            </a:xfrm>
            <a:custGeom>
              <a:avLst/>
              <a:gdLst/>
              <a:ahLst/>
              <a:cxnLst/>
              <a:rect l="l" t="t" r="r" b="b"/>
              <a:pathLst>
                <a:path w="137489" h="21685" extrusionOk="0">
                  <a:moveTo>
                    <a:pt x="45620" y="0"/>
                  </a:moveTo>
                  <a:lnTo>
                    <a:pt x="42407" y="63"/>
                  </a:lnTo>
                  <a:lnTo>
                    <a:pt x="40831" y="63"/>
                  </a:lnTo>
                  <a:cubicBezTo>
                    <a:pt x="40264" y="63"/>
                    <a:pt x="39760" y="189"/>
                    <a:pt x="39256" y="189"/>
                  </a:cubicBezTo>
                  <a:lnTo>
                    <a:pt x="36169" y="504"/>
                  </a:lnTo>
                  <a:cubicBezTo>
                    <a:pt x="35665" y="504"/>
                    <a:pt x="35160" y="567"/>
                    <a:pt x="34656" y="693"/>
                  </a:cubicBezTo>
                  <a:lnTo>
                    <a:pt x="33144" y="945"/>
                  </a:lnTo>
                  <a:cubicBezTo>
                    <a:pt x="32199" y="1134"/>
                    <a:pt x="31191" y="1197"/>
                    <a:pt x="30246" y="1449"/>
                  </a:cubicBezTo>
                  <a:lnTo>
                    <a:pt x="27410" y="2080"/>
                  </a:lnTo>
                  <a:cubicBezTo>
                    <a:pt x="26969" y="2206"/>
                    <a:pt x="26528" y="2269"/>
                    <a:pt x="26087" y="2458"/>
                  </a:cubicBezTo>
                  <a:lnTo>
                    <a:pt x="24764" y="2836"/>
                  </a:lnTo>
                  <a:lnTo>
                    <a:pt x="22180" y="3592"/>
                  </a:lnTo>
                  <a:lnTo>
                    <a:pt x="19723" y="4474"/>
                  </a:lnTo>
                  <a:cubicBezTo>
                    <a:pt x="16825" y="5545"/>
                    <a:pt x="13989" y="6742"/>
                    <a:pt x="11280" y="8129"/>
                  </a:cubicBezTo>
                  <a:cubicBezTo>
                    <a:pt x="8822" y="9389"/>
                    <a:pt x="6743" y="10523"/>
                    <a:pt x="5042" y="11594"/>
                  </a:cubicBezTo>
                  <a:lnTo>
                    <a:pt x="3908" y="12350"/>
                  </a:lnTo>
                  <a:lnTo>
                    <a:pt x="2836" y="13043"/>
                  </a:lnTo>
                  <a:cubicBezTo>
                    <a:pt x="2206" y="13421"/>
                    <a:pt x="1702" y="13862"/>
                    <a:pt x="1261" y="14114"/>
                  </a:cubicBezTo>
                  <a:cubicBezTo>
                    <a:pt x="442" y="14745"/>
                    <a:pt x="1" y="15123"/>
                    <a:pt x="1" y="15123"/>
                  </a:cubicBezTo>
                  <a:cubicBezTo>
                    <a:pt x="1" y="15123"/>
                    <a:pt x="505" y="14934"/>
                    <a:pt x="1387" y="14366"/>
                  </a:cubicBezTo>
                  <a:cubicBezTo>
                    <a:pt x="2332" y="13799"/>
                    <a:pt x="3656" y="13043"/>
                    <a:pt x="5357" y="12098"/>
                  </a:cubicBezTo>
                  <a:cubicBezTo>
                    <a:pt x="7058" y="11090"/>
                    <a:pt x="9137" y="9956"/>
                    <a:pt x="11658" y="8948"/>
                  </a:cubicBezTo>
                  <a:cubicBezTo>
                    <a:pt x="14178" y="7876"/>
                    <a:pt x="17014" y="6679"/>
                    <a:pt x="20164" y="5671"/>
                  </a:cubicBezTo>
                  <a:lnTo>
                    <a:pt x="22622" y="4915"/>
                  </a:lnTo>
                  <a:lnTo>
                    <a:pt x="25205" y="4222"/>
                  </a:lnTo>
                  <a:cubicBezTo>
                    <a:pt x="26906" y="3718"/>
                    <a:pt x="28733" y="3466"/>
                    <a:pt x="30624" y="3025"/>
                  </a:cubicBezTo>
                  <a:cubicBezTo>
                    <a:pt x="31506" y="2836"/>
                    <a:pt x="32514" y="2773"/>
                    <a:pt x="33459" y="2647"/>
                  </a:cubicBezTo>
                  <a:lnTo>
                    <a:pt x="34908" y="2395"/>
                  </a:lnTo>
                  <a:cubicBezTo>
                    <a:pt x="35413" y="2332"/>
                    <a:pt x="35917" y="2269"/>
                    <a:pt x="36421" y="2269"/>
                  </a:cubicBezTo>
                  <a:lnTo>
                    <a:pt x="39445" y="2017"/>
                  </a:lnTo>
                  <a:cubicBezTo>
                    <a:pt x="39949" y="2017"/>
                    <a:pt x="40453" y="1954"/>
                    <a:pt x="40957" y="1954"/>
                  </a:cubicBezTo>
                  <a:lnTo>
                    <a:pt x="45683" y="1954"/>
                  </a:lnTo>
                  <a:lnTo>
                    <a:pt x="48834" y="2206"/>
                  </a:lnTo>
                  <a:lnTo>
                    <a:pt x="50409" y="2332"/>
                  </a:lnTo>
                  <a:lnTo>
                    <a:pt x="51165" y="2332"/>
                  </a:lnTo>
                  <a:lnTo>
                    <a:pt x="51984" y="2458"/>
                  </a:lnTo>
                  <a:lnTo>
                    <a:pt x="53622" y="2710"/>
                  </a:lnTo>
                  <a:lnTo>
                    <a:pt x="55198" y="2962"/>
                  </a:lnTo>
                  <a:cubicBezTo>
                    <a:pt x="59545" y="3718"/>
                    <a:pt x="63830" y="4789"/>
                    <a:pt x="68052" y="6049"/>
                  </a:cubicBezTo>
                  <a:cubicBezTo>
                    <a:pt x="72336" y="7246"/>
                    <a:pt x="76621" y="8633"/>
                    <a:pt x="80780" y="10082"/>
                  </a:cubicBezTo>
                  <a:lnTo>
                    <a:pt x="92941" y="14177"/>
                  </a:lnTo>
                  <a:cubicBezTo>
                    <a:pt x="100187" y="16761"/>
                    <a:pt x="107622" y="18840"/>
                    <a:pt x="115120" y="20415"/>
                  </a:cubicBezTo>
                  <a:cubicBezTo>
                    <a:pt x="118145" y="20982"/>
                    <a:pt x="121232" y="21424"/>
                    <a:pt x="124320" y="21550"/>
                  </a:cubicBezTo>
                  <a:cubicBezTo>
                    <a:pt x="125402" y="21637"/>
                    <a:pt x="126497" y="21684"/>
                    <a:pt x="127594" y="21684"/>
                  </a:cubicBezTo>
                  <a:cubicBezTo>
                    <a:pt x="128860" y="21684"/>
                    <a:pt x="130127" y="21622"/>
                    <a:pt x="131377" y="21487"/>
                  </a:cubicBezTo>
                  <a:lnTo>
                    <a:pt x="132763" y="21361"/>
                  </a:lnTo>
                  <a:lnTo>
                    <a:pt x="134023" y="21172"/>
                  </a:lnTo>
                  <a:lnTo>
                    <a:pt x="135031" y="21046"/>
                  </a:lnTo>
                  <a:cubicBezTo>
                    <a:pt x="135346" y="20982"/>
                    <a:pt x="135661" y="20919"/>
                    <a:pt x="135913" y="20856"/>
                  </a:cubicBezTo>
                  <a:lnTo>
                    <a:pt x="137489" y="20478"/>
                  </a:lnTo>
                  <a:lnTo>
                    <a:pt x="135913" y="20730"/>
                  </a:lnTo>
                  <a:cubicBezTo>
                    <a:pt x="135661" y="20793"/>
                    <a:pt x="135346" y="20856"/>
                    <a:pt x="135031" y="20856"/>
                  </a:cubicBezTo>
                  <a:lnTo>
                    <a:pt x="133960" y="20982"/>
                  </a:lnTo>
                  <a:lnTo>
                    <a:pt x="132763" y="21046"/>
                  </a:lnTo>
                  <a:lnTo>
                    <a:pt x="131377" y="21109"/>
                  </a:lnTo>
                  <a:cubicBezTo>
                    <a:pt x="131133" y="21111"/>
                    <a:pt x="130890" y="21113"/>
                    <a:pt x="130646" y="21113"/>
                  </a:cubicBezTo>
                  <a:cubicBezTo>
                    <a:pt x="125529" y="21113"/>
                    <a:pt x="120364" y="20481"/>
                    <a:pt x="115372" y="19218"/>
                  </a:cubicBezTo>
                  <a:cubicBezTo>
                    <a:pt x="112159" y="18462"/>
                    <a:pt x="108630" y="17517"/>
                    <a:pt x="104975" y="16383"/>
                  </a:cubicBezTo>
                  <a:cubicBezTo>
                    <a:pt x="101321" y="15186"/>
                    <a:pt x="97477" y="13862"/>
                    <a:pt x="93571" y="12476"/>
                  </a:cubicBezTo>
                  <a:cubicBezTo>
                    <a:pt x="89601" y="11090"/>
                    <a:pt x="85505" y="9578"/>
                    <a:pt x="81347" y="8129"/>
                  </a:cubicBezTo>
                  <a:cubicBezTo>
                    <a:pt x="77188" y="6679"/>
                    <a:pt x="72903" y="5293"/>
                    <a:pt x="68556" y="3970"/>
                  </a:cubicBezTo>
                  <a:cubicBezTo>
                    <a:pt x="64271" y="2710"/>
                    <a:pt x="59860" y="1702"/>
                    <a:pt x="55450" y="945"/>
                  </a:cubicBezTo>
                  <a:lnTo>
                    <a:pt x="53748" y="630"/>
                  </a:lnTo>
                  <a:lnTo>
                    <a:pt x="52173" y="441"/>
                  </a:lnTo>
                  <a:lnTo>
                    <a:pt x="51354" y="315"/>
                  </a:lnTo>
                  <a:lnTo>
                    <a:pt x="50535" y="315"/>
                  </a:lnTo>
                  <a:lnTo>
                    <a:pt x="48897" y="252"/>
                  </a:lnTo>
                  <a:lnTo>
                    <a:pt x="45620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1085;p32">
              <a:extLst>
                <a:ext uri="{FF2B5EF4-FFF2-40B4-BE49-F238E27FC236}">
                  <a16:creationId xmlns:a16="http://schemas.microsoft.com/office/drawing/2014/main" id="{A98433B6-10FF-4EFA-81A3-8F1923251162}"/>
                </a:ext>
              </a:extLst>
            </p:cNvPr>
            <p:cNvSpPr/>
            <p:nvPr/>
          </p:nvSpPr>
          <p:spPr>
            <a:xfrm>
              <a:off x="4615056" y="4236934"/>
              <a:ext cx="1294692" cy="200670"/>
            </a:xfrm>
            <a:custGeom>
              <a:avLst/>
              <a:gdLst/>
              <a:ahLst/>
              <a:cxnLst/>
              <a:rect l="l" t="t" r="r" b="b"/>
              <a:pathLst>
                <a:path w="134339" h="18641" extrusionOk="0">
                  <a:moveTo>
                    <a:pt x="42971" y="1"/>
                  </a:moveTo>
                  <a:cubicBezTo>
                    <a:pt x="42631" y="1"/>
                    <a:pt x="42281" y="29"/>
                    <a:pt x="41903" y="29"/>
                  </a:cubicBezTo>
                  <a:cubicBezTo>
                    <a:pt x="39886" y="92"/>
                    <a:pt x="37870" y="29"/>
                    <a:pt x="35854" y="281"/>
                  </a:cubicBezTo>
                  <a:lnTo>
                    <a:pt x="32955" y="596"/>
                  </a:lnTo>
                  <a:cubicBezTo>
                    <a:pt x="32010" y="722"/>
                    <a:pt x="31065" y="848"/>
                    <a:pt x="30120" y="974"/>
                  </a:cubicBezTo>
                  <a:cubicBezTo>
                    <a:pt x="29238" y="1163"/>
                    <a:pt x="28292" y="1226"/>
                    <a:pt x="27410" y="1478"/>
                  </a:cubicBezTo>
                  <a:lnTo>
                    <a:pt x="24764" y="1982"/>
                  </a:lnTo>
                  <a:lnTo>
                    <a:pt x="23504" y="2297"/>
                  </a:lnTo>
                  <a:lnTo>
                    <a:pt x="22243" y="2612"/>
                  </a:lnTo>
                  <a:lnTo>
                    <a:pt x="19786" y="3305"/>
                  </a:lnTo>
                  <a:cubicBezTo>
                    <a:pt x="18211" y="3746"/>
                    <a:pt x="16699" y="4187"/>
                    <a:pt x="15312" y="4691"/>
                  </a:cubicBezTo>
                  <a:cubicBezTo>
                    <a:pt x="13926" y="5259"/>
                    <a:pt x="12603" y="5700"/>
                    <a:pt x="11406" y="6204"/>
                  </a:cubicBezTo>
                  <a:cubicBezTo>
                    <a:pt x="8948" y="7275"/>
                    <a:pt x="6869" y="8220"/>
                    <a:pt x="5168" y="9102"/>
                  </a:cubicBezTo>
                  <a:cubicBezTo>
                    <a:pt x="4286" y="9543"/>
                    <a:pt x="3593" y="9921"/>
                    <a:pt x="2899" y="10299"/>
                  </a:cubicBezTo>
                  <a:cubicBezTo>
                    <a:pt x="2269" y="10677"/>
                    <a:pt x="1765" y="10992"/>
                    <a:pt x="1324" y="11244"/>
                  </a:cubicBezTo>
                  <a:cubicBezTo>
                    <a:pt x="442" y="11812"/>
                    <a:pt x="1" y="12127"/>
                    <a:pt x="1" y="12127"/>
                  </a:cubicBezTo>
                  <a:cubicBezTo>
                    <a:pt x="1" y="12127"/>
                    <a:pt x="442" y="11875"/>
                    <a:pt x="1324" y="11433"/>
                  </a:cubicBezTo>
                  <a:cubicBezTo>
                    <a:pt x="2206" y="10929"/>
                    <a:pt x="3593" y="10299"/>
                    <a:pt x="5231" y="9543"/>
                  </a:cubicBezTo>
                  <a:cubicBezTo>
                    <a:pt x="6932" y="8724"/>
                    <a:pt x="9074" y="7905"/>
                    <a:pt x="11532" y="7023"/>
                  </a:cubicBezTo>
                  <a:cubicBezTo>
                    <a:pt x="12792" y="6582"/>
                    <a:pt x="14115" y="6078"/>
                    <a:pt x="15564" y="5700"/>
                  </a:cubicBezTo>
                  <a:cubicBezTo>
                    <a:pt x="16951" y="5322"/>
                    <a:pt x="18463" y="4880"/>
                    <a:pt x="20038" y="4502"/>
                  </a:cubicBezTo>
                  <a:lnTo>
                    <a:pt x="22432" y="3935"/>
                  </a:lnTo>
                  <a:lnTo>
                    <a:pt x="23693" y="3620"/>
                  </a:lnTo>
                  <a:lnTo>
                    <a:pt x="24953" y="3431"/>
                  </a:lnTo>
                  <a:lnTo>
                    <a:pt x="27536" y="2927"/>
                  </a:lnTo>
                  <a:cubicBezTo>
                    <a:pt x="28418" y="2801"/>
                    <a:pt x="29364" y="2675"/>
                    <a:pt x="30246" y="2549"/>
                  </a:cubicBezTo>
                  <a:cubicBezTo>
                    <a:pt x="31191" y="2486"/>
                    <a:pt x="32136" y="2360"/>
                    <a:pt x="33081" y="2234"/>
                  </a:cubicBezTo>
                  <a:lnTo>
                    <a:pt x="35917" y="2045"/>
                  </a:lnTo>
                  <a:cubicBezTo>
                    <a:pt x="37870" y="1856"/>
                    <a:pt x="39823" y="1856"/>
                    <a:pt x="41840" y="1856"/>
                  </a:cubicBezTo>
                  <a:lnTo>
                    <a:pt x="43352" y="1856"/>
                  </a:lnTo>
                  <a:lnTo>
                    <a:pt x="44864" y="1982"/>
                  </a:lnTo>
                  <a:lnTo>
                    <a:pt x="47951" y="2108"/>
                  </a:lnTo>
                  <a:lnTo>
                    <a:pt x="48771" y="2171"/>
                  </a:lnTo>
                  <a:lnTo>
                    <a:pt x="49527" y="2297"/>
                  </a:lnTo>
                  <a:lnTo>
                    <a:pt x="51102" y="2486"/>
                  </a:lnTo>
                  <a:lnTo>
                    <a:pt x="54252" y="2864"/>
                  </a:lnTo>
                  <a:cubicBezTo>
                    <a:pt x="55261" y="2990"/>
                    <a:pt x="56332" y="3179"/>
                    <a:pt x="57403" y="3368"/>
                  </a:cubicBezTo>
                  <a:lnTo>
                    <a:pt x="60553" y="3998"/>
                  </a:lnTo>
                  <a:cubicBezTo>
                    <a:pt x="62696" y="4439"/>
                    <a:pt x="64775" y="4943"/>
                    <a:pt x="66854" y="5511"/>
                  </a:cubicBezTo>
                  <a:cubicBezTo>
                    <a:pt x="71013" y="6582"/>
                    <a:pt x="75172" y="7779"/>
                    <a:pt x="79204" y="9102"/>
                  </a:cubicBezTo>
                  <a:lnTo>
                    <a:pt x="91176" y="12946"/>
                  </a:lnTo>
                  <a:cubicBezTo>
                    <a:pt x="95020" y="14206"/>
                    <a:pt x="98800" y="15340"/>
                    <a:pt x="102455" y="16222"/>
                  </a:cubicBezTo>
                  <a:cubicBezTo>
                    <a:pt x="105858" y="17104"/>
                    <a:pt x="109323" y="17797"/>
                    <a:pt x="112852" y="18239"/>
                  </a:cubicBezTo>
                  <a:cubicBezTo>
                    <a:pt x="114896" y="18500"/>
                    <a:pt x="116971" y="18640"/>
                    <a:pt x="119034" y="18640"/>
                  </a:cubicBezTo>
                  <a:cubicBezTo>
                    <a:pt x="119959" y="18640"/>
                    <a:pt x="120882" y="18612"/>
                    <a:pt x="121799" y="18554"/>
                  </a:cubicBezTo>
                  <a:cubicBezTo>
                    <a:pt x="124067" y="18491"/>
                    <a:pt x="126399" y="18176"/>
                    <a:pt x="128604" y="17734"/>
                  </a:cubicBezTo>
                  <a:cubicBezTo>
                    <a:pt x="129108" y="17608"/>
                    <a:pt x="129549" y="17545"/>
                    <a:pt x="129927" y="17419"/>
                  </a:cubicBezTo>
                  <a:lnTo>
                    <a:pt x="131125" y="17104"/>
                  </a:lnTo>
                  <a:lnTo>
                    <a:pt x="132070" y="16852"/>
                  </a:lnTo>
                  <a:lnTo>
                    <a:pt x="132889" y="16537"/>
                  </a:lnTo>
                  <a:lnTo>
                    <a:pt x="134338" y="16096"/>
                  </a:lnTo>
                  <a:lnTo>
                    <a:pt x="132826" y="16474"/>
                  </a:lnTo>
                  <a:lnTo>
                    <a:pt x="132070" y="16663"/>
                  </a:lnTo>
                  <a:lnTo>
                    <a:pt x="131062" y="16852"/>
                  </a:lnTo>
                  <a:cubicBezTo>
                    <a:pt x="130368" y="17041"/>
                    <a:pt x="129486" y="17167"/>
                    <a:pt x="128604" y="17293"/>
                  </a:cubicBezTo>
                  <a:cubicBezTo>
                    <a:pt x="126624" y="17623"/>
                    <a:pt x="124644" y="17809"/>
                    <a:pt x="122663" y="17809"/>
                  </a:cubicBezTo>
                  <a:cubicBezTo>
                    <a:pt x="122375" y="17809"/>
                    <a:pt x="122087" y="17805"/>
                    <a:pt x="121799" y="17797"/>
                  </a:cubicBezTo>
                  <a:cubicBezTo>
                    <a:pt x="118838" y="17797"/>
                    <a:pt x="115939" y="17482"/>
                    <a:pt x="113041" y="17041"/>
                  </a:cubicBezTo>
                  <a:cubicBezTo>
                    <a:pt x="109575" y="16474"/>
                    <a:pt x="106236" y="15655"/>
                    <a:pt x="102896" y="14710"/>
                  </a:cubicBezTo>
                  <a:cubicBezTo>
                    <a:pt x="99305" y="13702"/>
                    <a:pt x="95587" y="12505"/>
                    <a:pt x="91743" y="11181"/>
                  </a:cubicBezTo>
                  <a:cubicBezTo>
                    <a:pt x="87900" y="9921"/>
                    <a:pt x="83930" y="8472"/>
                    <a:pt x="79835" y="7149"/>
                  </a:cubicBezTo>
                  <a:cubicBezTo>
                    <a:pt x="75802" y="5826"/>
                    <a:pt x="71643" y="4565"/>
                    <a:pt x="67422" y="3431"/>
                  </a:cubicBezTo>
                  <a:cubicBezTo>
                    <a:pt x="65279" y="2927"/>
                    <a:pt x="63137" y="2423"/>
                    <a:pt x="60995" y="1982"/>
                  </a:cubicBezTo>
                  <a:lnTo>
                    <a:pt x="57781" y="1352"/>
                  </a:lnTo>
                  <a:cubicBezTo>
                    <a:pt x="56710" y="1226"/>
                    <a:pt x="55702" y="1037"/>
                    <a:pt x="54631" y="848"/>
                  </a:cubicBezTo>
                  <a:cubicBezTo>
                    <a:pt x="52488" y="659"/>
                    <a:pt x="50346" y="344"/>
                    <a:pt x="48204" y="218"/>
                  </a:cubicBezTo>
                  <a:lnTo>
                    <a:pt x="45053" y="92"/>
                  </a:lnTo>
                  <a:lnTo>
                    <a:pt x="43478" y="29"/>
                  </a:lnTo>
                  <a:cubicBezTo>
                    <a:pt x="43310" y="8"/>
                    <a:pt x="43142" y="1"/>
                    <a:pt x="42971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1086;p32">
              <a:extLst>
                <a:ext uri="{FF2B5EF4-FFF2-40B4-BE49-F238E27FC236}">
                  <a16:creationId xmlns:a16="http://schemas.microsoft.com/office/drawing/2014/main" id="{647BF072-A113-4828-B79D-ABB64C808C88}"/>
                </a:ext>
              </a:extLst>
            </p:cNvPr>
            <p:cNvSpPr/>
            <p:nvPr/>
          </p:nvSpPr>
          <p:spPr>
            <a:xfrm>
              <a:off x="4615056" y="4335608"/>
              <a:ext cx="968635" cy="122775"/>
            </a:xfrm>
            <a:custGeom>
              <a:avLst/>
              <a:gdLst/>
              <a:ahLst/>
              <a:cxnLst/>
              <a:rect l="l" t="t" r="r" b="b"/>
              <a:pathLst>
                <a:path w="89980" h="11405" extrusionOk="0">
                  <a:moveTo>
                    <a:pt x="40705" y="0"/>
                  </a:moveTo>
                  <a:cubicBezTo>
                    <a:pt x="40012" y="0"/>
                    <a:pt x="39256" y="63"/>
                    <a:pt x="38563" y="63"/>
                  </a:cubicBezTo>
                  <a:lnTo>
                    <a:pt x="36358" y="189"/>
                  </a:lnTo>
                  <a:cubicBezTo>
                    <a:pt x="33522" y="441"/>
                    <a:pt x="30687" y="882"/>
                    <a:pt x="28040" y="1386"/>
                  </a:cubicBezTo>
                  <a:cubicBezTo>
                    <a:pt x="25394" y="1827"/>
                    <a:pt x="22811" y="2457"/>
                    <a:pt x="20353" y="3025"/>
                  </a:cubicBezTo>
                  <a:cubicBezTo>
                    <a:pt x="17959" y="3592"/>
                    <a:pt x="15690" y="4285"/>
                    <a:pt x="13611" y="4852"/>
                  </a:cubicBezTo>
                  <a:cubicBezTo>
                    <a:pt x="11532" y="5482"/>
                    <a:pt x="9641" y="6112"/>
                    <a:pt x="8003" y="6679"/>
                  </a:cubicBezTo>
                  <a:cubicBezTo>
                    <a:pt x="6302" y="7246"/>
                    <a:pt x="4853" y="7750"/>
                    <a:pt x="3719" y="8191"/>
                  </a:cubicBezTo>
                  <a:cubicBezTo>
                    <a:pt x="1324" y="9137"/>
                    <a:pt x="1" y="9704"/>
                    <a:pt x="1" y="9704"/>
                  </a:cubicBezTo>
                  <a:cubicBezTo>
                    <a:pt x="1" y="9704"/>
                    <a:pt x="1387" y="9263"/>
                    <a:pt x="3782" y="8695"/>
                  </a:cubicBezTo>
                  <a:lnTo>
                    <a:pt x="8192" y="7498"/>
                  </a:lnTo>
                  <a:cubicBezTo>
                    <a:pt x="9893" y="7057"/>
                    <a:pt x="11847" y="6616"/>
                    <a:pt x="13926" y="6112"/>
                  </a:cubicBezTo>
                  <a:cubicBezTo>
                    <a:pt x="14997" y="5797"/>
                    <a:pt x="16068" y="5545"/>
                    <a:pt x="17203" y="5293"/>
                  </a:cubicBezTo>
                  <a:cubicBezTo>
                    <a:pt x="18337" y="5041"/>
                    <a:pt x="19534" y="4852"/>
                    <a:pt x="20731" y="4537"/>
                  </a:cubicBezTo>
                  <a:cubicBezTo>
                    <a:pt x="21928" y="4285"/>
                    <a:pt x="23189" y="4096"/>
                    <a:pt x="24449" y="3844"/>
                  </a:cubicBezTo>
                  <a:cubicBezTo>
                    <a:pt x="25709" y="3592"/>
                    <a:pt x="27032" y="3403"/>
                    <a:pt x="28355" y="3214"/>
                  </a:cubicBezTo>
                  <a:cubicBezTo>
                    <a:pt x="29679" y="2962"/>
                    <a:pt x="31002" y="2836"/>
                    <a:pt x="32388" y="2647"/>
                  </a:cubicBezTo>
                  <a:cubicBezTo>
                    <a:pt x="33774" y="2457"/>
                    <a:pt x="35160" y="2394"/>
                    <a:pt x="36547" y="2268"/>
                  </a:cubicBezTo>
                  <a:lnTo>
                    <a:pt x="38626" y="2142"/>
                  </a:lnTo>
                  <a:cubicBezTo>
                    <a:pt x="39319" y="2079"/>
                    <a:pt x="40075" y="2079"/>
                    <a:pt x="40768" y="2079"/>
                  </a:cubicBezTo>
                  <a:lnTo>
                    <a:pt x="43919" y="2079"/>
                  </a:lnTo>
                  <a:lnTo>
                    <a:pt x="44990" y="2142"/>
                  </a:lnTo>
                  <a:cubicBezTo>
                    <a:pt x="45683" y="2205"/>
                    <a:pt x="46439" y="2268"/>
                    <a:pt x="47132" y="2331"/>
                  </a:cubicBezTo>
                  <a:lnTo>
                    <a:pt x="49212" y="2584"/>
                  </a:lnTo>
                  <a:cubicBezTo>
                    <a:pt x="50661" y="2710"/>
                    <a:pt x="52047" y="2962"/>
                    <a:pt x="53433" y="3151"/>
                  </a:cubicBezTo>
                  <a:cubicBezTo>
                    <a:pt x="54820" y="3340"/>
                    <a:pt x="56206" y="3655"/>
                    <a:pt x="57592" y="3844"/>
                  </a:cubicBezTo>
                  <a:lnTo>
                    <a:pt x="61625" y="4600"/>
                  </a:lnTo>
                  <a:cubicBezTo>
                    <a:pt x="64208" y="5167"/>
                    <a:pt x="66791" y="5734"/>
                    <a:pt x="69186" y="6238"/>
                  </a:cubicBezTo>
                  <a:lnTo>
                    <a:pt x="75991" y="7813"/>
                  </a:lnTo>
                  <a:cubicBezTo>
                    <a:pt x="80150" y="8884"/>
                    <a:pt x="83678" y="9767"/>
                    <a:pt x="86136" y="10397"/>
                  </a:cubicBezTo>
                  <a:lnTo>
                    <a:pt x="89979" y="11405"/>
                  </a:lnTo>
                  <a:cubicBezTo>
                    <a:pt x="89979" y="11405"/>
                    <a:pt x="84560" y="9200"/>
                    <a:pt x="76306" y="6679"/>
                  </a:cubicBezTo>
                  <a:cubicBezTo>
                    <a:pt x="74227" y="6049"/>
                    <a:pt x="71958" y="5356"/>
                    <a:pt x="69564" y="4726"/>
                  </a:cubicBezTo>
                  <a:lnTo>
                    <a:pt x="65846" y="3718"/>
                  </a:lnTo>
                  <a:cubicBezTo>
                    <a:pt x="64586" y="3403"/>
                    <a:pt x="63326" y="3088"/>
                    <a:pt x="62003" y="2836"/>
                  </a:cubicBezTo>
                  <a:cubicBezTo>
                    <a:pt x="59293" y="2205"/>
                    <a:pt x="56584" y="1638"/>
                    <a:pt x="53748" y="1134"/>
                  </a:cubicBezTo>
                  <a:cubicBezTo>
                    <a:pt x="52362" y="945"/>
                    <a:pt x="50913" y="693"/>
                    <a:pt x="49464" y="504"/>
                  </a:cubicBezTo>
                  <a:lnTo>
                    <a:pt x="47321" y="252"/>
                  </a:lnTo>
                  <a:cubicBezTo>
                    <a:pt x="46565" y="189"/>
                    <a:pt x="45872" y="126"/>
                    <a:pt x="45116" y="63"/>
                  </a:cubicBezTo>
                  <a:lnTo>
                    <a:pt x="44045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1087;p32">
              <a:extLst>
                <a:ext uri="{FF2B5EF4-FFF2-40B4-BE49-F238E27FC236}">
                  <a16:creationId xmlns:a16="http://schemas.microsoft.com/office/drawing/2014/main" id="{D2EB908C-6776-4A65-82E7-58B0AA9F5693}"/>
                </a:ext>
              </a:extLst>
            </p:cNvPr>
            <p:cNvSpPr/>
            <p:nvPr/>
          </p:nvSpPr>
          <p:spPr>
            <a:xfrm>
              <a:off x="3137564" y="4075890"/>
              <a:ext cx="1433941" cy="473369"/>
            </a:xfrm>
            <a:custGeom>
              <a:avLst/>
              <a:gdLst/>
              <a:ahLst/>
              <a:cxnLst/>
              <a:rect l="l" t="t" r="r" b="b"/>
              <a:pathLst>
                <a:path w="133204" h="43973" extrusionOk="0">
                  <a:moveTo>
                    <a:pt x="84102" y="1"/>
                  </a:moveTo>
                  <a:cubicBezTo>
                    <a:pt x="81315" y="1"/>
                    <a:pt x="78479" y="194"/>
                    <a:pt x="75612" y="620"/>
                  </a:cubicBezTo>
                  <a:cubicBezTo>
                    <a:pt x="45384" y="5108"/>
                    <a:pt x="14355" y="21987"/>
                    <a:pt x="452" y="21987"/>
                  </a:cubicBezTo>
                  <a:cubicBezTo>
                    <a:pt x="299" y="21987"/>
                    <a:pt x="149" y="21985"/>
                    <a:pt x="0" y="21981"/>
                  </a:cubicBezTo>
                  <a:lnTo>
                    <a:pt x="0" y="21981"/>
                  </a:lnTo>
                  <a:lnTo>
                    <a:pt x="9452" y="43908"/>
                  </a:lnTo>
                  <a:lnTo>
                    <a:pt x="118396" y="35717"/>
                  </a:lnTo>
                  <a:cubicBezTo>
                    <a:pt x="118396" y="35717"/>
                    <a:pt x="121438" y="43973"/>
                    <a:pt x="132942" y="43973"/>
                  </a:cubicBezTo>
                  <a:cubicBezTo>
                    <a:pt x="133029" y="43973"/>
                    <a:pt x="133116" y="43972"/>
                    <a:pt x="133203" y="43971"/>
                  </a:cubicBezTo>
                  <a:lnTo>
                    <a:pt x="133203" y="17948"/>
                  </a:lnTo>
                  <a:cubicBezTo>
                    <a:pt x="133203" y="17948"/>
                    <a:pt x="110963" y="1"/>
                    <a:pt x="84102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1088;p32">
              <a:extLst>
                <a:ext uri="{FF2B5EF4-FFF2-40B4-BE49-F238E27FC236}">
                  <a16:creationId xmlns:a16="http://schemas.microsoft.com/office/drawing/2014/main" id="{B33DFA6F-4F2E-43E6-9616-AC5E1C94A071}"/>
                </a:ext>
              </a:extLst>
            </p:cNvPr>
            <p:cNvSpPr/>
            <p:nvPr/>
          </p:nvSpPr>
          <p:spPr>
            <a:xfrm>
              <a:off x="3174869" y="4136161"/>
              <a:ext cx="1353158" cy="233611"/>
            </a:xfrm>
            <a:custGeom>
              <a:avLst/>
              <a:gdLst/>
              <a:ahLst/>
              <a:cxnLst/>
              <a:rect l="l" t="t" r="r" b="b"/>
              <a:pathLst>
                <a:path w="137551" h="21701" extrusionOk="0">
                  <a:moveTo>
                    <a:pt x="91931" y="0"/>
                  </a:moveTo>
                  <a:lnTo>
                    <a:pt x="88655" y="252"/>
                  </a:lnTo>
                  <a:lnTo>
                    <a:pt x="87017" y="315"/>
                  </a:lnTo>
                  <a:lnTo>
                    <a:pt x="86198" y="315"/>
                  </a:lnTo>
                  <a:lnTo>
                    <a:pt x="85378" y="441"/>
                  </a:lnTo>
                  <a:lnTo>
                    <a:pt x="83740" y="630"/>
                  </a:lnTo>
                  <a:lnTo>
                    <a:pt x="82102" y="945"/>
                  </a:lnTo>
                  <a:cubicBezTo>
                    <a:pt x="77691" y="1702"/>
                    <a:pt x="73281" y="2710"/>
                    <a:pt x="68996" y="3970"/>
                  </a:cubicBezTo>
                  <a:cubicBezTo>
                    <a:pt x="64648" y="5293"/>
                    <a:pt x="60364" y="6679"/>
                    <a:pt x="56205" y="8129"/>
                  </a:cubicBezTo>
                  <a:cubicBezTo>
                    <a:pt x="52046" y="9578"/>
                    <a:pt x="47951" y="11090"/>
                    <a:pt x="43981" y="12476"/>
                  </a:cubicBezTo>
                  <a:cubicBezTo>
                    <a:pt x="40011" y="13862"/>
                    <a:pt x="36231" y="15186"/>
                    <a:pt x="32576" y="16383"/>
                  </a:cubicBezTo>
                  <a:cubicBezTo>
                    <a:pt x="28922" y="17517"/>
                    <a:pt x="25393" y="18462"/>
                    <a:pt x="22179" y="19218"/>
                  </a:cubicBezTo>
                  <a:cubicBezTo>
                    <a:pt x="17127" y="20542"/>
                    <a:pt x="12017" y="21176"/>
                    <a:pt x="6849" y="21176"/>
                  </a:cubicBezTo>
                  <a:cubicBezTo>
                    <a:pt x="6603" y="21176"/>
                    <a:pt x="6358" y="21174"/>
                    <a:pt x="6112" y="21172"/>
                  </a:cubicBezTo>
                  <a:lnTo>
                    <a:pt x="4726" y="21109"/>
                  </a:lnTo>
                  <a:lnTo>
                    <a:pt x="3529" y="20982"/>
                  </a:lnTo>
                  <a:lnTo>
                    <a:pt x="2457" y="20919"/>
                  </a:lnTo>
                  <a:cubicBezTo>
                    <a:pt x="2142" y="20919"/>
                    <a:pt x="1827" y="20793"/>
                    <a:pt x="1575" y="20793"/>
                  </a:cubicBezTo>
                  <a:lnTo>
                    <a:pt x="0" y="20541"/>
                  </a:lnTo>
                  <a:lnTo>
                    <a:pt x="0" y="20541"/>
                  </a:lnTo>
                  <a:lnTo>
                    <a:pt x="1575" y="20919"/>
                  </a:lnTo>
                  <a:cubicBezTo>
                    <a:pt x="1827" y="20919"/>
                    <a:pt x="2142" y="21046"/>
                    <a:pt x="2457" y="21109"/>
                  </a:cubicBezTo>
                  <a:lnTo>
                    <a:pt x="3529" y="21235"/>
                  </a:lnTo>
                  <a:lnTo>
                    <a:pt x="4726" y="21424"/>
                  </a:lnTo>
                  <a:lnTo>
                    <a:pt x="6112" y="21550"/>
                  </a:lnTo>
                  <a:cubicBezTo>
                    <a:pt x="7395" y="21654"/>
                    <a:pt x="8698" y="21700"/>
                    <a:pt x="10009" y="21700"/>
                  </a:cubicBezTo>
                  <a:cubicBezTo>
                    <a:pt x="11080" y="21700"/>
                    <a:pt x="12156" y="21669"/>
                    <a:pt x="13232" y="21613"/>
                  </a:cubicBezTo>
                  <a:cubicBezTo>
                    <a:pt x="16257" y="21424"/>
                    <a:pt x="19344" y="21046"/>
                    <a:pt x="22369" y="20415"/>
                  </a:cubicBezTo>
                  <a:cubicBezTo>
                    <a:pt x="29867" y="18903"/>
                    <a:pt x="37302" y="16824"/>
                    <a:pt x="44548" y="14240"/>
                  </a:cubicBezTo>
                  <a:lnTo>
                    <a:pt x="56835" y="10082"/>
                  </a:lnTo>
                  <a:cubicBezTo>
                    <a:pt x="60994" y="8633"/>
                    <a:pt x="65215" y="7246"/>
                    <a:pt x="69500" y="6049"/>
                  </a:cubicBezTo>
                  <a:cubicBezTo>
                    <a:pt x="73722" y="4726"/>
                    <a:pt x="78006" y="3718"/>
                    <a:pt x="82417" y="2962"/>
                  </a:cubicBezTo>
                  <a:lnTo>
                    <a:pt x="83992" y="2710"/>
                  </a:lnTo>
                  <a:lnTo>
                    <a:pt x="85567" y="2458"/>
                  </a:lnTo>
                  <a:lnTo>
                    <a:pt x="86387" y="2332"/>
                  </a:lnTo>
                  <a:lnTo>
                    <a:pt x="87143" y="2332"/>
                  </a:lnTo>
                  <a:lnTo>
                    <a:pt x="88718" y="2206"/>
                  </a:lnTo>
                  <a:lnTo>
                    <a:pt x="91868" y="1954"/>
                  </a:lnTo>
                  <a:lnTo>
                    <a:pt x="96594" y="1954"/>
                  </a:lnTo>
                  <a:cubicBezTo>
                    <a:pt x="97098" y="1954"/>
                    <a:pt x="97602" y="2017"/>
                    <a:pt x="98169" y="2080"/>
                  </a:cubicBezTo>
                  <a:lnTo>
                    <a:pt x="101194" y="2269"/>
                  </a:lnTo>
                  <a:cubicBezTo>
                    <a:pt x="101635" y="2269"/>
                    <a:pt x="102139" y="2332"/>
                    <a:pt x="102643" y="2458"/>
                  </a:cubicBezTo>
                  <a:lnTo>
                    <a:pt x="104092" y="2647"/>
                  </a:lnTo>
                  <a:cubicBezTo>
                    <a:pt x="105038" y="2773"/>
                    <a:pt x="106046" y="2836"/>
                    <a:pt x="106991" y="3088"/>
                  </a:cubicBezTo>
                  <a:cubicBezTo>
                    <a:pt x="108818" y="3466"/>
                    <a:pt x="110645" y="3718"/>
                    <a:pt x="112410" y="4222"/>
                  </a:cubicBezTo>
                  <a:lnTo>
                    <a:pt x="114930" y="4915"/>
                  </a:lnTo>
                  <a:lnTo>
                    <a:pt x="117387" y="5734"/>
                  </a:lnTo>
                  <a:cubicBezTo>
                    <a:pt x="120538" y="6742"/>
                    <a:pt x="123436" y="7876"/>
                    <a:pt x="125957" y="8948"/>
                  </a:cubicBezTo>
                  <a:cubicBezTo>
                    <a:pt x="128414" y="9956"/>
                    <a:pt x="130557" y="11090"/>
                    <a:pt x="132258" y="12098"/>
                  </a:cubicBezTo>
                  <a:cubicBezTo>
                    <a:pt x="133896" y="13043"/>
                    <a:pt x="135282" y="13799"/>
                    <a:pt x="136164" y="14366"/>
                  </a:cubicBezTo>
                  <a:cubicBezTo>
                    <a:pt x="137047" y="14934"/>
                    <a:pt x="137551" y="15123"/>
                    <a:pt x="137551" y="15123"/>
                  </a:cubicBezTo>
                  <a:cubicBezTo>
                    <a:pt x="137551" y="15123"/>
                    <a:pt x="137110" y="14745"/>
                    <a:pt x="136290" y="14114"/>
                  </a:cubicBezTo>
                  <a:cubicBezTo>
                    <a:pt x="135849" y="13862"/>
                    <a:pt x="135345" y="13421"/>
                    <a:pt x="134715" y="13043"/>
                  </a:cubicBezTo>
                  <a:lnTo>
                    <a:pt x="133644" y="12350"/>
                  </a:lnTo>
                  <a:lnTo>
                    <a:pt x="132510" y="11594"/>
                  </a:lnTo>
                  <a:cubicBezTo>
                    <a:pt x="130809" y="10523"/>
                    <a:pt x="128729" y="9389"/>
                    <a:pt x="126272" y="8129"/>
                  </a:cubicBezTo>
                  <a:cubicBezTo>
                    <a:pt x="123562" y="6742"/>
                    <a:pt x="120727" y="5545"/>
                    <a:pt x="117829" y="4474"/>
                  </a:cubicBezTo>
                  <a:lnTo>
                    <a:pt x="115371" y="3592"/>
                  </a:lnTo>
                  <a:lnTo>
                    <a:pt x="112788" y="2836"/>
                  </a:lnTo>
                  <a:lnTo>
                    <a:pt x="111465" y="2458"/>
                  </a:lnTo>
                  <a:cubicBezTo>
                    <a:pt x="111023" y="2269"/>
                    <a:pt x="110582" y="2206"/>
                    <a:pt x="110141" y="2080"/>
                  </a:cubicBezTo>
                  <a:lnTo>
                    <a:pt x="107306" y="1449"/>
                  </a:lnTo>
                  <a:cubicBezTo>
                    <a:pt x="106361" y="1197"/>
                    <a:pt x="105353" y="1134"/>
                    <a:pt x="104407" y="945"/>
                  </a:cubicBezTo>
                  <a:lnTo>
                    <a:pt x="102895" y="693"/>
                  </a:lnTo>
                  <a:cubicBezTo>
                    <a:pt x="102391" y="567"/>
                    <a:pt x="101887" y="504"/>
                    <a:pt x="101383" y="504"/>
                  </a:cubicBezTo>
                  <a:lnTo>
                    <a:pt x="98295" y="189"/>
                  </a:lnTo>
                  <a:cubicBezTo>
                    <a:pt x="97791" y="189"/>
                    <a:pt x="97287" y="63"/>
                    <a:pt x="96720" y="63"/>
                  </a:cubicBezTo>
                  <a:lnTo>
                    <a:pt x="95145" y="63"/>
                  </a:lnTo>
                  <a:lnTo>
                    <a:pt x="91931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89;p32">
              <a:extLst>
                <a:ext uri="{FF2B5EF4-FFF2-40B4-BE49-F238E27FC236}">
                  <a16:creationId xmlns:a16="http://schemas.microsoft.com/office/drawing/2014/main" id="{5BC00A35-1515-4D51-BFEE-064F5DE3A0F5}"/>
                </a:ext>
              </a:extLst>
            </p:cNvPr>
            <p:cNvSpPr/>
            <p:nvPr/>
          </p:nvSpPr>
          <p:spPr>
            <a:xfrm>
              <a:off x="3206482" y="4236934"/>
              <a:ext cx="1321550" cy="199992"/>
            </a:xfrm>
            <a:custGeom>
              <a:avLst/>
              <a:gdLst/>
              <a:ahLst/>
              <a:cxnLst/>
              <a:rect l="l" t="t" r="r" b="b"/>
              <a:pathLst>
                <a:path w="134338" h="18578" extrusionOk="0">
                  <a:moveTo>
                    <a:pt x="133898" y="11824"/>
                  </a:moveTo>
                  <a:cubicBezTo>
                    <a:pt x="134191" y="12022"/>
                    <a:pt x="134338" y="12127"/>
                    <a:pt x="134338" y="12127"/>
                  </a:cubicBezTo>
                  <a:cubicBezTo>
                    <a:pt x="134338" y="12127"/>
                    <a:pt x="134200" y="12012"/>
                    <a:pt x="133898" y="11824"/>
                  </a:cubicBezTo>
                  <a:close/>
                  <a:moveTo>
                    <a:pt x="91409" y="1"/>
                  </a:moveTo>
                  <a:cubicBezTo>
                    <a:pt x="91232" y="1"/>
                    <a:pt x="91050" y="8"/>
                    <a:pt x="90861" y="29"/>
                  </a:cubicBezTo>
                  <a:lnTo>
                    <a:pt x="89286" y="92"/>
                  </a:lnTo>
                  <a:lnTo>
                    <a:pt x="86135" y="218"/>
                  </a:lnTo>
                  <a:cubicBezTo>
                    <a:pt x="84056" y="344"/>
                    <a:pt x="81913" y="659"/>
                    <a:pt x="79771" y="848"/>
                  </a:cubicBezTo>
                  <a:cubicBezTo>
                    <a:pt x="78700" y="1037"/>
                    <a:pt x="77629" y="1226"/>
                    <a:pt x="76621" y="1352"/>
                  </a:cubicBezTo>
                  <a:lnTo>
                    <a:pt x="73407" y="1982"/>
                  </a:lnTo>
                  <a:cubicBezTo>
                    <a:pt x="71265" y="2423"/>
                    <a:pt x="69122" y="2927"/>
                    <a:pt x="67043" y="3431"/>
                  </a:cubicBezTo>
                  <a:cubicBezTo>
                    <a:pt x="62821" y="4565"/>
                    <a:pt x="58600" y="5826"/>
                    <a:pt x="54567" y="7149"/>
                  </a:cubicBezTo>
                  <a:cubicBezTo>
                    <a:pt x="50471" y="8472"/>
                    <a:pt x="46502" y="9921"/>
                    <a:pt x="42658" y="11181"/>
                  </a:cubicBezTo>
                  <a:cubicBezTo>
                    <a:pt x="38815" y="12505"/>
                    <a:pt x="35097" y="13702"/>
                    <a:pt x="31568" y="14710"/>
                  </a:cubicBezTo>
                  <a:cubicBezTo>
                    <a:pt x="28166" y="15655"/>
                    <a:pt x="24826" y="16474"/>
                    <a:pt x="21361" y="17041"/>
                  </a:cubicBezTo>
                  <a:cubicBezTo>
                    <a:pt x="18462" y="17482"/>
                    <a:pt x="15564" y="17797"/>
                    <a:pt x="12602" y="17797"/>
                  </a:cubicBezTo>
                  <a:cubicBezTo>
                    <a:pt x="10334" y="17797"/>
                    <a:pt x="8066" y="17608"/>
                    <a:pt x="5797" y="17293"/>
                  </a:cubicBezTo>
                  <a:cubicBezTo>
                    <a:pt x="4852" y="17167"/>
                    <a:pt x="4033" y="16978"/>
                    <a:pt x="3277" y="16789"/>
                  </a:cubicBezTo>
                  <a:lnTo>
                    <a:pt x="2332" y="16600"/>
                  </a:lnTo>
                  <a:lnTo>
                    <a:pt x="1513" y="16411"/>
                  </a:lnTo>
                  <a:lnTo>
                    <a:pt x="1" y="16033"/>
                  </a:lnTo>
                  <a:lnTo>
                    <a:pt x="1513" y="16537"/>
                  </a:lnTo>
                  <a:lnTo>
                    <a:pt x="2269" y="16789"/>
                  </a:lnTo>
                  <a:lnTo>
                    <a:pt x="3277" y="17041"/>
                  </a:lnTo>
                  <a:lnTo>
                    <a:pt x="4411" y="17356"/>
                  </a:lnTo>
                  <a:cubicBezTo>
                    <a:pt x="4852" y="17482"/>
                    <a:pt x="5293" y="17545"/>
                    <a:pt x="5734" y="17671"/>
                  </a:cubicBezTo>
                  <a:cubicBezTo>
                    <a:pt x="8003" y="18113"/>
                    <a:pt x="10271" y="18428"/>
                    <a:pt x="12539" y="18491"/>
                  </a:cubicBezTo>
                  <a:cubicBezTo>
                    <a:pt x="13476" y="18549"/>
                    <a:pt x="14406" y="18577"/>
                    <a:pt x="15332" y="18577"/>
                  </a:cubicBezTo>
                  <a:cubicBezTo>
                    <a:pt x="17398" y="18577"/>
                    <a:pt x="19442" y="18437"/>
                    <a:pt x="21487" y="18176"/>
                  </a:cubicBezTo>
                  <a:cubicBezTo>
                    <a:pt x="25015" y="17734"/>
                    <a:pt x="28481" y="17041"/>
                    <a:pt x="31884" y="16159"/>
                  </a:cubicBezTo>
                  <a:cubicBezTo>
                    <a:pt x="35538" y="15277"/>
                    <a:pt x="39319" y="14143"/>
                    <a:pt x="43225" y="12883"/>
                  </a:cubicBezTo>
                  <a:lnTo>
                    <a:pt x="55134" y="9039"/>
                  </a:lnTo>
                  <a:cubicBezTo>
                    <a:pt x="59167" y="7716"/>
                    <a:pt x="63325" y="6519"/>
                    <a:pt x="67484" y="5448"/>
                  </a:cubicBezTo>
                  <a:cubicBezTo>
                    <a:pt x="69563" y="4880"/>
                    <a:pt x="71706" y="4376"/>
                    <a:pt x="73785" y="3935"/>
                  </a:cubicBezTo>
                  <a:lnTo>
                    <a:pt x="76936" y="3305"/>
                  </a:lnTo>
                  <a:cubicBezTo>
                    <a:pt x="78007" y="3116"/>
                    <a:pt x="79078" y="2927"/>
                    <a:pt x="80086" y="2801"/>
                  </a:cubicBezTo>
                  <a:lnTo>
                    <a:pt x="83237" y="2423"/>
                  </a:lnTo>
                  <a:lnTo>
                    <a:pt x="84812" y="2234"/>
                  </a:lnTo>
                  <a:lnTo>
                    <a:pt x="85631" y="2108"/>
                  </a:lnTo>
                  <a:lnTo>
                    <a:pt x="86387" y="2045"/>
                  </a:lnTo>
                  <a:lnTo>
                    <a:pt x="89475" y="1919"/>
                  </a:lnTo>
                  <a:lnTo>
                    <a:pt x="90987" y="1793"/>
                  </a:lnTo>
                  <a:lnTo>
                    <a:pt x="92499" y="1793"/>
                  </a:lnTo>
                  <a:cubicBezTo>
                    <a:pt x="94515" y="1793"/>
                    <a:pt x="96532" y="1793"/>
                    <a:pt x="98422" y="1982"/>
                  </a:cubicBezTo>
                  <a:lnTo>
                    <a:pt x="101320" y="2171"/>
                  </a:lnTo>
                  <a:cubicBezTo>
                    <a:pt x="102266" y="2297"/>
                    <a:pt x="103148" y="2423"/>
                    <a:pt x="104093" y="2486"/>
                  </a:cubicBezTo>
                  <a:cubicBezTo>
                    <a:pt x="105038" y="2612"/>
                    <a:pt x="105920" y="2738"/>
                    <a:pt x="106802" y="2864"/>
                  </a:cubicBezTo>
                  <a:lnTo>
                    <a:pt x="109386" y="3368"/>
                  </a:lnTo>
                  <a:lnTo>
                    <a:pt x="110709" y="3557"/>
                  </a:lnTo>
                  <a:lnTo>
                    <a:pt x="111906" y="3872"/>
                  </a:lnTo>
                  <a:lnTo>
                    <a:pt x="114364" y="4439"/>
                  </a:lnTo>
                  <a:cubicBezTo>
                    <a:pt x="115939" y="4817"/>
                    <a:pt x="117388" y="5259"/>
                    <a:pt x="118837" y="5637"/>
                  </a:cubicBezTo>
                  <a:cubicBezTo>
                    <a:pt x="120223" y="6015"/>
                    <a:pt x="121547" y="6519"/>
                    <a:pt x="122807" y="6960"/>
                  </a:cubicBezTo>
                  <a:cubicBezTo>
                    <a:pt x="125264" y="7842"/>
                    <a:pt x="127407" y="8661"/>
                    <a:pt x="129108" y="9480"/>
                  </a:cubicBezTo>
                  <a:cubicBezTo>
                    <a:pt x="130872" y="10236"/>
                    <a:pt x="132195" y="10866"/>
                    <a:pt x="133077" y="11370"/>
                  </a:cubicBezTo>
                  <a:cubicBezTo>
                    <a:pt x="133428" y="11546"/>
                    <a:pt x="133699" y="11701"/>
                    <a:pt x="133898" y="11824"/>
                  </a:cubicBezTo>
                  <a:lnTo>
                    <a:pt x="133898" y="11824"/>
                  </a:lnTo>
                  <a:cubicBezTo>
                    <a:pt x="133682" y="11679"/>
                    <a:pt x="133388" y="11485"/>
                    <a:pt x="133014" y="11244"/>
                  </a:cubicBezTo>
                  <a:cubicBezTo>
                    <a:pt x="132573" y="10992"/>
                    <a:pt x="132069" y="10677"/>
                    <a:pt x="131439" y="10299"/>
                  </a:cubicBezTo>
                  <a:cubicBezTo>
                    <a:pt x="130872" y="9921"/>
                    <a:pt x="130053" y="9543"/>
                    <a:pt x="129234" y="9102"/>
                  </a:cubicBezTo>
                  <a:cubicBezTo>
                    <a:pt x="127533" y="8220"/>
                    <a:pt x="125453" y="7275"/>
                    <a:pt x="122996" y="6204"/>
                  </a:cubicBezTo>
                  <a:cubicBezTo>
                    <a:pt x="121736" y="5700"/>
                    <a:pt x="120412" y="5259"/>
                    <a:pt x="119026" y="4691"/>
                  </a:cubicBezTo>
                  <a:cubicBezTo>
                    <a:pt x="117640" y="4187"/>
                    <a:pt x="116128" y="3746"/>
                    <a:pt x="114553" y="3305"/>
                  </a:cubicBezTo>
                  <a:lnTo>
                    <a:pt x="112158" y="2612"/>
                  </a:lnTo>
                  <a:lnTo>
                    <a:pt x="110898" y="2297"/>
                  </a:lnTo>
                  <a:lnTo>
                    <a:pt x="109638" y="1982"/>
                  </a:lnTo>
                  <a:lnTo>
                    <a:pt x="106991" y="1478"/>
                  </a:lnTo>
                  <a:cubicBezTo>
                    <a:pt x="106109" y="1226"/>
                    <a:pt x="105164" y="1163"/>
                    <a:pt x="104219" y="974"/>
                  </a:cubicBezTo>
                  <a:cubicBezTo>
                    <a:pt x="103337" y="848"/>
                    <a:pt x="102392" y="722"/>
                    <a:pt x="101383" y="596"/>
                  </a:cubicBezTo>
                  <a:lnTo>
                    <a:pt x="98485" y="281"/>
                  </a:lnTo>
                  <a:cubicBezTo>
                    <a:pt x="96532" y="29"/>
                    <a:pt x="94515" y="92"/>
                    <a:pt x="92436" y="29"/>
                  </a:cubicBezTo>
                  <a:cubicBezTo>
                    <a:pt x="92100" y="29"/>
                    <a:pt x="91764" y="1"/>
                    <a:pt x="91409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90;p32">
              <a:extLst>
                <a:ext uri="{FF2B5EF4-FFF2-40B4-BE49-F238E27FC236}">
                  <a16:creationId xmlns:a16="http://schemas.microsoft.com/office/drawing/2014/main" id="{0F406F31-EB05-48A4-9282-6FDDEE76A41D}"/>
                </a:ext>
              </a:extLst>
            </p:cNvPr>
            <p:cNvSpPr/>
            <p:nvPr/>
          </p:nvSpPr>
          <p:spPr>
            <a:xfrm>
              <a:off x="3559511" y="4335608"/>
              <a:ext cx="968624" cy="122775"/>
            </a:xfrm>
            <a:custGeom>
              <a:avLst/>
              <a:gdLst/>
              <a:ahLst/>
              <a:cxnLst/>
              <a:rect l="l" t="t" r="r" b="b"/>
              <a:pathLst>
                <a:path w="89979" h="11405" extrusionOk="0">
                  <a:moveTo>
                    <a:pt x="45935" y="0"/>
                  </a:moveTo>
                  <a:lnTo>
                    <a:pt x="44864" y="63"/>
                  </a:lnTo>
                  <a:cubicBezTo>
                    <a:pt x="44107" y="126"/>
                    <a:pt x="43414" y="189"/>
                    <a:pt x="42658" y="252"/>
                  </a:cubicBezTo>
                  <a:lnTo>
                    <a:pt x="40516" y="504"/>
                  </a:lnTo>
                  <a:cubicBezTo>
                    <a:pt x="39067" y="693"/>
                    <a:pt x="37617" y="945"/>
                    <a:pt x="36231" y="1134"/>
                  </a:cubicBezTo>
                  <a:cubicBezTo>
                    <a:pt x="33396" y="1638"/>
                    <a:pt x="30623" y="2205"/>
                    <a:pt x="27977" y="2836"/>
                  </a:cubicBezTo>
                  <a:cubicBezTo>
                    <a:pt x="26654" y="3088"/>
                    <a:pt x="25393" y="3403"/>
                    <a:pt x="24133" y="3718"/>
                  </a:cubicBezTo>
                  <a:lnTo>
                    <a:pt x="20416" y="4726"/>
                  </a:lnTo>
                  <a:cubicBezTo>
                    <a:pt x="18021" y="5356"/>
                    <a:pt x="15753" y="6049"/>
                    <a:pt x="13674" y="6679"/>
                  </a:cubicBezTo>
                  <a:cubicBezTo>
                    <a:pt x="5419" y="9200"/>
                    <a:pt x="0" y="11405"/>
                    <a:pt x="0" y="11405"/>
                  </a:cubicBezTo>
                  <a:lnTo>
                    <a:pt x="3844" y="10397"/>
                  </a:lnTo>
                  <a:cubicBezTo>
                    <a:pt x="6301" y="9767"/>
                    <a:pt x="9830" y="8884"/>
                    <a:pt x="13989" y="7813"/>
                  </a:cubicBezTo>
                  <a:lnTo>
                    <a:pt x="20794" y="6238"/>
                  </a:lnTo>
                  <a:cubicBezTo>
                    <a:pt x="23188" y="5734"/>
                    <a:pt x="25772" y="5167"/>
                    <a:pt x="28355" y="4600"/>
                  </a:cubicBezTo>
                  <a:lnTo>
                    <a:pt x="32388" y="3844"/>
                  </a:lnTo>
                  <a:cubicBezTo>
                    <a:pt x="33774" y="3655"/>
                    <a:pt x="35160" y="3340"/>
                    <a:pt x="36546" y="3151"/>
                  </a:cubicBezTo>
                  <a:cubicBezTo>
                    <a:pt x="37932" y="2962"/>
                    <a:pt x="39319" y="2710"/>
                    <a:pt x="40768" y="2584"/>
                  </a:cubicBezTo>
                  <a:lnTo>
                    <a:pt x="42847" y="2331"/>
                  </a:lnTo>
                  <a:cubicBezTo>
                    <a:pt x="43540" y="2268"/>
                    <a:pt x="44296" y="2205"/>
                    <a:pt x="44990" y="2142"/>
                  </a:cubicBezTo>
                  <a:lnTo>
                    <a:pt x="46061" y="2079"/>
                  </a:lnTo>
                  <a:lnTo>
                    <a:pt x="49211" y="2079"/>
                  </a:lnTo>
                  <a:cubicBezTo>
                    <a:pt x="49904" y="2079"/>
                    <a:pt x="50660" y="2079"/>
                    <a:pt x="51354" y="2142"/>
                  </a:cubicBezTo>
                  <a:lnTo>
                    <a:pt x="53433" y="2268"/>
                  </a:lnTo>
                  <a:cubicBezTo>
                    <a:pt x="54819" y="2394"/>
                    <a:pt x="56205" y="2457"/>
                    <a:pt x="57592" y="2647"/>
                  </a:cubicBezTo>
                  <a:cubicBezTo>
                    <a:pt x="58978" y="2836"/>
                    <a:pt x="60301" y="2962"/>
                    <a:pt x="61624" y="3214"/>
                  </a:cubicBezTo>
                  <a:cubicBezTo>
                    <a:pt x="62947" y="3403"/>
                    <a:pt x="64271" y="3592"/>
                    <a:pt x="65531" y="3844"/>
                  </a:cubicBezTo>
                  <a:cubicBezTo>
                    <a:pt x="66791" y="4096"/>
                    <a:pt x="68051" y="4285"/>
                    <a:pt x="69248" y="4537"/>
                  </a:cubicBezTo>
                  <a:cubicBezTo>
                    <a:pt x="70446" y="4852"/>
                    <a:pt x="71643" y="5041"/>
                    <a:pt x="72777" y="5293"/>
                  </a:cubicBezTo>
                  <a:cubicBezTo>
                    <a:pt x="73911" y="5545"/>
                    <a:pt x="74982" y="5797"/>
                    <a:pt x="76053" y="6112"/>
                  </a:cubicBezTo>
                  <a:cubicBezTo>
                    <a:pt x="78133" y="6616"/>
                    <a:pt x="80086" y="7057"/>
                    <a:pt x="81787" y="7498"/>
                  </a:cubicBezTo>
                  <a:lnTo>
                    <a:pt x="86135" y="8695"/>
                  </a:lnTo>
                  <a:cubicBezTo>
                    <a:pt x="88592" y="9263"/>
                    <a:pt x="89979" y="9704"/>
                    <a:pt x="89979" y="9704"/>
                  </a:cubicBezTo>
                  <a:cubicBezTo>
                    <a:pt x="89979" y="9704"/>
                    <a:pt x="88655" y="9137"/>
                    <a:pt x="86261" y="8191"/>
                  </a:cubicBezTo>
                  <a:cubicBezTo>
                    <a:pt x="85127" y="7750"/>
                    <a:pt x="83678" y="7246"/>
                    <a:pt x="81976" y="6679"/>
                  </a:cubicBezTo>
                  <a:cubicBezTo>
                    <a:pt x="80338" y="6112"/>
                    <a:pt x="78448" y="5482"/>
                    <a:pt x="76369" y="4852"/>
                  </a:cubicBezTo>
                  <a:cubicBezTo>
                    <a:pt x="74289" y="4285"/>
                    <a:pt x="72021" y="3592"/>
                    <a:pt x="69626" y="3025"/>
                  </a:cubicBezTo>
                  <a:cubicBezTo>
                    <a:pt x="67169" y="2457"/>
                    <a:pt x="64586" y="1827"/>
                    <a:pt x="61939" y="1386"/>
                  </a:cubicBezTo>
                  <a:cubicBezTo>
                    <a:pt x="59230" y="882"/>
                    <a:pt x="56394" y="441"/>
                    <a:pt x="53622" y="189"/>
                  </a:cubicBezTo>
                  <a:lnTo>
                    <a:pt x="51417" y="63"/>
                  </a:lnTo>
                  <a:cubicBezTo>
                    <a:pt x="50723" y="63"/>
                    <a:pt x="49967" y="0"/>
                    <a:pt x="49274" y="0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91;p32">
              <a:extLst>
                <a:ext uri="{FF2B5EF4-FFF2-40B4-BE49-F238E27FC236}">
                  <a16:creationId xmlns:a16="http://schemas.microsoft.com/office/drawing/2014/main" id="{5BD01141-3B9A-4169-A16E-49EFF94263B8}"/>
                </a:ext>
              </a:extLst>
            </p:cNvPr>
            <p:cNvSpPr/>
            <p:nvPr/>
          </p:nvSpPr>
          <p:spPr>
            <a:xfrm>
              <a:off x="3105675" y="4429900"/>
              <a:ext cx="2932311" cy="219100"/>
            </a:xfrm>
            <a:custGeom>
              <a:avLst/>
              <a:gdLst/>
              <a:ahLst/>
              <a:cxnLst/>
              <a:rect l="l" t="t" r="r" b="b"/>
              <a:pathLst>
                <a:path w="272393" h="20353" extrusionOk="0">
                  <a:moveTo>
                    <a:pt x="121610" y="0"/>
                  </a:moveTo>
                  <a:lnTo>
                    <a:pt x="1" y="12035"/>
                  </a:lnTo>
                  <a:lnTo>
                    <a:pt x="1" y="16824"/>
                  </a:lnTo>
                  <a:lnTo>
                    <a:pt x="118207" y="4789"/>
                  </a:lnTo>
                  <a:cubicBezTo>
                    <a:pt x="119783" y="7814"/>
                    <a:pt x="124319" y="13485"/>
                    <a:pt x="136165" y="13485"/>
                  </a:cubicBezTo>
                  <a:cubicBezTo>
                    <a:pt x="148074" y="13485"/>
                    <a:pt x="152611" y="7814"/>
                    <a:pt x="154123" y="4789"/>
                  </a:cubicBezTo>
                  <a:lnTo>
                    <a:pt x="272393" y="20353"/>
                  </a:lnTo>
                  <a:lnTo>
                    <a:pt x="272393" y="15564"/>
                  </a:lnTo>
                  <a:lnTo>
                    <a:pt x="150721" y="0"/>
                  </a:lnTo>
                  <a:lnTo>
                    <a:pt x="150280" y="1828"/>
                  </a:lnTo>
                  <a:cubicBezTo>
                    <a:pt x="150217" y="2017"/>
                    <a:pt x="148074" y="8696"/>
                    <a:pt x="136165" y="8696"/>
                  </a:cubicBezTo>
                  <a:cubicBezTo>
                    <a:pt x="124256" y="8696"/>
                    <a:pt x="122177" y="2017"/>
                    <a:pt x="122114" y="1828"/>
                  </a:cubicBezTo>
                  <a:lnTo>
                    <a:pt x="121610" y="0"/>
                  </a:lnTo>
                  <a:close/>
                </a:path>
              </a:pathLst>
            </a:custGeom>
            <a:solidFill>
              <a:srgbClr val="9A031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92;p32">
              <a:extLst>
                <a:ext uri="{FF2B5EF4-FFF2-40B4-BE49-F238E27FC236}">
                  <a16:creationId xmlns:a16="http://schemas.microsoft.com/office/drawing/2014/main" id="{643771AE-5000-4693-B421-8926BF1E227D}"/>
                </a:ext>
              </a:extLst>
            </p:cNvPr>
            <p:cNvSpPr/>
            <p:nvPr/>
          </p:nvSpPr>
          <p:spPr>
            <a:xfrm>
              <a:off x="4586569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76846" y="1"/>
                  </a:moveTo>
                  <a:cubicBezTo>
                    <a:pt x="69540" y="1"/>
                    <a:pt x="61816" y="453"/>
                    <a:pt x="53937" y="1627"/>
                  </a:cubicBezTo>
                  <a:cubicBezTo>
                    <a:pt x="17517" y="6983"/>
                    <a:pt x="1" y="35211"/>
                    <a:pt x="1" y="35211"/>
                  </a:cubicBezTo>
                  <a:cubicBezTo>
                    <a:pt x="1" y="35211"/>
                    <a:pt x="103" y="35262"/>
                    <a:pt x="343" y="35262"/>
                  </a:cubicBezTo>
                  <a:cubicBezTo>
                    <a:pt x="986" y="35262"/>
                    <a:pt x="2619" y="34895"/>
                    <a:pt x="5923" y="32187"/>
                  </a:cubicBezTo>
                  <a:cubicBezTo>
                    <a:pt x="14871" y="24878"/>
                    <a:pt x="32829" y="11079"/>
                    <a:pt x="53937" y="8117"/>
                  </a:cubicBezTo>
                  <a:cubicBezTo>
                    <a:pt x="59315" y="7351"/>
                    <a:pt x="65134" y="7043"/>
                    <a:pt x="71014" y="7043"/>
                  </a:cubicBezTo>
                  <a:cubicBezTo>
                    <a:pt x="95105" y="7043"/>
                    <a:pt x="120223" y="12213"/>
                    <a:pt x="120223" y="12213"/>
                  </a:cubicBezTo>
                  <a:lnTo>
                    <a:pt x="125705" y="5030"/>
                  </a:lnTo>
                  <a:cubicBezTo>
                    <a:pt x="119784" y="4741"/>
                    <a:pt x="100509" y="1"/>
                    <a:pt x="76846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93;p32">
              <a:extLst>
                <a:ext uri="{FF2B5EF4-FFF2-40B4-BE49-F238E27FC236}">
                  <a16:creationId xmlns:a16="http://schemas.microsoft.com/office/drawing/2014/main" id="{8AFE4D89-CDE6-48A4-AEAA-A3C6A2AA4854}"/>
                </a:ext>
              </a:extLst>
            </p:cNvPr>
            <p:cNvSpPr/>
            <p:nvPr/>
          </p:nvSpPr>
          <p:spPr>
            <a:xfrm>
              <a:off x="458385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101825" y="0"/>
                  </a:moveTo>
                  <a:cubicBezTo>
                    <a:pt x="94641" y="2836"/>
                    <a:pt x="63514" y="8318"/>
                    <a:pt x="35160" y="26653"/>
                  </a:cubicBezTo>
                  <a:cubicBezTo>
                    <a:pt x="4285" y="46690"/>
                    <a:pt x="0" y="79645"/>
                    <a:pt x="0" y="79645"/>
                  </a:cubicBezTo>
                  <a:cubicBezTo>
                    <a:pt x="0" y="79645"/>
                    <a:pt x="1" y="79645"/>
                    <a:pt x="3" y="79645"/>
                  </a:cubicBezTo>
                  <a:cubicBezTo>
                    <a:pt x="74" y="79645"/>
                    <a:pt x="1636" y="79584"/>
                    <a:pt x="4159" y="74415"/>
                  </a:cubicBezTo>
                  <a:cubicBezTo>
                    <a:pt x="9263" y="64081"/>
                    <a:pt x="19912" y="44107"/>
                    <a:pt x="37869" y="32576"/>
                  </a:cubicBezTo>
                  <a:cubicBezTo>
                    <a:pt x="61183" y="17643"/>
                    <a:pt x="99808" y="8759"/>
                    <a:pt x="99808" y="8759"/>
                  </a:cubicBezTo>
                  <a:lnTo>
                    <a:pt x="101825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94;p32">
              <a:extLst>
                <a:ext uri="{FF2B5EF4-FFF2-40B4-BE49-F238E27FC236}">
                  <a16:creationId xmlns:a16="http://schemas.microsoft.com/office/drawing/2014/main" id="{997BD38A-766E-42AE-A566-DA2917C4A22F}"/>
                </a:ext>
              </a:extLst>
            </p:cNvPr>
            <p:cNvSpPr/>
            <p:nvPr/>
          </p:nvSpPr>
          <p:spPr>
            <a:xfrm>
              <a:off x="4488887" y="3074486"/>
              <a:ext cx="775984" cy="1227049"/>
            </a:xfrm>
            <a:custGeom>
              <a:avLst/>
              <a:gdLst/>
              <a:ahLst/>
              <a:cxnLst/>
              <a:rect l="l" t="t" r="r" b="b"/>
              <a:pathLst>
                <a:path w="72084" h="113985" extrusionOk="0">
                  <a:moveTo>
                    <a:pt x="70382" y="0"/>
                  </a:moveTo>
                  <a:cubicBezTo>
                    <a:pt x="64963" y="5545"/>
                    <a:pt x="38625" y="23062"/>
                    <a:pt x="20163" y="51353"/>
                  </a:cubicBezTo>
                  <a:cubicBezTo>
                    <a:pt x="0" y="82165"/>
                    <a:pt x="9389" y="113985"/>
                    <a:pt x="9389" y="113985"/>
                  </a:cubicBezTo>
                  <a:cubicBezTo>
                    <a:pt x="9389" y="113985"/>
                    <a:pt x="10838" y="113418"/>
                    <a:pt x="11090" y="107558"/>
                  </a:cubicBezTo>
                  <a:cubicBezTo>
                    <a:pt x="11594" y="96027"/>
                    <a:pt x="13169" y="73469"/>
                    <a:pt x="25015" y="55638"/>
                  </a:cubicBezTo>
                  <a:cubicBezTo>
                    <a:pt x="40263" y="32639"/>
                    <a:pt x="72083" y="8884"/>
                    <a:pt x="72083" y="8884"/>
                  </a:cubicBezTo>
                  <a:lnTo>
                    <a:pt x="70382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95;p32">
              <a:extLst>
                <a:ext uri="{FF2B5EF4-FFF2-40B4-BE49-F238E27FC236}">
                  <a16:creationId xmlns:a16="http://schemas.microsoft.com/office/drawing/2014/main" id="{798D4B26-A7FA-42E8-B946-A7C2A811D7A4}"/>
                </a:ext>
              </a:extLst>
            </p:cNvPr>
            <p:cNvSpPr/>
            <p:nvPr/>
          </p:nvSpPr>
          <p:spPr>
            <a:xfrm>
              <a:off x="3204045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48797" y="1"/>
                  </a:moveTo>
                  <a:cubicBezTo>
                    <a:pt x="25138" y="1"/>
                    <a:pt x="5874" y="4741"/>
                    <a:pt x="0" y="5030"/>
                  </a:cubicBezTo>
                  <a:lnTo>
                    <a:pt x="5482" y="12213"/>
                  </a:lnTo>
                  <a:cubicBezTo>
                    <a:pt x="5482" y="12213"/>
                    <a:pt x="30600" y="7043"/>
                    <a:pt x="54658" y="7043"/>
                  </a:cubicBezTo>
                  <a:cubicBezTo>
                    <a:pt x="60531" y="7043"/>
                    <a:pt x="66340" y="7351"/>
                    <a:pt x="71706" y="8117"/>
                  </a:cubicBezTo>
                  <a:cubicBezTo>
                    <a:pt x="92877" y="11079"/>
                    <a:pt x="110835" y="24878"/>
                    <a:pt x="119782" y="32187"/>
                  </a:cubicBezTo>
                  <a:cubicBezTo>
                    <a:pt x="123087" y="34895"/>
                    <a:pt x="124720" y="35262"/>
                    <a:pt x="125363" y="35262"/>
                  </a:cubicBezTo>
                  <a:cubicBezTo>
                    <a:pt x="125603" y="35262"/>
                    <a:pt x="125705" y="35211"/>
                    <a:pt x="125705" y="35211"/>
                  </a:cubicBezTo>
                  <a:cubicBezTo>
                    <a:pt x="125705" y="35211"/>
                    <a:pt x="108125" y="6983"/>
                    <a:pt x="71706" y="1627"/>
                  </a:cubicBezTo>
                  <a:cubicBezTo>
                    <a:pt x="63827" y="453"/>
                    <a:pt x="56102" y="1"/>
                    <a:pt x="48797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96;p32">
              <a:extLst>
                <a:ext uri="{FF2B5EF4-FFF2-40B4-BE49-F238E27FC236}">
                  <a16:creationId xmlns:a16="http://schemas.microsoft.com/office/drawing/2014/main" id="{A37CC1C7-99B8-4E80-AA50-13ACDF6FEC2A}"/>
                </a:ext>
              </a:extLst>
            </p:cNvPr>
            <p:cNvSpPr/>
            <p:nvPr/>
          </p:nvSpPr>
          <p:spPr>
            <a:xfrm>
              <a:off x="346318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0" y="0"/>
                  </a:moveTo>
                  <a:lnTo>
                    <a:pt x="2016" y="8759"/>
                  </a:lnTo>
                  <a:cubicBezTo>
                    <a:pt x="2016" y="8759"/>
                    <a:pt x="40704" y="17643"/>
                    <a:pt x="64018" y="32576"/>
                  </a:cubicBezTo>
                  <a:cubicBezTo>
                    <a:pt x="81976" y="44107"/>
                    <a:pt x="92562" y="64081"/>
                    <a:pt x="97665" y="74415"/>
                  </a:cubicBezTo>
                  <a:cubicBezTo>
                    <a:pt x="100189" y="79584"/>
                    <a:pt x="101750" y="79645"/>
                    <a:pt x="101822" y="79645"/>
                  </a:cubicBezTo>
                  <a:cubicBezTo>
                    <a:pt x="101823" y="79645"/>
                    <a:pt x="101824" y="79645"/>
                    <a:pt x="101824" y="79645"/>
                  </a:cubicBezTo>
                  <a:cubicBezTo>
                    <a:pt x="101824" y="79645"/>
                    <a:pt x="97602" y="46690"/>
                    <a:pt x="66665" y="26653"/>
                  </a:cubicBezTo>
                  <a:cubicBezTo>
                    <a:pt x="38310" y="8318"/>
                    <a:pt x="7183" y="2836"/>
                    <a:pt x="0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97;p32">
              <a:extLst>
                <a:ext uri="{FF2B5EF4-FFF2-40B4-BE49-F238E27FC236}">
                  <a16:creationId xmlns:a16="http://schemas.microsoft.com/office/drawing/2014/main" id="{16CE27B8-9873-4646-8A7E-08ED28738D76}"/>
                </a:ext>
              </a:extLst>
            </p:cNvPr>
            <p:cNvSpPr/>
            <p:nvPr/>
          </p:nvSpPr>
          <p:spPr>
            <a:xfrm>
              <a:off x="3878350" y="3074486"/>
              <a:ext cx="776662" cy="1227049"/>
            </a:xfrm>
            <a:custGeom>
              <a:avLst/>
              <a:gdLst/>
              <a:ahLst/>
              <a:cxnLst/>
              <a:rect l="l" t="t" r="r" b="b"/>
              <a:pathLst>
                <a:path w="72147" h="113985" extrusionOk="0">
                  <a:moveTo>
                    <a:pt x="1764" y="0"/>
                  </a:moveTo>
                  <a:lnTo>
                    <a:pt x="0" y="8884"/>
                  </a:lnTo>
                  <a:cubicBezTo>
                    <a:pt x="0" y="8884"/>
                    <a:pt x="31820" y="32639"/>
                    <a:pt x="47132" y="55638"/>
                  </a:cubicBezTo>
                  <a:cubicBezTo>
                    <a:pt x="58914" y="73469"/>
                    <a:pt x="60490" y="96027"/>
                    <a:pt x="60994" y="107558"/>
                  </a:cubicBezTo>
                  <a:cubicBezTo>
                    <a:pt x="61246" y="113418"/>
                    <a:pt x="62695" y="113985"/>
                    <a:pt x="62695" y="113985"/>
                  </a:cubicBezTo>
                  <a:cubicBezTo>
                    <a:pt x="62695" y="113985"/>
                    <a:pt x="72147" y="82165"/>
                    <a:pt x="51983" y="51353"/>
                  </a:cubicBezTo>
                  <a:cubicBezTo>
                    <a:pt x="33458" y="23062"/>
                    <a:pt x="7183" y="5545"/>
                    <a:pt x="1764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2292350" y="2829281"/>
            <a:ext cx="1402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9521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genda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5EB2FC"/>
      </a:accent1>
      <a:accent2>
        <a:srgbClr val="69E781"/>
      </a:accent2>
      <a:accent3>
        <a:srgbClr val="869FB2"/>
      </a:accent3>
      <a:accent4>
        <a:srgbClr val="4949E7"/>
      </a:accent4>
      <a:accent5>
        <a:srgbClr val="FCBD24"/>
      </a:accent5>
      <a:accent6>
        <a:srgbClr val="EC3A3B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reativity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oodle Banner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B8D3A9"/>
      </a:accent1>
      <a:accent2>
        <a:srgbClr val="FF8563"/>
      </a:accent2>
      <a:accent3>
        <a:srgbClr val="D2ADF2"/>
      </a:accent3>
      <a:accent4>
        <a:srgbClr val="FDBB90"/>
      </a:accent4>
      <a:accent5>
        <a:srgbClr val="9FD9EE"/>
      </a:accent5>
      <a:accent6>
        <a:srgbClr val="FED893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7730</TotalTime>
  <Words>333</Words>
  <Application>Microsoft Office PowerPoint</Application>
  <PresentationFormat>Произвольный</PresentationFormat>
  <Paragraphs>105</Paragraphs>
  <Slides>11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11</vt:i4>
      </vt:variant>
    </vt:vector>
  </HeadingPairs>
  <TitlesOfParts>
    <vt:vector size="25" baseType="lpstr">
      <vt:lpstr>Arial</vt:lpstr>
      <vt:lpstr>Calibri</vt:lpstr>
      <vt:lpstr>Calibri Light</vt:lpstr>
      <vt:lpstr>Fira Sans</vt:lpstr>
      <vt:lpstr>Fira Sans Extra Condensed</vt:lpstr>
      <vt:lpstr>Fira Sans Extra Condensed Medium</vt:lpstr>
      <vt:lpstr>Fira Sans Extra Condensed SemiBold</vt:lpstr>
      <vt:lpstr>Roboto</vt:lpstr>
      <vt:lpstr>Times New Roman</vt:lpstr>
      <vt:lpstr>Тема Office</vt:lpstr>
      <vt:lpstr>Books Infographics by Slidesgo</vt:lpstr>
      <vt:lpstr>Agenda Infographics by Slidesgo</vt:lpstr>
      <vt:lpstr>Creativity Infographics by Slidesgo</vt:lpstr>
      <vt:lpstr>Doodle Banner Infographics by Slidesgo</vt:lpstr>
      <vt:lpstr>Презентация PowerPoint</vt:lpstr>
      <vt:lpstr>REJA:</vt:lpstr>
      <vt:lpstr>Презентация PowerPoint</vt:lpstr>
      <vt:lpstr>Презентация PowerPoint</vt:lpstr>
      <vt:lpstr>  Badiiy tahlil yondashuvlari  </vt:lpstr>
      <vt:lpstr>Презентация PowerPoint</vt:lpstr>
      <vt:lpstr>Презентация PowerPoint</vt:lpstr>
      <vt:lpstr>Ma’naviy san’atlar </vt:lpstr>
      <vt:lpstr>Lafziy san’atlar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598</cp:revision>
  <cp:lastPrinted>2020-12-11T16:07:03Z</cp:lastPrinted>
  <dcterms:created xsi:type="dcterms:W3CDTF">2020-11-12T01:04:50Z</dcterms:created>
  <dcterms:modified xsi:type="dcterms:W3CDTF">2025-01-25T10:17:04Z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