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0"/>
  </p:notesMasterIdLst>
  <p:sldIdLst>
    <p:sldId id="350" r:id="rId2"/>
    <p:sldId id="355" r:id="rId3"/>
    <p:sldId id="358" r:id="rId4"/>
    <p:sldId id="359" r:id="rId5"/>
    <p:sldId id="357" r:id="rId6"/>
    <p:sldId id="352" r:id="rId7"/>
    <p:sldId id="361" r:id="rId8"/>
    <p:sldId id="362" r:id="rId9"/>
  </p:sldIdLst>
  <p:sldSz cx="17995900" cy="10801350"/>
  <p:notesSz cx="9866313" cy="6735763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50" d="100"/>
          <a:sy n="50" d="100"/>
        </p:scale>
        <p:origin x="1824" y="906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34EF09-964C-41A9-ABE1-91EFE64317C0}" type="doc">
      <dgm:prSet loTypeId="urn:microsoft.com/office/officeart/2005/8/layout/chevron2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DB96D682-AA51-4B55-B406-DE4290DB7FF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2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rPr>
            <a:t>1. </a:t>
          </a:r>
          <a:endParaRPr lang="ru-RU" sz="3200" b="1" dirty="0">
            <a:solidFill>
              <a:srgbClr val="0000CC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F65A6D-DD74-4660-A0CB-672793EDD395}" type="parTrans" cxnId="{AF63F177-85CB-4586-885F-E53AC3510DD5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48CDE0-DBA7-40C0-A20F-1692E0E4E305}" type="sibTrans" cxnId="{AF63F177-85CB-4586-885F-E53AC3510DD5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64108D-4ACF-49B7-90EB-010DECF86822}">
      <dgm:prSet/>
      <dgm:spPr/>
      <dgm:t>
        <a:bodyPr/>
        <a:lstStyle/>
        <a:p>
          <a:pPr rtl="0"/>
          <a:r>
            <a:rPr lang="en-US" dirty="0" smtClean="0"/>
            <a:t>T</a:t>
          </a:r>
          <a:r>
            <a:rPr lang="uz-Latn-UZ" dirty="0" smtClean="0"/>
            <a:t>arixiga doir voqea-hodisani, davlatlarni xaritadan ko‘rsatib bera oladi</a:t>
          </a:r>
          <a:r>
            <a:rPr lang="en-US" b="0" dirty="0" smtClean="0">
              <a:latin typeface="Arial" panose="020B0604020202020204" pitchFamily="34" charset="0"/>
              <a:cs typeface="Arial" panose="020B0604020202020204" pitchFamily="34" charset="0"/>
            </a:rPr>
            <a:t>;</a:t>
          </a:r>
          <a:endParaRPr lang="ru-RU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B20602-5A1D-4661-AEAB-C8570F5B605A}" type="parTrans" cxnId="{17AEA763-DE50-4E8F-A112-3BF254084351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AAB75D-C2B4-4DAA-A73C-E456845BA89F}" type="sibTrans" cxnId="{17AEA763-DE50-4E8F-A112-3BF254084351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0A271A-6F91-484C-AF20-03FE34581DC6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2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rPr>
            <a:t>2. </a:t>
          </a:r>
          <a:endParaRPr lang="ru-RU" sz="3200" b="1">
            <a:solidFill>
              <a:srgbClr val="0000CC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E444FE-2D68-459B-A4F2-5B7570E784E9}" type="parTrans" cxnId="{61B1A321-90CA-454E-8B5D-AF4B319E1952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830313-68E9-4A3A-99B7-124117FC3F31}" type="sibTrans" cxnId="{61B1A321-90CA-454E-8B5D-AF4B319E1952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84467C-3DC1-4106-B822-62C6CBD6D03C}">
      <dgm:prSet/>
      <dgm:spPr/>
      <dgm:t>
        <a:bodyPr/>
        <a:lstStyle/>
        <a:p>
          <a:pPr rtl="0"/>
          <a:r>
            <a:rPr lang="en-US" b="0" i="0" dirty="0" err="1" smtClean="0"/>
            <a:t>tarixga</a:t>
          </a:r>
          <a:r>
            <a:rPr lang="en-US" b="0" i="0" dirty="0" smtClean="0"/>
            <a:t> </a:t>
          </a:r>
          <a:r>
            <a:rPr lang="en-US" b="0" i="0" dirty="0" err="1" smtClean="0"/>
            <a:t>oid</a:t>
          </a:r>
          <a:r>
            <a:rPr lang="en-US" b="0" i="0" dirty="0" smtClean="0"/>
            <a:t> </a:t>
          </a:r>
          <a:r>
            <a:rPr lang="en-US" b="0" i="0" dirty="0" err="1" smtClean="0"/>
            <a:t>muhim</a:t>
          </a:r>
          <a:r>
            <a:rPr lang="en-US" b="0" i="0" dirty="0" smtClean="0"/>
            <a:t> </a:t>
          </a:r>
          <a:r>
            <a:rPr lang="en-US" b="0" i="0" dirty="0" err="1" smtClean="0"/>
            <a:t>fakt</a:t>
          </a:r>
          <a:r>
            <a:rPr lang="en-US" b="0" i="0" dirty="0" smtClean="0"/>
            <a:t>, </a:t>
          </a:r>
          <a:r>
            <a:rPr lang="en-US" b="0" i="0" dirty="0" err="1" smtClean="0"/>
            <a:t>voqea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jarayonlar</a:t>
          </a:r>
          <a:r>
            <a:rPr lang="en-US" b="0" i="0" dirty="0" smtClean="0"/>
            <a:t> </a:t>
          </a:r>
          <a:r>
            <a:rPr lang="en-US" b="0" i="0" dirty="0" err="1" smtClean="0"/>
            <a:t>haqida</a:t>
          </a:r>
          <a:r>
            <a:rPr lang="en-US" b="0" i="0" dirty="0" smtClean="0"/>
            <a:t> </a:t>
          </a:r>
          <a:r>
            <a:rPr lang="en-US" b="0" i="0" dirty="0" err="1" smtClean="0"/>
            <a:t>ma’lumot</a:t>
          </a:r>
          <a:r>
            <a:rPr lang="en-US" b="0" i="0" dirty="0" smtClean="0"/>
            <a:t> </a:t>
          </a:r>
          <a:r>
            <a:rPr lang="en-US" b="0" i="0" dirty="0" err="1" smtClean="0"/>
            <a:t>bera</a:t>
          </a:r>
          <a:r>
            <a:rPr lang="en-US" b="0" i="0" dirty="0" smtClean="0"/>
            <a:t> </a:t>
          </a:r>
          <a:r>
            <a:rPr lang="en-US" b="0" i="0" dirty="0" err="1" smtClean="0"/>
            <a:t>oladi</a:t>
          </a:r>
          <a:r>
            <a:rPr lang="en-US" b="0" i="0" dirty="0" smtClean="0"/>
            <a:t>;</a:t>
          </a:r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10B647-423E-4C30-BF89-4DD2EB5CB640}" type="parTrans" cxnId="{6D66232D-A48B-4F18-8F74-D22F35455F5A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35ADEA-ED7B-4640-815D-B86B61150AB5}" type="sibTrans" cxnId="{6D66232D-A48B-4F18-8F74-D22F35455F5A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7547EC-8ABA-4853-8B84-E93DB0A380D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2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rPr>
            <a:t>3. </a:t>
          </a:r>
          <a:endParaRPr lang="ru-RU" sz="3200" b="1">
            <a:solidFill>
              <a:srgbClr val="0000CC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851554-291B-4CE8-820C-F0B0F8A400AB}" type="parTrans" cxnId="{78C5E57F-53DD-4B0F-AD25-3B261098103A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ABF09F-58BD-431F-8937-D3E238C3C053}" type="sibTrans" cxnId="{78C5E57F-53DD-4B0F-AD25-3B261098103A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260BB2-14AB-4193-ABF9-9F973893E236}">
      <dgm:prSet/>
      <dgm:spPr/>
      <dgm:t>
        <a:bodyPr/>
        <a:lstStyle/>
        <a:p>
          <a:pPr rtl="0"/>
          <a:r>
            <a:rPr lang="en-US" b="0" i="0" dirty="0" err="1" smtClean="0"/>
            <a:t>o‘z</a:t>
          </a:r>
          <a:r>
            <a:rPr lang="en-US" b="0" i="0" dirty="0" smtClean="0"/>
            <a:t> </a:t>
          </a:r>
          <a:r>
            <a:rPr lang="en-US" b="0" i="0" dirty="0" err="1" smtClean="0"/>
            <a:t>fikr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qarashlarini</a:t>
          </a:r>
          <a:r>
            <a:rPr lang="en-US" b="0" i="0" dirty="0" smtClean="0"/>
            <a:t> </a:t>
          </a:r>
          <a:r>
            <a:rPr lang="en-US" b="0" i="0" dirty="0" err="1" smtClean="0"/>
            <a:t>bayon</a:t>
          </a:r>
          <a:r>
            <a:rPr lang="en-US" b="0" i="0" dirty="0" smtClean="0"/>
            <a:t> </a:t>
          </a:r>
          <a:r>
            <a:rPr lang="en-US" b="0" i="0" dirty="0" err="1" smtClean="0"/>
            <a:t>etishda</a:t>
          </a:r>
          <a:r>
            <a:rPr lang="en-US" b="0" i="0" dirty="0" smtClean="0"/>
            <a:t> </a:t>
          </a:r>
          <a:r>
            <a:rPr lang="en-US" b="0" i="0" dirty="0" err="1" smtClean="0"/>
            <a:t>tarixiy</a:t>
          </a:r>
          <a:r>
            <a:rPr lang="en-US" b="0" i="0" dirty="0" smtClean="0"/>
            <a:t> </a:t>
          </a:r>
          <a:r>
            <a:rPr lang="en-US" b="0" i="0" dirty="0" err="1" smtClean="0"/>
            <a:t>bilimlaridan</a:t>
          </a:r>
          <a:r>
            <a:rPr lang="en-US" b="0" i="0" dirty="0" smtClean="0"/>
            <a:t> </a:t>
          </a:r>
          <a:r>
            <a:rPr lang="en-US" b="0" i="0" dirty="0" err="1" smtClean="0"/>
            <a:t>foydalana</a:t>
          </a:r>
          <a:r>
            <a:rPr lang="en-US" b="0" i="0" dirty="0" smtClean="0"/>
            <a:t> </a:t>
          </a:r>
          <a:r>
            <a:rPr lang="en-US" b="0" i="0" dirty="0" err="1" smtClean="0"/>
            <a:t>oladi</a:t>
          </a:r>
          <a:r>
            <a:rPr lang="en-US" b="0" i="0" dirty="0" smtClean="0"/>
            <a:t>;</a:t>
          </a:r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92060-F865-4CEB-8918-AB056D73BC6C}" type="parTrans" cxnId="{8579C0B9-5E14-43FB-80C6-D76C780A52EC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1216A7-11FA-4266-8D2D-52BD9B753A51}" type="sibTrans" cxnId="{8579C0B9-5E14-43FB-80C6-D76C780A52EC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7B94E2-49A2-4438-A35E-79D4C516A17F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2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rPr>
            <a:t>4. </a:t>
          </a:r>
          <a:endParaRPr lang="ru-RU" sz="3200" b="1">
            <a:solidFill>
              <a:srgbClr val="0000CC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3003C6-AF82-4225-BEAB-D03A46B434F6}" type="parTrans" cxnId="{FDE96506-C6B0-45E5-8309-A7CF187F286C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6E5FF6-823A-4F27-B3B9-AA5EEF6AEA43}" type="sibTrans" cxnId="{FDE96506-C6B0-45E5-8309-A7CF187F286C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89FC90-F400-4F1C-9899-7B8ADC173057}">
      <dgm:prSet/>
      <dgm:spPr/>
      <dgm:t>
        <a:bodyPr/>
        <a:lstStyle/>
        <a:p>
          <a:pPr rtl="0"/>
          <a:r>
            <a:rPr lang="en-US" b="0" i="0" dirty="0" err="1" smtClean="0"/>
            <a:t>tarixiy</a:t>
          </a:r>
          <a:r>
            <a:rPr lang="en-US" b="0" i="0" dirty="0" smtClean="0"/>
            <a:t> </a:t>
          </a:r>
          <a:r>
            <a:rPr lang="en-US" b="0" i="0" dirty="0" err="1" smtClean="0"/>
            <a:t>jarayonlarni</a:t>
          </a:r>
          <a:r>
            <a:rPr lang="en-US" b="0" i="0" dirty="0" smtClean="0"/>
            <a:t> </a:t>
          </a:r>
          <a:r>
            <a:rPr lang="en-US" b="0" i="0" dirty="0" err="1" smtClean="0"/>
            <a:t>ko‘rgazmali</a:t>
          </a:r>
          <a:r>
            <a:rPr lang="en-US" b="0" i="0" dirty="0" smtClean="0"/>
            <a:t> </a:t>
          </a:r>
          <a:r>
            <a:rPr lang="en-US" b="0" i="0" dirty="0" err="1" smtClean="0"/>
            <a:t>tushuntira</a:t>
          </a:r>
          <a:r>
            <a:rPr lang="en-US" b="0" i="0" dirty="0" smtClean="0"/>
            <a:t> </a:t>
          </a:r>
          <a:r>
            <a:rPr lang="en-US" b="0" i="0" dirty="0" err="1" smtClean="0"/>
            <a:t>oladi</a:t>
          </a:r>
          <a:r>
            <a:rPr lang="en-US" b="0" i="0" dirty="0" smtClean="0"/>
            <a:t>;</a:t>
          </a:r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964C92-5354-4697-97CD-CFDEA004BFD6}" type="parTrans" cxnId="{F482FCFB-6999-4689-B3C2-83F3A93D6F55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2F92DC-CA98-42F2-9B4C-D8579E84DF72}" type="sibTrans" cxnId="{F482FCFB-6999-4689-B3C2-83F3A93D6F55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F6E695-7D27-4212-8E88-1FCCA52ADC2A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2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rPr>
            <a:t>5.</a:t>
          </a:r>
          <a:endParaRPr lang="ru-RU" sz="3200" b="1">
            <a:solidFill>
              <a:srgbClr val="0000CC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44FC4D-5E6E-41E2-BECC-48B276C73822}" type="parTrans" cxnId="{FBFBD59A-52CC-4947-978D-73FB25D4D70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AB0F85-B91E-44D1-B9BC-946B22F4F76B}" type="sibTrans" cxnId="{FBFBD59A-52CC-4947-978D-73FB25D4D70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0BE8DE-555B-4FFF-A1D7-3333D877EFBE}">
      <dgm:prSet/>
      <dgm:spPr/>
      <dgm:t>
        <a:bodyPr/>
        <a:lstStyle/>
        <a:p>
          <a:pPr rtl="0"/>
          <a:r>
            <a:rPr lang="en-US" b="0" i="0" dirty="0" err="1" smtClean="0"/>
            <a:t>tarixiy-geografik</a:t>
          </a:r>
          <a:r>
            <a:rPr lang="en-US" b="0" i="0" dirty="0" smtClean="0"/>
            <a:t> </a:t>
          </a:r>
          <a:r>
            <a:rPr lang="en-US" b="0" i="0" dirty="0" err="1" smtClean="0"/>
            <a:t>makon</a:t>
          </a:r>
          <a:r>
            <a:rPr lang="en-US" b="0" i="0" dirty="0" smtClean="0"/>
            <a:t> </a:t>
          </a:r>
          <a:r>
            <a:rPr lang="en-US" b="0" i="0" dirty="0" err="1" smtClean="0"/>
            <a:t>haqida</a:t>
          </a:r>
          <a:r>
            <a:rPr lang="en-US" b="0" i="0" dirty="0" smtClean="0"/>
            <a:t> </a:t>
          </a:r>
          <a:r>
            <a:rPr lang="en-US" b="0" i="0" dirty="0" err="1" smtClean="0"/>
            <a:t>ma’lumot</a:t>
          </a:r>
          <a:r>
            <a:rPr lang="en-US" b="0" i="0" dirty="0" smtClean="0"/>
            <a:t> </a:t>
          </a:r>
          <a:r>
            <a:rPr lang="en-US" b="0" i="0" dirty="0" err="1" smtClean="0"/>
            <a:t>bera</a:t>
          </a:r>
          <a:r>
            <a:rPr lang="en-US" b="0" i="0" dirty="0" smtClean="0"/>
            <a:t> </a:t>
          </a:r>
          <a:r>
            <a:rPr lang="en-US" b="0" i="0" dirty="0" err="1" smtClean="0"/>
            <a:t>oladi</a:t>
          </a:r>
          <a:r>
            <a:rPr lang="en-US" b="0" i="0" dirty="0" smtClean="0"/>
            <a:t>.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BDFB1D-56C4-4375-885B-59F56A070AE4}" type="parTrans" cxnId="{883B9C3C-F25F-4ECA-A462-CFDBC93FA560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5A1566-C7F2-478A-B90F-F99FB7B42CD3}" type="sibTrans" cxnId="{883B9C3C-F25F-4ECA-A462-CFDBC93FA560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11EFA3-043A-46C8-922D-C436BCF4AFE0}" type="pres">
      <dgm:prSet presAssocID="{AA34EF09-964C-41A9-ABE1-91EFE64317C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CF3F5F-AC8C-4107-8203-1261648ACF0C}" type="pres">
      <dgm:prSet presAssocID="{DB96D682-AA51-4B55-B406-DE4290DB7FF7}" presName="composite" presStyleCnt="0"/>
      <dgm:spPr/>
    </dgm:pt>
    <dgm:pt modelId="{C4C2C3EC-4414-45DD-8CDD-2966BDC747F7}" type="pres">
      <dgm:prSet presAssocID="{DB96D682-AA51-4B55-B406-DE4290DB7FF7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2E313F-5E81-42E6-BFB6-1648FB14090F}" type="pres">
      <dgm:prSet presAssocID="{DB96D682-AA51-4B55-B406-DE4290DB7FF7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837726-98F2-423E-9996-1308D33B93A1}" type="pres">
      <dgm:prSet presAssocID="{5148CDE0-DBA7-40C0-A20F-1692E0E4E305}" presName="sp" presStyleCnt="0"/>
      <dgm:spPr/>
    </dgm:pt>
    <dgm:pt modelId="{D14A7413-62C8-4EC7-8BFE-5A98D43A27B7}" type="pres">
      <dgm:prSet presAssocID="{110A271A-6F91-484C-AF20-03FE34581DC6}" presName="composite" presStyleCnt="0"/>
      <dgm:spPr/>
    </dgm:pt>
    <dgm:pt modelId="{A8FFA23B-31A1-440B-9BA7-EC82D01D8D7E}" type="pres">
      <dgm:prSet presAssocID="{110A271A-6F91-484C-AF20-03FE34581DC6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184EB8-B7EC-4D89-B65F-903561F9BA49}" type="pres">
      <dgm:prSet presAssocID="{110A271A-6F91-484C-AF20-03FE34581DC6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BA759-AAFE-49CF-B508-B9F9570E9F22}" type="pres">
      <dgm:prSet presAssocID="{13830313-68E9-4A3A-99B7-124117FC3F31}" presName="sp" presStyleCnt="0"/>
      <dgm:spPr/>
    </dgm:pt>
    <dgm:pt modelId="{4A67C467-57FF-4554-B220-B0B0478AD279}" type="pres">
      <dgm:prSet presAssocID="{907547EC-8ABA-4853-8B84-E93DB0A380DE}" presName="composite" presStyleCnt="0"/>
      <dgm:spPr/>
    </dgm:pt>
    <dgm:pt modelId="{B9A9BC5C-0242-4B7F-A08D-2DCE3BE259BC}" type="pres">
      <dgm:prSet presAssocID="{907547EC-8ABA-4853-8B84-E93DB0A380DE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0F9557-F58F-462C-BFB3-DE55E9E2F7D7}" type="pres">
      <dgm:prSet presAssocID="{907547EC-8ABA-4853-8B84-E93DB0A380DE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D4A7B2-F1BA-4AAB-9E8F-3335820D1971}" type="pres">
      <dgm:prSet presAssocID="{E4ABF09F-58BD-431F-8937-D3E238C3C053}" presName="sp" presStyleCnt="0"/>
      <dgm:spPr/>
    </dgm:pt>
    <dgm:pt modelId="{21F2EBE3-A89A-4526-A3CF-8D6DA0970EB5}" type="pres">
      <dgm:prSet presAssocID="{D07B94E2-49A2-4438-A35E-79D4C516A17F}" presName="composite" presStyleCnt="0"/>
      <dgm:spPr/>
    </dgm:pt>
    <dgm:pt modelId="{69957B01-789D-41F8-ACD6-1609879A0565}" type="pres">
      <dgm:prSet presAssocID="{D07B94E2-49A2-4438-A35E-79D4C516A17F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B23716-7B18-4CB1-BE7D-BEF3B02E05E1}" type="pres">
      <dgm:prSet presAssocID="{D07B94E2-49A2-4438-A35E-79D4C516A17F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611F68-AB5D-44A7-A8A8-4387FDA181AA}" type="pres">
      <dgm:prSet presAssocID="{636E5FF6-823A-4F27-B3B9-AA5EEF6AEA43}" presName="sp" presStyleCnt="0"/>
      <dgm:spPr/>
    </dgm:pt>
    <dgm:pt modelId="{7794E743-1B4E-4B63-A33C-DAE66B9C5CDF}" type="pres">
      <dgm:prSet presAssocID="{ADF6E695-7D27-4212-8E88-1FCCA52ADC2A}" presName="composite" presStyleCnt="0"/>
      <dgm:spPr/>
    </dgm:pt>
    <dgm:pt modelId="{E773FEB7-2055-4574-AFFE-F025E0458C67}" type="pres">
      <dgm:prSet presAssocID="{ADF6E695-7D27-4212-8E88-1FCCA52ADC2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77D1CF-1366-4699-A83B-CC0266D4BA8B}" type="pres">
      <dgm:prSet presAssocID="{ADF6E695-7D27-4212-8E88-1FCCA52ADC2A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E96506-C6B0-45E5-8309-A7CF187F286C}" srcId="{AA34EF09-964C-41A9-ABE1-91EFE64317C0}" destId="{D07B94E2-49A2-4438-A35E-79D4C516A17F}" srcOrd="3" destOrd="0" parTransId="{3D3003C6-AF82-4225-BEAB-D03A46B434F6}" sibTransId="{636E5FF6-823A-4F27-B3B9-AA5EEF6AEA43}"/>
    <dgm:cxn modelId="{AA47FEFF-89A4-4E07-B262-366B181B9924}" type="presOf" srcId="{DB96D682-AA51-4B55-B406-DE4290DB7FF7}" destId="{C4C2C3EC-4414-45DD-8CDD-2966BDC747F7}" srcOrd="0" destOrd="0" presId="urn:microsoft.com/office/officeart/2005/8/layout/chevron2"/>
    <dgm:cxn modelId="{E00648EF-82F6-4460-95FA-72DA3A7CD08D}" type="presOf" srcId="{ADF6E695-7D27-4212-8E88-1FCCA52ADC2A}" destId="{E773FEB7-2055-4574-AFFE-F025E0458C67}" srcOrd="0" destOrd="0" presId="urn:microsoft.com/office/officeart/2005/8/layout/chevron2"/>
    <dgm:cxn modelId="{8F1DEC81-A2B4-4BE5-8FDD-80D4E932BA88}" type="presOf" srcId="{D07B94E2-49A2-4438-A35E-79D4C516A17F}" destId="{69957B01-789D-41F8-ACD6-1609879A0565}" srcOrd="0" destOrd="0" presId="urn:microsoft.com/office/officeart/2005/8/layout/chevron2"/>
    <dgm:cxn modelId="{71357A26-0DFB-42A3-A25A-66E3036F0534}" type="presOf" srcId="{ED64108D-4ACF-49B7-90EB-010DECF86822}" destId="{B72E313F-5E81-42E6-BFB6-1648FB14090F}" srcOrd="0" destOrd="0" presId="urn:microsoft.com/office/officeart/2005/8/layout/chevron2"/>
    <dgm:cxn modelId="{8FB08AA6-B8CC-435E-B124-E11158427DFA}" type="presOf" srcId="{9A0BE8DE-555B-4FFF-A1D7-3333D877EFBE}" destId="{CB77D1CF-1366-4699-A83B-CC0266D4BA8B}" srcOrd="0" destOrd="0" presId="urn:microsoft.com/office/officeart/2005/8/layout/chevron2"/>
    <dgm:cxn modelId="{AF63F177-85CB-4586-885F-E53AC3510DD5}" srcId="{AA34EF09-964C-41A9-ABE1-91EFE64317C0}" destId="{DB96D682-AA51-4B55-B406-DE4290DB7FF7}" srcOrd="0" destOrd="0" parTransId="{55F65A6D-DD74-4660-A0CB-672793EDD395}" sibTransId="{5148CDE0-DBA7-40C0-A20F-1692E0E4E305}"/>
    <dgm:cxn modelId="{1C4484E5-F9E2-44E2-8592-E864DB7111E8}" type="presOf" srcId="{110A271A-6F91-484C-AF20-03FE34581DC6}" destId="{A8FFA23B-31A1-440B-9BA7-EC82D01D8D7E}" srcOrd="0" destOrd="0" presId="urn:microsoft.com/office/officeart/2005/8/layout/chevron2"/>
    <dgm:cxn modelId="{78C5E57F-53DD-4B0F-AD25-3B261098103A}" srcId="{AA34EF09-964C-41A9-ABE1-91EFE64317C0}" destId="{907547EC-8ABA-4853-8B84-E93DB0A380DE}" srcOrd="2" destOrd="0" parTransId="{85851554-291B-4CE8-820C-F0B0F8A400AB}" sibTransId="{E4ABF09F-58BD-431F-8937-D3E238C3C053}"/>
    <dgm:cxn modelId="{FBFBD59A-52CC-4947-978D-73FB25D4D708}" srcId="{AA34EF09-964C-41A9-ABE1-91EFE64317C0}" destId="{ADF6E695-7D27-4212-8E88-1FCCA52ADC2A}" srcOrd="4" destOrd="0" parTransId="{4A44FC4D-5E6E-41E2-BECC-48B276C73822}" sibTransId="{BDAB0F85-B91E-44D1-B9BC-946B22F4F76B}"/>
    <dgm:cxn modelId="{883B9C3C-F25F-4ECA-A462-CFDBC93FA560}" srcId="{ADF6E695-7D27-4212-8E88-1FCCA52ADC2A}" destId="{9A0BE8DE-555B-4FFF-A1D7-3333D877EFBE}" srcOrd="0" destOrd="0" parTransId="{51BDFB1D-56C4-4375-885B-59F56A070AE4}" sibTransId="{C85A1566-C7F2-478A-B90F-F99FB7B42CD3}"/>
    <dgm:cxn modelId="{17AEA763-DE50-4E8F-A112-3BF254084351}" srcId="{DB96D682-AA51-4B55-B406-DE4290DB7FF7}" destId="{ED64108D-4ACF-49B7-90EB-010DECF86822}" srcOrd="0" destOrd="0" parTransId="{C8B20602-5A1D-4661-AEAB-C8570F5B605A}" sibTransId="{80AAB75D-C2B4-4DAA-A73C-E456845BA89F}"/>
    <dgm:cxn modelId="{07B0897A-BEFC-45A4-8B37-D597B1A4A667}" type="presOf" srcId="{907547EC-8ABA-4853-8B84-E93DB0A380DE}" destId="{B9A9BC5C-0242-4B7F-A08D-2DCE3BE259BC}" srcOrd="0" destOrd="0" presId="urn:microsoft.com/office/officeart/2005/8/layout/chevron2"/>
    <dgm:cxn modelId="{61B1A321-90CA-454E-8B5D-AF4B319E1952}" srcId="{AA34EF09-964C-41A9-ABE1-91EFE64317C0}" destId="{110A271A-6F91-484C-AF20-03FE34581DC6}" srcOrd="1" destOrd="0" parTransId="{FBE444FE-2D68-459B-A4F2-5B7570E784E9}" sibTransId="{13830313-68E9-4A3A-99B7-124117FC3F31}"/>
    <dgm:cxn modelId="{DB431733-69AD-4F6D-871D-D1C2D35B13CD}" type="presOf" srcId="{AA34EF09-964C-41A9-ABE1-91EFE64317C0}" destId="{4B11EFA3-043A-46C8-922D-C436BCF4AFE0}" srcOrd="0" destOrd="0" presId="urn:microsoft.com/office/officeart/2005/8/layout/chevron2"/>
    <dgm:cxn modelId="{6D66232D-A48B-4F18-8F74-D22F35455F5A}" srcId="{110A271A-6F91-484C-AF20-03FE34581DC6}" destId="{3D84467C-3DC1-4106-B822-62C6CBD6D03C}" srcOrd="0" destOrd="0" parTransId="{9F10B647-423E-4C30-BF89-4DD2EB5CB640}" sibTransId="{DD35ADEA-ED7B-4640-815D-B86B61150AB5}"/>
    <dgm:cxn modelId="{9EDAFC6B-7DCC-4BAB-9559-F01EE8C98AD6}" type="presOf" srcId="{A189FC90-F400-4F1C-9899-7B8ADC173057}" destId="{80B23716-7B18-4CB1-BE7D-BEF3B02E05E1}" srcOrd="0" destOrd="0" presId="urn:microsoft.com/office/officeart/2005/8/layout/chevron2"/>
    <dgm:cxn modelId="{F482FCFB-6999-4689-B3C2-83F3A93D6F55}" srcId="{D07B94E2-49A2-4438-A35E-79D4C516A17F}" destId="{A189FC90-F400-4F1C-9899-7B8ADC173057}" srcOrd="0" destOrd="0" parTransId="{52964C92-5354-4697-97CD-CFDEA004BFD6}" sibTransId="{712F92DC-CA98-42F2-9B4C-D8579E84DF72}"/>
    <dgm:cxn modelId="{8579C0B9-5E14-43FB-80C6-D76C780A52EC}" srcId="{907547EC-8ABA-4853-8B84-E93DB0A380DE}" destId="{7A260BB2-14AB-4193-ABF9-9F973893E236}" srcOrd="0" destOrd="0" parTransId="{1D792060-F865-4CEB-8918-AB056D73BC6C}" sibTransId="{CE1216A7-11FA-4266-8D2D-52BD9B753A51}"/>
    <dgm:cxn modelId="{A72A381D-7B9D-47DB-A513-8A867397EBE9}" type="presOf" srcId="{7A260BB2-14AB-4193-ABF9-9F973893E236}" destId="{200F9557-F58F-462C-BFB3-DE55E9E2F7D7}" srcOrd="0" destOrd="0" presId="urn:microsoft.com/office/officeart/2005/8/layout/chevron2"/>
    <dgm:cxn modelId="{3ED1015A-2B84-4519-BEAD-18E27C8743EF}" type="presOf" srcId="{3D84467C-3DC1-4106-B822-62C6CBD6D03C}" destId="{DB184EB8-B7EC-4D89-B65F-903561F9BA49}" srcOrd="0" destOrd="0" presId="urn:microsoft.com/office/officeart/2005/8/layout/chevron2"/>
    <dgm:cxn modelId="{4C18414F-D78C-4A26-A3D4-A5A2E15B322D}" type="presParOf" srcId="{4B11EFA3-043A-46C8-922D-C436BCF4AFE0}" destId="{CACF3F5F-AC8C-4107-8203-1261648ACF0C}" srcOrd="0" destOrd="0" presId="urn:microsoft.com/office/officeart/2005/8/layout/chevron2"/>
    <dgm:cxn modelId="{9DE52FDB-B611-437B-A1E5-663BF29D4BDE}" type="presParOf" srcId="{CACF3F5F-AC8C-4107-8203-1261648ACF0C}" destId="{C4C2C3EC-4414-45DD-8CDD-2966BDC747F7}" srcOrd="0" destOrd="0" presId="urn:microsoft.com/office/officeart/2005/8/layout/chevron2"/>
    <dgm:cxn modelId="{5E3620D1-5EA0-4A2E-ACB8-FBC83E9BAB18}" type="presParOf" srcId="{CACF3F5F-AC8C-4107-8203-1261648ACF0C}" destId="{B72E313F-5E81-42E6-BFB6-1648FB14090F}" srcOrd="1" destOrd="0" presId="urn:microsoft.com/office/officeart/2005/8/layout/chevron2"/>
    <dgm:cxn modelId="{2AD970E4-DBCC-4750-8945-96E4EE4D011D}" type="presParOf" srcId="{4B11EFA3-043A-46C8-922D-C436BCF4AFE0}" destId="{BC837726-98F2-423E-9996-1308D33B93A1}" srcOrd="1" destOrd="0" presId="urn:microsoft.com/office/officeart/2005/8/layout/chevron2"/>
    <dgm:cxn modelId="{A30BD77A-25FC-4096-9610-B709EEED9546}" type="presParOf" srcId="{4B11EFA3-043A-46C8-922D-C436BCF4AFE0}" destId="{D14A7413-62C8-4EC7-8BFE-5A98D43A27B7}" srcOrd="2" destOrd="0" presId="urn:microsoft.com/office/officeart/2005/8/layout/chevron2"/>
    <dgm:cxn modelId="{54B1E79D-3B59-46D6-A32E-BB30556B442A}" type="presParOf" srcId="{D14A7413-62C8-4EC7-8BFE-5A98D43A27B7}" destId="{A8FFA23B-31A1-440B-9BA7-EC82D01D8D7E}" srcOrd="0" destOrd="0" presId="urn:microsoft.com/office/officeart/2005/8/layout/chevron2"/>
    <dgm:cxn modelId="{FCAC9726-BFAA-4045-B341-81C714E26078}" type="presParOf" srcId="{D14A7413-62C8-4EC7-8BFE-5A98D43A27B7}" destId="{DB184EB8-B7EC-4D89-B65F-903561F9BA49}" srcOrd="1" destOrd="0" presId="urn:microsoft.com/office/officeart/2005/8/layout/chevron2"/>
    <dgm:cxn modelId="{3E2A2CC6-099E-4160-83E5-372E6D853039}" type="presParOf" srcId="{4B11EFA3-043A-46C8-922D-C436BCF4AFE0}" destId="{0E2BA759-AAFE-49CF-B508-B9F9570E9F22}" srcOrd="3" destOrd="0" presId="urn:microsoft.com/office/officeart/2005/8/layout/chevron2"/>
    <dgm:cxn modelId="{6756218F-0518-4AF1-B596-6C1887BDB6F0}" type="presParOf" srcId="{4B11EFA3-043A-46C8-922D-C436BCF4AFE0}" destId="{4A67C467-57FF-4554-B220-B0B0478AD279}" srcOrd="4" destOrd="0" presId="urn:microsoft.com/office/officeart/2005/8/layout/chevron2"/>
    <dgm:cxn modelId="{BDA637F8-5160-4928-A658-EA621B653D02}" type="presParOf" srcId="{4A67C467-57FF-4554-B220-B0B0478AD279}" destId="{B9A9BC5C-0242-4B7F-A08D-2DCE3BE259BC}" srcOrd="0" destOrd="0" presId="urn:microsoft.com/office/officeart/2005/8/layout/chevron2"/>
    <dgm:cxn modelId="{1D71B3CE-A668-4528-8C13-A43ED8385B25}" type="presParOf" srcId="{4A67C467-57FF-4554-B220-B0B0478AD279}" destId="{200F9557-F58F-462C-BFB3-DE55E9E2F7D7}" srcOrd="1" destOrd="0" presId="urn:microsoft.com/office/officeart/2005/8/layout/chevron2"/>
    <dgm:cxn modelId="{5DFFF485-02CA-4DA0-A354-81BD20B99FAB}" type="presParOf" srcId="{4B11EFA3-043A-46C8-922D-C436BCF4AFE0}" destId="{D5D4A7B2-F1BA-4AAB-9E8F-3335820D1971}" srcOrd="5" destOrd="0" presId="urn:microsoft.com/office/officeart/2005/8/layout/chevron2"/>
    <dgm:cxn modelId="{EC7723D8-8F7D-4DFF-B87E-32813557A3F1}" type="presParOf" srcId="{4B11EFA3-043A-46C8-922D-C436BCF4AFE0}" destId="{21F2EBE3-A89A-4526-A3CF-8D6DA0970EB5}" srcOrd="6" destOrd="0" presId="urn:microsoft.com/office/officeart/2005/8/layout/chevron2"/>
    <dgm:cxn modelId="{69CA42C7-1797-4B45-AD83-EEFBE37EAB0B}" type="presParOf" srcId="{21F2EBE3-A89A-4526-A3CF-8D6DA0970EB5}" destId="{69957B01-789D-41F8-ACD6-1609879A0565}" srcOrd="0" destOrd="0" presId="urn:microsoft.com/office/officeart/2005/8/layout/chevron2"/>
    <dgm:cxn modelId="{039A7961-2466-4A61-AAD1-257C0FBB7F90}" type="presParOf" srcId="{21F2EBE3-A89A-4526-A3CF-8D6DA0970EB5}" destId="{80B23716-7B18-4CB1-BE7D-BEF3B02E05E1}" srcOrd="1" destOrd="0" presId="urn:microsoft.com/office/officeart/2005/8/layout/chevron2"/>
    <dgm:cxn modelId="{1A4B0838-CE42-4CD9-9A52-4306AD2B89AB}" type="presParOf" srcId="{4B11EFA3-043A-46C8-922D-C436BCF4AFE0}" destId="{7B611F68-AB5D-44A7-A8A8-4387FDA181AA}" srcOrd="7" destOrd="0" presId="urn:microsoft.com/office/officeart/2005/8/layout/chevron2"/>
    <dgm:cxn modelId="{59E11AFF-D292-48CF-A91C-90C0B98ADFF0}" type="presParOf" srcId="{4B11EFA3-043A-46C8-922D-C436BCF4AFE0}" destId="{7794E743-1B4E-4B63-A33C-DAE66B9C5CDF}" srcOrd="8" destOrd="0" presId="urn:microsoft.com/office/officeart/2005/8/layout/chevron2"/>
    <dgm:cxn modelId="{011E8741-C509-4687-8B24-DF050ED88F98}" type="presParOf" srcId="{7794E743-1B4E-4B63-A33C-DAE66B9C5CDF}" destId="{E773FEB7-2055-4574-AFFE-F025E0458C67}" srcOrd="0" destOrd="0" presId="urn:microsoft.com/office/officeart/2005/8/layout/chevron2"/>
    <dgm:cxn modelId="{2E96ABFC-BDD0-4B51-AECD-E95226109859}" type="presParOf" srcId="{7794E743-1B4E-4B63-A33C-DAE66B9C5CDF}" destId="{CB77D1CF-1366-4699-A83B-CC0266D4BA8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933698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639a466128134c87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639a466128134c87_147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6370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3721462-A9E1-4536-9F2D-B2F8F2185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21" y="575074"/>
            <a:ext cx="15521461" cy="2087762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1D1B458C-BFE5-4FED-890B-A3C81CBD9E00}"/>
              </a:ext>
            </a:extLst>
          </p:cNvPr>
          <p:cNvSpPr/>
          <p:nvPr userDrawn="1"/>
        </p:nvSpPr>
        <p:spPr>
          <a:xfrm>
            <a:off x="0" y="0"/>
            <a:ext cx="17995900" cy="1559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793" tIns="68900" rIns="137793" bIns="68900" rtlCol="0" anchor="ctr"/>
          <a:lstStyle/>
          <a:p>
            <a:pPr algn="ctr" defTabSz="1377913"/>
            <a:endParaRPr lang="ru-RU" sz="2700">
              <a:solidFill>
                <a:prstClr val="white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74EC097-BE1E-47C5-A4A4-558BFD9F9C06}"/>
              </a:ext>
            </a:extLst>
          </p:cNvPr>
          <p:cNvSpPr/>
          <p:nvPr userDrawn="1"/>
        </p:nvSpPr>
        <p:spPr>
          <a:xfrm>
            <a:off x="18377" y="10666569"/>
            <a:ext cx="17995900" cy="1559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793" tIns="68900" rIns="137793" bIns="68900" rtlCol="0" anchor="ctr"/>
          <a:lstStyle/>
          <a:p>
            <a:pPr algn="ctr" defTabSz="1377913"/>
            <a:endParaRPr lang="ru-RU" sz="2700">
              <a:solidFill>
                <a:prstClr val="white"/>
              </a:solidFill>
            </a:endParaRPr>
          </a:p>
        </p:txBody>
      </p:sp>
      <p:grpSp>
        <p:nvGrpSpPr>
          <p:cNvPr id="3" name="Группа 8">
            <a:extLst>
              <a:ext uri="{FF2B5EF4-FFF2-40B4-BE49-F238E27FC236}">
                <a16:creationId xmlns:a16="http://schemas.microsoft.com/office/drawing/2014/main" xmlns="" id="{ECD6CA42-8F84-4EF7-AC44-C6D7CA7B5256}"/>
              </a:ext>
            </a:extLst>
          </p:cNvPr>
          <p:cNvGrpSpPr/>
          <p:nvPr userDrawn="1"/>
        </p:nvGrpSpPr>
        <p:grpSpPr>
          <a:xfrm>
            <a:off x="3" y="77962"/>
            <a:ext cx="4198970" cy="432338"/>
            <a:chOff x="5228062" y="49500"/>
            <a:chExt cx="2844750" cy="274500"/>
          </a:xfrm>
          <a:solidFill>
            <a:schemeClr val="tx2"/>
          </a:solidFill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EF73193D-4957-4A8F-A457-261D1530DEC3}"/>
                </a:ext>
              </a:extLst>
            </p:cNvPr>
            <p:cNvSpPr/>
            <p:nvPr userDrawn="1"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7913"/>
              <a:endParaRPr lang="ru-RU" sz="2700" dirty="0">
                <a:solidFill>
                  <a:prstClr val="white"/>
                </a:solidFill>
              </a:endParaRPr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:a16="http://schemas.microsoft.com/office/drawing/2014/main" xmlns="" id="{9CA2CB59-7E2E-4FE6-B4DA-BC82267C4973}"/>
                </a:ext>
              </a:extLst>
            </p:cNvPr>
            <p:cNvSpPr/>
            <p:nvPr userDrawn="1"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7913"/>
              <a:endParaRPr lang="ru-RU" sz="2700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Группа 11">
            <a:extLst>
              <a:ext uri="{FF2B5EF4-FFF2-40B4-BE49-F238E27FC236}">
                <a16:creationId xmlns:a16="http://schemas.microsoft.com/office/drawing/2014/main" xmlns="" id="{F77822EB-8A6C-4A70-8594-303E6651250C}"/>
              </a:ext>
            </a:extLst>
          </p:cNvPr>
          <p:cNvGrpSpPr/>
          <p:nvPr userDrawn="1"/>
        </p:nvGrpSpPr>
        <p:grpSpPr>
          <a:xfrm>
            <a:off x="13849184" y="10390157"/>
            <a:ext cx="4198970" cy="432338"/>
            <a:chOff x="9347250" y="6571200"/>
            <a:chExt cx="2844750" cy="274500"/>
          </a:xfrm>
          <a:solidFill>
            <a:schemeClr val="tx2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1DA2A97F-749F-48D2-AE48-5762F540EF28}"/>
                </a:ext>
              </a:extLst>
            </p:cNvPr>
            <p:cNvSpPr/>
            <p:nvPr userDrawn="1"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7913"/>
              <a:endParaRPr lang="ru-RU" sz="2700" dirty="0">
                <a:solidFill>
                  <a:prstClr val="white"/>
                </a:solidFill>
              </a:endParaRPr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:a16="http://schemas.microsoft.com/office/drawing/2014/main" xmlns="" id="{3E93E1D6-3B3B-47F6-966E-B20E50008B90}"/>
                </a:ext>
              </a:extLst>
            </p:cNvPr>
            <p:cNvSpPr/>
            <p:nvPr userDrawn="1"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7913"/>
              <a:endParaRPr lang="ru-RU" sz="2700">
                <a:solidFill>
                  <a:prstClr val="white"/>
                </a:solidFill>
              </a:endParaRPr>
            </a:p>
          </p:txBody>
        </p:sp>
      </p:grpSp>
      <p:sp>
        <p:nvSpPr>
          <p:cNvPr id="16" name="Текст 18">
            <a:extLst>
              <a:ext uri="{FF2B5EF4-FFF2-40B4-BE49-F238E27FC236}">
                <a16:creationId xmlns:a16="http://schemas.microsoft.com/office/drawing/2014/main" xmlns="" id="{57C0137E-3F0D-4D70-B2CA-0E5AD27AD1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37221" y="3202901"/>
            <a:ext cx="15416021" cy="6378296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688963" indent="0">
              <a:buNone/>
              <a:defRPr>
                <a:solidFill>
                  <a:schemeClr val="accent1"/>
                </a:solidFill>
              </a:defRPr>
            </a:lvl2pPr>
            <a:lvl3pPr marL="1377913" indent="0">
              <a:buNone/>
              <a:defRPr>
                <a:solidFill>
                  <a:schemeClr val="accent1"/>
                </a:solidFill>
              </a:defRPr>
            </a:lvl3pPr>
            <a:lvl4pPr marL="2066882" indent="0">
              <a:buNone/>
              <a:defRPr>
                <a:solidFill>
                  <a:schemeClr val="accent1"/>
                </a:solidFill>
              </a:defRPr>
            </a:lvl4pPr>
            <a:lvl5pPr marL="2755845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1693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iming>
    <p:tnLst>
      <p:par>
        <p:cTn id="1" dur="indefinite" restart="never" nodeType="tmRoot"/>
      </p:par>
    </p:tnLst>
  </p:timing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3" Type="http://schemas.openxmlformats.org/officeDocument/2006/relationships/image" Target="../media/image1.png"/><Relationship Id="rId12" Type="http://schemas.openxmlformats.org/officeDocument/2006/relationships/image" Target="../media/image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378086" y="3541277"/>
            <a:ext cx="7620000" cy="609948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68349" y="8518316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3.1.2-Mavzu:Tarix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bitiruvchilarga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qo‘yilgan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25550" y="4029075"/>
            <a:ext cx="68389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n-US" sz="2800" b="1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III. TARIX </a:t>
            </a:r>
            <a:r>
              <a:rPr lang="en-US" sz="2800" b="1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FanIni</a:t>
            </a:r>
            <a:r>
              <a:rPr lang="en-US" sz="2800" b="1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o‘qitishda</a:t>
            </a:r>
            <a:r>
              <a:rPr lang="en-US" sz="2800" b="1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2800" b="1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yondashuvlar</a:t>
            </a:r>
            <a:r>
              <a:rPr lang="en-US" sz="2800" b="1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ctr">
              <a:spcAft>
                <a:spcPts val="0"/>
              </a:spcAft>
            </a:pP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800" b="1" cap="all" dirty="0">
                <a:latin typeface="Times New Roman" panose="02020603050405020304" pitchFamily="18" charset="0"/>
                <a:ea typeface="Calibri" panose="020F0502020204030204" pitchFamily="34" charset="0"/>
              </a:rPr>
              <a:t>3.1. “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Tarix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fanining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DTS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yangi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avlod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darsliklarining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” </a:t>
            </a:r>
            <a:r>
              <a:rPr lang="uz-Cyrl-UZ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moduli</a:t>
            </a:r>
            <a:r>
              <a:rPr lang="uz-Latn-UZ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uz-Latn-UZ" sz="28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467098" y="1615886"/>
            <a:ext cx="115506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4000" b="1" dirty="0" err="1" smtClean="0"/>
              <a:t>Tarixiy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voqelikni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tushunish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va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uni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mantiqiy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izchillikda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tushuntira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olish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kompetensiyasi</a:t>
            </a:r>
            <a:endParaRPr lang="ru-RU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453750727"/>
              </p:ext>
            </p:extLst>
          </p:nvPr>
        </p:nvGraphicFramePr>
        <p:xfrm>
          <a:off x="1073150" y="3190875"/>
          <a:ext cx="16300176" cy="6793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09396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 flipV="1">
            <a:off x="283539" y="1657718"/>
            <a:ext cx="17217954" cy="115014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1345014" y="182532"/>
            <a:ext cx="9140888" cy="1475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156" tIns="69077" rIns="138156" bIns="69077" anchor="ctr"/>
          <a:lstStyle/>
          <a:p>
            <a:pPr defTabSz="1381784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C0D7F5">
                  <a:lumMod val="50000"/>
                </a:srgbClr>
              </a:solidFill>
              <a:cs typeface="Arial" panose="020B0604020202020204" pitchFamily="34" charset="0"/>
            </a:endParaRPr>
          </a:p>
        </p:txBody>
      </p:sp>
      <p:pic>
        <p:nvPicPr>
          <p:cNvPr id="2" name="Graphic 2"/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611" y="70025"/>
            <a:ext cx="17790634" cy="14451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04" y="293047"/>
            <a:ext cx="2462252" cy="1027128"/>
          </a:xfrm>
          <a:prstGeom prst="rect">
            <a:avLst/>
          </a:prstGeom>
        </p:spPr>
      </p:pic>
      <p:pic>
        <p:nvPicPr>
          <p:cNvPr id="7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232" y="342042"/>
            <a:ext cx="3896300" cy="934118"/>
          </a:xfrm>
          <a:prstGeom prst="rect">
            <a:avLst/>
          </a:prstGeom>
        </p:spPr>
      </p:pic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149079" y="1895474"/>
            <a:ext cx="11201400" cy="8679983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84034" tIns="91753" rIns="184034" bIns="91753">
            <a:spAutoFit/>
          </a:bodyPr>
          <a:lstStyle>
            <a:lvl1pPr marL="282575" indent="-282575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ish</a:t>
            </a:r>
            <a:r>
              <a:rPr lang="en-US" sz="29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o‘rinlarini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yaratishga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intiladi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mehnat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jamoasi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va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mutaxassislar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samarali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hamkorlik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qila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ijtimoiy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sharoitlarga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moslasha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o‘z-o‘zini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rivojlantiradi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bilimini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muntazam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ravishda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oshirib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borishni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tizimlashtira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burch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majburiyat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va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huquqlarini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ularga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rioya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faol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fuqarolik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pozitsiyasini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namoyon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ijtimoiy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hayotga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tayyorligini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namoyon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qila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hissiyotlarini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boshqara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nizoli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o‘zini-o‘zi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idora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qila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muammolarni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tinch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yo‘l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hal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etishga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harakat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mustaqil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tafakkurga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ega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bo‘ladi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o‘z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xatti-harakatlarini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tanqidiy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baholay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 defTabSz="689471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Clr>
                <a:srgbClr val="0000FF"/>
              </a:buClr>
              <a:buSzPct val="100000"/>
              <a:buFont typeface="Noto Sans Symbols" charset="0"/>
              <a:buChar char="✔"/>
            </a:pP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ma’naviy-axloqiy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fazilatlarga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ega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bo‘ladi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va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targ‘ib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qila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06" y="5476877"/>
            <a:ext cx="4924646" cy="4685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04" y="2276475"/>
            <a:ext cx="1241744" cy="3530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232" y="2962281"/>
            <a:ext cx="1426832" cy="349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0000">
            <a:off x="2464764" y="3542944"/>
            <a:ext cx="1860272" cy="198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697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9650">
            <a:off x="8868934" y="4242045"/>
            <a:ext cx="6669074" cy="6059724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 rot="20976579">
            <a:off x="777404" y="4723076"/>
            <a:ext cx="5931096" cy="5388959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921553" y="1613553"/>
            <a:ext cx="15521461" cy="1882122"/>
          </a:xfrm>
        </p:spPr>
        <p:txBody>
          <a:bodyPr>
            <a:normAutofit/>
          </a:bodyPr>
          <a:lstStyle/>
          <a:p>
            <a:pPr algn="ctr"/>
            <a:r>
              <a:rPr lang="uz-Latn-UZ" sz="3900" b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 QANDAY “MAHSULOT” YETISHTIRIB CHIQARADI?</a:t>
            </a:r>
            <a:br>
              <a:rPr lang="uz-Latn-UZ" sz="3900" b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uz-Latn-UZ" sz="3900" b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SIZ UNING QANDAY BOʻLISHINI ISTAYSIZ?</a:t>
            </a:r>
            <a:endParaRPr lang="ru-RU" sz="3900" b="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3" y="-85711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317"/>
            <a:ext cx="2362200" cy="9230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95"/>
            <a:ext cx="3325188" cy="9230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07"/>
          <a:stretch>
            <a:fillRect/>
          </a:stretch>
        </p:blipFill>
        <p:spPr bwMode="auto">
          <a:xfrm>
            <a:off x="5476177" y="4410081"/>
            <a:ext cx="3237903" cy="4805601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000000">
                <a:alpha val="70016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b="920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" name="AutoShape 12"/>
          <p:cNvSpPr>
            <a:spLocks noChangeArrowheads="1"/>
          </p:cNvSpPr>
          <p:nvPr/>
        </p:nvSpPr>
        <p:spPr bwMode="auto">
          <a:xfrm flipH="1">
            <a:off x="7193240" y="3343275"/>
            <a:ext cx="1700441" cy="1524000"/>
          </a:xfrm>
          <a:prstGeom prst="cloudCallout">
            <a:avLst>
              <a:gd name="adj1" fmla="val -8486"/>
              <a:gd name="adj2" fmla="val 17287"/>
            </a:avLst>
          </a:prstGeom>
          <a:solidFill>
            <a:srgbClr val="FFFFFF"/>
          </a:solidFill>
          <a:ln w="28440" cap="flat">
            <a:solidFill>
              <a:srgbClr val="5B9BD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37894" tIns="68953" rIns="137894" bIns="68953" anchor="ctr"/>
          <a:lstStyle/>
          <a:p>
            <a:pPr algn="ctr" defTabSz="689471" fontAlgn="base">
              <a:spcBef>
                <a:spcPts val="20"/>
              </a:spcBef>
              <a:spcAft>
                <a:spcPts val="20"/>
              </a:spcAft>
              <a:buSzPct val="100000"/>
            </a:pPr>
            <a:endParaRPr lang="en-US" sz="5400" b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  <a:p>
            <a:pPr algn="ctr" defTabSz="689471" fontAlgn="base">
              <a:spcBef>
                <a:spcPts val="20"/>
              </a:spcBef>
              <a:spcAft>
                <a:spcPts val="20"/>
              </a:spcAft>
              <a:buSzPct val="100000"/>
            </a:pPr>
            <a:r>
              <a:rPr lang="en-US" sz="8000" b="1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?</a:t>
            </a:r>
          </a:p>
          <a:p>
            <a:pPr algn="ctr" defTabSz="689471" fontAlgn="base">
              <a:spcBef>
                <a:spcPts val="20"/>
              </a:spcBef>
              <a:spcAft>
                <a:spcPts val="20"/>
              </a:spcAft>
              <a:buSzPct val="100000"/>
              <a:tabLst>
                <a:tab pos="0" algn="l"/>
                <a:tab pos="1378936" algn="l"/>
                <a:tab pos="2757867" algn="l"/>
                <a:tab pos="4136808" algn="l"/>
                <a:tab pos="5515730" algn="l"/>
                <a:tab pos="6894662" algn="l"/>
                <a:tab pos="8273604" algn="l"/>
                <a:tab pos="9652536" algn="l"/>
                <a:tab pos="11031468" algn="l"/>
                <a:tab pos="12410396" algn="l"/>
                <a:tab pos="13789332" algn="l"/>
                <a:tab pos="15168270" algn="l"/>
              </a:tabLst>
            </a:pPr>
            <a:endParaRPr lang="en-US" sz="4800" b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  <a:p>
            <a:pPr defTabSz="689471" fontAlgn="base">
              <a:spcBef>
                <a:spcPts val="20"/>
              </a:spcBef>
              <a:spcAft>
                <a:spcPts val="20"/>
              </a:spcAft>
              <a:buSzPct val="100000"/>
              <a:tabLst>
                <a:tab pos="0" algn="l"/>
                <a:tab pos="1378936" algn="l"/>
                <a:tab pos="2757867" algn="l"/>
                <a:tab pos="4136808" algn="l"/>
                <a:tab pos="5515730" algn="l"/>
                <a:tab pos="6894662" algn="l"/>
                <a:tab pos="8273604" algn="l"/>
                <a:tab pos="9652536" algn="l"/>
                <a:tab pos="11031468" algn="l"/>
                <a:tab pos="12410396" algn="l"/>
                <a:tab pos="13789332" algn="l"/>
                <a:tab pos="15168270" algn="l"/>
              </a:tabLst>
            </a:pPr>
            <a:endParaRPr lang="en-US" sz="4800" b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18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4" name="Google Shape;134;p26"/>
          <p:cNvCxnSpPr/>
          <p:nvPr/>
        </p:nvCxnSpPr>
        <p:spPr>
          <a:xfrm rot="5400000">
            <a:off x="12657034" y="6225839"/>
            <a:ext cx="1247400" cy="456392"/>
          </a:xfrm>
          <a:prstGeom prst="bentConnector3">
            <a:avLst>
              <a:gd name="adj1" fmla="val 1494"/>
            </a:avLst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5" name="Google Shape;135;p26"/>
          <p:cNvCxnSpPr/>
          <p:nvPr/>
        </p:nvCxnSpPr>
        <p:spPr>
          <a:xfrm rot="5400000">
            <a:off x="10942403" y="3909161"/>
            <a:ext cx="3430980" cy="2448458"/>
          </a:xfrm>
          <a:prstGeom prst="bentConnector3">
            <a:avLst>
              <a:gd name="adj1" fmla="val 543"/>
            </a:avLst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6" name="Google Shape;136;p26"/>
          <p:cNvCxnSpPr/>
          <p:nvPr/>
        </p:nvCxnSpPr>
        <p:spPr>
          <a:xfrm>
            <a:off x="4323451" y="5822145"/>
            <a:ext cx="1294784" cy="138159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" name="Google Shape;138;p26"/>
          <p:cNvCxnSpPr/>
          <p:nvPr/>
        </p:nvCxnSpPr>
        <p:spPr>
          <a:xfrm rot="-5400000" flipH="1">
            <a:off x="4080161" y="3632447"/>
            <a:ext cx="3556350" cy="3136293"/>
          </a:xfrm>
          <a:prstGeom prst="bentConnector3">
            <a:avLst>
              <a:gd name="adj1" fmla="val -17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0" name="Google Shape;140;p26"/>
          <p:cNvSpPr/>
          <p:nvPr/>
        </p:nvSpPr>
        <p:spPr>
          <a:xfrm>
            <a:off x="12469603" y="5227313"/>
            <a:ext cx="1020565" cy="808684"/>
          </a:xfrm>
          <a:custGeom>
            <a:avLst/>
            <a:gdLst/>
            <a:ahLst/>
            <a:cxnLst/>
            <a:rect l="l" t="t" r="r" b="b"/>
            <a:pathLst>
              <a:path w="6725" h="4994" extrusionOk="0">
                <a:moveTo>
                  <a:pt x="6724" y="0"/>
                </a:moveTo>
                <a:lnTo>
                  <a:pt x="1179" y="2172"/>
                </a:lnTo>
                <a:lnTo>
                  <a:pt x="1" y="2969"/>
                </a:lnTo>
                <a:lnTo>
                  <a:pt x="1829" y="3448"/>
                </a:lnTo>
                <a:lnTo>
                  <a:pt x="1829" y="4993"/>
                </a:lnTo>
                <a:lnTo>
                  <a:pt x="2712" y="3902"/>
                </a:lnTo>
                <a:lnTo>
                  <a:pt x="4737" y="4417"/>
                </a:lnTo>
                <a:lnTo>
                  <a:pt x="6724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1" name="Google Shape;141;p26"/>
          <p:cNvSpPr/>
          <p:nvPr/>
        </p:nvSpPr>
        <p:spPr>
          <a:xfrm>
            <a:off x="12717266" y="5708080"/>
            <a:ext cx="188178" cy="234477"/>
          </a:xfrm>
          <a:custGeom>
            <a:avLst/>
            <a:gdLst/>
            <a:ahLst/>
            <a:cxnLst/>
            <a:rect l="l" t="t" r="r" b="b"/>
            <a:pathLst>
              <a:path w="1240" h="1448" extrusionOk="0">
                <a:moveTo>
                  <a:pt x="1" y="0"/>
                </a:moveTo>
                <a:lnTo>
                  <a:pt x="1" y="1448"/>
                </a:lnTo>
                <a:lnTo>
                  <a:pt x="1240" y="135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2" name="Google Shape;142;p26"/>
          <p:cNvSpPr/>
          <p:nvPr/>
        </p:nvSpPr>
        <p:spPr>
          <a:xfrm>
            <a:off x="12763857" y="5090160"/>
            <a:ext cx="744822" cy="745207"/>
          </a:xfrm>
          <a:custGeom>
            <a:avLst/>
            <a:gdLst/>
            <a:ahLst/>
            <a:cxnLst/>
            <a:rect l="l" t="t" r="r" b="b"/>
            <a:pathLst>
              <a:path w="4908" h="4602" extrusionOk="0">
                <a:moveTo>
                  <a:pt x="4908" y="1"/>
                </a:moveTo>
                <a:lnTo>
                  <a:pt x="0" y="3951"/>
                </a:lnTo>
                <a:lnTo>
                  <a:pt x="2564" y="4601"/>
                </a:lnTo>
                <a:lnTo>
                  <a:pt x="4908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3" name="Google Shape;143;p26"/>
          <p:cNvSpPr/>
          <p:nvPr/>
        </p:nvSpPr>
        <p:spPr>
          <a:xfrm>
            <a:off x="12458523" y="5090155"/>
            <a:ext cx="1050156" cy="639952"/>
          </a:xfrm>
          <a:custGeom>
            <a:avLst/>
            <a:gdLst/>
            <a:ahLst/>
            <a:cxnLst/>
            <a:rect l="l" t="t" r="r" b="b"/>
            <a:pathLst>
              <a:path w="6920" h="3952" extrusionOk="0">
                <a:moveTo>
                  <a:pt x="6920" y="1"/>
                </a:moveTo>
                <a:lnTo>
                  <a:pt x="0" y="3092"/>
                </a:lnTo>
                <a:lnTo>
                  <a:pt x="2012" y="3951"/>
                </a:lnTo>
                <a:lnTo>
                  <a:pt x="692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4" name="Google Shape;144;p26"/>
          <p:cNvSpPr/>
          <p:nvPr/>
        </p:nvSpPr>
        <p:spPr>
          <a:xfrm>
            <a:off x="12717267" y="5090155"/>
            <a:ext cx="791412" cy="639952"/>
          </a:xfrm>
          <a:custGeom>
            <a:avLst/>
            <a:gdLst/>
            <a:ahLst/>
            <a:cxnLst/>
            <a:rect l="l" t="t" r="r" b="b"/>
            <a:pathLst>
              <a:path w="5215" h="3952" extrusionOk="0">
                <a:moveTo>
                  <a:pt x="5215" y="1"/>
                </a:moveTo>
                <a:lnTo>
                  <a:pt x="1" y="3816"/>
                </a:lnTo>
                <a:lnTo>
                  <a:pt x="307" y="3951"/>
                </a:lnTo>
                <a:lnTo>
                  <a:pt x="5215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5" name="Google Shape;145;p26"/>
          <p:cNvSpPr/>
          <p:nvPr/>
        </p:nvSpPr>
        <p:spPr>
          <a:xfrm>
            <a:off x="10367625" y="5863046"/>
            <a:ext cx="2301391" cy="580199"/>
          </a:xfrm>
          <a:custGeom>
            <a:avLst/>
            <a:gdLst/>
            <a:ahLst/>
            <a:cxnLst/>
            <a:rect l="l" t="t" r="r" b="b"/>
            <a:pathLst>
              <a:path w="15165" h="3583" fill="none" extrusionOk="0">
                <a:moveTo>
                  <a:pt x="15165" y="1485"/>
                </a:moveTo>
                <a:cubicBezTo>
                  <a:pt x="13692" y="2797"/>
                  <a:pt x="11643" y="3288"/>
                  <a:pt x="9680" y="3251"/>
                </a:cubicBezTo>
                <a:cubicBezTo>
                  <a:pt x="8822" y="3239"/>
                  <a:pt x="7951" y="3129"/>
                  <a:pt x="7178" y="2761"/>
                </a:cubicBezTo>
                <a:cubicBezTo>
                  <a:pt x="6760" y="2589"/>
                  <a:pt x="6405" y="2307"/>
                  <a:pt x="6147" y="1939"/>
                </a:cubicBezTo>
                <a:cubicBezTo>
                  <a:pt x="5889" y="1570"/>
                  <a:pt x="5840" y="1092"/>
                  <a:pt x="6012" y="675"/>
                </a:cubicBezTo>
                <a:cubicBezTo>
                  <a:pt x="6196" y="270"/>
                  <a:pt x="6687" y="0"/>
                  <a:pt x="7104" y="147"/>
                </a:cubicBezTo>
                <a:cubicBezTo>
                  <a:pt x="7558" y="307"/>
                  <a:pt x="7779" y="859"/>
                  <a:pt x="7681" y="1325"/>
                </a:cubicBezTo>
                <a:cubicBezTo>
                  <a:pt x="7582" y="1791"/>
                  <a:pt x="7251" y="2172"/>
                  <a:pt x="6871" y="2466"/>
                </a:cubicBezTo>
                <a:cubicBezTo>
                  <a:pt x="5938" y="3214"/>
                  <a:pt x="4712" y="3546"/>
                  <a:pt x="3522" y="3558"/>
                </a:cubicBezTo>
                <a:cubicBezTo>
                  <a:pt x="2319" y="3583"/>
                  <a:pt x="1141" y="3288"/>
                  <a:pt x="0" y="2895"/>
                </a:cubicBezTo>
              </a:path>
            </a:pathLst>
          </a:custGeom>
          <a:noFill/>
          <a:ln w="1905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6" name="Google Shape;146;p26"/>
          <p:cNvSpPr/>
          <p:nvPr/>
        </p:nvSpPr>
        <p:spPr>
          <a:xfrm>
            <a:off x="5446237" y="5133390"/>
            <a:ext cx="1645196" cy="658734"/>
          </a:xfrm>
          <a:custGeom>
            <a:avLst/>
            <a:gdLst/>
            <a:ahLst/>
            <a:cxnLst/>
            <a:rect l="l" t="t" r="r" b="b"/>
            <a:pathLst>
              <a:path w="10841" h="4068" extrusionOk="0">
                <a:moveTo>
                  <a:pt x="4252" y="1"/>
                </a:moveTo>
                <a:cubicBezTo>
                  <a:pt x="3976" y="1"/>
                  <a:pt x="3704" y="67"/>
                  <a:pt x="3467" y="214"/>
                </a:cubicBezTo>
                <a:cubicBezTo>
                  <a:pt x="2708" y="692"/>
                  <a:pt x="2596" y="1768"/>
                  <a:pt x="2657" y="2675"/>
                </a:cubicBezTo>
                <a:lnTo>
                  <a:pt x="2657" y="2675"/>
                </a:lnTo>
                <a:cubicBezTo>
                  <a:pt x="2644" y="2500"/>
                  <a:pt x="2531" y="2434"/>
                  <a:pt x="2376" y="2434"/>
                </a:cubicBezTo>
                <a:cubicBezTo>
                  <a:pt x="2003" y="2434"/>
                  <a:pt x="1385" y="2817"/>
                  <a:pt x="1308" y="3024"/>
                </a:cubicBezTo>
                <a:cubicBezTo>
                  <a:pt x="1179" y="2930"/>
                  <a:pt x="1019" y="2888"/>
                  <a:pt x="861" y="2888"/>
                </a:cubicBezTo>
                <a:cubicBezTo>
                  <a:pt x="421" y="2888"/>
                  <a:pt x="1" y="3216"/>
                  <a:pt x="326" y="3649"/>
                </a:cubicBezTo>
                <a:cubicBezTo>
                  <a:pt x="598" y="4008"/>
                  <a:pt x="1337" y="4067"/>
                  <a:pt x="1930" y="4067"/>
                </a:cubicBezTo>
                <a:cubicBezTo>
                  <a:pt x="2168" y="4067"/>
                  <a:pt x="2383" y="4058"/>
                  <a:pt x="2535" y="4054"/>
                </a:cubicBezTo>
                <a:cubicBezTo>
                  <a:pt x="4841" y="4042"/>
                  <a:pt x="7148" y="3993"/>
                  <a:pt x="9442" y="3932"/>
                </a:cubicBezTo>
                <a:cubicBezTo>
                  <a:pt x="9465" y="3933"/>
                  <a:pt x="9487" y="3934"/>
                  <a:pt x="9510" y="3934"/>
                </a:cubicBezTo>
                <a:cubicBezTo>
                  <a:pt x="9659" y="3934"/>
                  <a:pt x="9806" y="3901"/>
                  <a:pt x="9945" y="3858"/>
                </a:cubicBezTo>
                <a:cubicBezTo>
                  <a:pt x="10055" y="3797"/>
                  <a:pt x="10166" y="3723"/>
                  <a:pt x="10252" y="3625"/>
                </a:cubicBezTo>
                <a:cubicBezTo>
                  <a:pt x="10841" y="2987"/>
                  <a:pt x="10620" y="1785"/>
                  <a:pt x="9835" y="1392"/>
                </a:cubicBezTo>
                <a:cubicBezTo>
                  <a:pt x="9658" y="1304"/>
                  <a:pt x="9467" y="1263"/>
                  <a:pt x="9274" y="1263"/>
                </a:cubicBezTo>
                <a:cubicBezTo>
                  <a:pt x="8607" y="1263"/>
                  <a:pt x="7924" y="1747"/>
                  <a:pt x="7810" y="2423"/>
                </a:cubicBezTo>
                <a:cubicBezTo>
                  <a:pt x="7730" y="2081"/>
                  <a:pt x="7438" y="1900"/>
                  <a:pt x="7145" y="1900"/>
                </a:cubicBezTo>
                <a:cubicBezTo>
                  <a:pt x="6901" y="1900"/>
                  <a:pt x="6657" y="2026"/>
                  <a:pt x="6534" y="2288"/>
                </a:cubicBezTo>
                <a:cubicBezTo>
                  <a:pt x="6350" y="1588"/>
                  <a:pt x="6043" y="901"/>
                  <a:pt x="5479" y="447"/>
                </a:cubicBezTo>
                <a:cubicBezTo>
                  <a:pt x="5140" y="169"/>
                  <a:pt x="4690" y="1"/>
                  <a:pt x="425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8" name="Google Shape;148;p26"/>
          <p:cNvSpPr/>
          <p:nvPr/>
        </p:nvSpPr>
        <p:spPr>
          <a:xfrm>
            <a:off x="10049244" y="8609371"/>
            <a:ext cx="845437" cy="1215128"/>
          </a:xfrm>
          <a:custGeom>
            <a:avLst/>
            <a:gdLst/>
            <a:ahLst/>
            <a:cxnLst/>
            <a:rect l="l" t="t" r="r" b="b"/>
            <a:pathLst>
              <a:path w="5571" h="7504" extrusionOk="0">
                <a:moveTo>
                  <a:pt x="1866" y="0"/>
                </a:moveTo>
                <a:cubicBezTo>
                  <a:pt x="1246" y="0"/>
                  <a:pt x="707" y="470"/>
                  <a:pt x="638" y="1100"/>
                </a:cubicBezTo>
                <a:lnTo>
                  <a:pt x="1" y="6976"/>
                </a:lnTo>
                <a:lnTo>
                  <a:pt x="4859" y="7504"/>
                </a:lnTo>
                <a:lnTo>
                  <a:pt x="5497" y="1627"/>
                </a:lnTo>
                <a:cubicBezTo>
                  <a:pt x="5570" y="952"/>
                  <a:pt x="5080" y="339"/>
                  <a:pt x="4405" y="265"/>
                </a:cubicBezTo>
                <a:lnTo>
                  <a:pt x="2000" y="8"/>
                </a:lnTo>
                <a:cubicBezTo>
                  <a:pt x="1955" y="3"/>
                  <a:pt x="1911" y="0"/>
                  <a:pt x="186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9" name="Google Shape;149;p26"/>
          <p:cNvSpPr/>
          <p:nvPr/>
        </p:nvSpPr>
        <p:spPr>
          <a:xfrm>
            <a:off x="9332493" y="7852025"/>
            <a:ext cx="790804" cy="1014984"/>
          </a:xfrm>
          <a:custGeom>
            <a:avLst/>
            <a:gdLst/>
            <a:ahLst/>
            <a:cxnLst/>
            <a:rect l="l" t="t" r="r" b="b"/>
            <a:pathLst>
              <a:path w="5211" h="6268" extrusionOk="0">
                <a:moveTo>
                  <a:pt x="557" y="1"/>
                </a:moveTo>
                <a:cubicBezTo>
                  <a:pt x="408" y="1"/>
                  <a:pt x="259" y="4"/>
                  <a:pt x="110" y="10"/>
                </a:cubicBezTo>
                <a:cubicBezTo>
                  <a:pt x="0" y="2758"/>
                  <a:pt x="969" y="4304"/>
                  <a:pt x="1816" y="5114"/>
                </a:cubicBezTo>
                <a:cubicBezTo>
                  <a:pt x="2368" y="5666"/>
                  <a:pt x="3067" y="6059"/>
                  <a:pt x="3828" y="6255"/>
                </a:cubicBezTo>
                <a:cubicBezTo>
                  <a:pt x="3889" y="6267"/>
                  <a:pt x="3951" y="6267"/>
                  <a:pt x="4000" y="6267"/>
                </a:cubicBezTo>
                <a:cubicBezTo>
                  <a:pt x="4004" y="6267"/>
                  <a:pt x="4008" y="6267"/>
                  <a:pt x="4012" y="6267"/>
                </a:cubicBezTo>
                <a:cubicBezTo>
                  <a:pt x="5056" y="6267"/>
                  <a:pt x="5210" y="4770"/>
                  <a:pt x="4184" y="4550"/>
                </a:cubicBezTo>
                <a:cubicBezTo>
                  <a:pt x="3717" y="4402"/>
                  <a:pt x="3288" y="4145"/>
                  <a:pt x="2957" y="3789"/>
                </a:cubicBezTo>
                <a:cubicBezTo>
                  <a:pt x="2147" y="2967"/>
                  <a:pt x="1767" y="1716"/>
                  <a:pt x="1828" y="72"/>
                </a:cubicBezTo>
                <a:cubicBezTo>
                  <a:pt x="1410" y="26"/>
                  <a:pt x="984" y="1"/>
                  <a:pt x="55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0" name="Google Shape;150;p26"/>
          <p:cNvSpPr/>
          <p:nvPr/>
        </p:nvSpPr>
        <p:spPr>
          <a:xfrm>
            <a:off x="9524166" y="8384127"/>
            <a:ext cx="607179" cy="490813"/>
          </a:xfrm>
          <a:custGeom>
            <a:avLst/>
            <a:gdLst/>
            <a:ahLst/>
            <a:cxnLst/>
            <a:rect l="l" t="t" r="r" b="b"/>
            <a:pathLst>
              <a:path w="4001" h="3031" extrusionOk="0">
                <a:moveTo>
                  <a:pt x="1301" y="0"/>
                </a:moveTo>
                <a:lnTo>
                  <a:pt x="1" y="1276"/>
                </a:lnTo>
                <a:cubicBezTo>
                  <a:pt x="160" y="1472"/>
                  <a:pt x="320" y="1656"/>
                  <a:pt x="504" y="1828"/>
                </a:cubicBezTo>
                <a:cubicBezTo>
                  <a:pt x="1080" y="2405"/>
                  <a:pt x="1804" y="2810"/>
                  <a:pt x="2589" y="3006"/>
                </a:cubicBezTo>
                <a:cubicBezTo>
                  <a:pt x="2638" y="3018"/>
                  <a:pt x="2700" y="3030"/>
                  <a:pt x="2761" y="3030"/>
                </a:cubicBezTo>
                <a:cubicBezTo>
                  <a:pt x="3841" y="3030"/>
                  <a:pt x="4000" y="1485"/>
                  <a:pt x="2957" y="1251"/>
                </a:cubicBezTo>
                <a:cubicBezTo>
                  <a:pt x="2467" y="1104"/>
                  <a:pt x="2025" y="834"/>
                  <a:pt x="1682" y="479"/>
                </a:cubicBezTo>
                <a:cubicBezTo>
                  <a:pt x="1534" y="331"/>
                  <a:pt x="1412" y="172"/>
                  <a:pt x="1301" y="0"/>
                </a:cubicBezTo>
                <a:close/>
              </a:path>
            </a:pathLst>
          </a:custGeom>
          <a:solidFill>
            <a:srgbClr val="F97F64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1" name="Google Shape;151;p26"/>
          <p:cNvSpPr/>
          <p:nvPr/>
        </p:nvSpPr>
        <p:spPr>
          <a:xfrm>
            <a:off x="9343574" y="7669532"/>
            <a:ext cx="270127" cy="254232"/>
          </a:xfrm>
          <a:custGeom>
            <a:avLst/>
            <a:gdLst/>
            <a:ahLst/>
            <a:cxnLst/>
            <a:rect l="l" t="t" r="r" b="b"/>
            <a:pathLst>
              <a:path w="1780" h="1570" extrusionOk="0">
                <a:moveTo>
                  <a:pt x="1517" y="1"/>
                </a:moveTo>
                <a:cubicBezTo>
                  <a:pt x="1491" y="1"/>
                  <a:pt x="1463" y="8"/>
                  <a:pt x="1436" y="21"/>
                </a:cubicBezTo>
                <a:cubicBezTo>
                  <a:pt x="1350" y="82"/>
                  <a:pt x="1399" y="229"/>
                  <a:pt x="1350" y="340"/>
                </a:cubicBezTo>
                <a:cubicBezTo>
                  <a:pt x="1301" y="413"/>
                  <a:pt x="1228" y="463"/>
                  <a:pt x="1142" y="463"/>
                </a:cubicBezTo>
                <a:lnTo>
                  <a:pt x="884" y="463"/>
                </a:lnTo>
                <a:cubicBezTo>
                  <a:pt x="876" y="462"/>
                  <a:pt x="868" y="462"/>
                  <a:pt x="860" y="462"/>
                </a:cubicBezTo>
                <a:cubicBezTo>
                  <a:pt x="453" y="462"/>
                  <a:pt x="97" y="765"/>
                  <a:pt x="25" y="1174"/>
                </a:cubicBezTo>
                <a:cubicBezTo>
                  <a:pt x="1" y="1248"/>
                  <a:pt x="13" y="1334"/>
                  <a:pt x="62" y="1395"/>
                </a:cubicBezTo>
                <a:cubicBezTo>
                  <a:pt x="123" y="1469"/>
                  <a:pt x="222" y="1505"/>
                  <a:pt x="320" y="1505"/>
                </a:cubicBezTo>
                <a:cubicBezTo>
                  <a:pt x="533" y="1546"/>
                  <a:pt x="747" y="1570"/>
                  <a:pt x="960" y="1570"/>
                </a:cubicBezTo>
                <a:cubicBezTo>
                  <a:pt x="1004" y="1570"/>
                  <a:pt x="1048" y="1569"/>
                  <a:pt x="1093" y="1567"/>
                </a:cubicBezTo>
                <a:cubicBezTo>
                  <a:pt x="1326" y="1542"/>
                  <a:pt x="1718" y="1481"/>
                  <a:pt x="1755" y="1211"/>
                </a:cubicBezTo>
                <a:cubicBezTo>
                  <a:pt x="1780" y="892"/>
                  <a:pt x="1767" y="585"/>
                  <a:pt x="1706" y="278"/>
                </a:cubicBezTo>
                <a:cubicBezTo>
                  <a:pt x="1706" y="193"/>
                  <a:pt x="1681" y="131"/>
                  <a:pt x="1632" y="70"/>
                </a:cubicBezTo>
                <a:cubicBezTo>
                  <a:pt x="1609" y="23"/>
                  <a:pt x="1565" y="1"/>
                  <a:pt x="151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2" name="Google Shape;152;p26"/>
          <p:cNvSpPr/>
          <p:nvPr/>
        </p:nvSpPr>
        <p:spPr>
          <a:xfrm>
            <a:off x="9399419" y="7746281"/>
            <a:ext cx="165870" cy="153188"/>
          </a:xfrm>
          <a:custGeom>
            <a:avLst/>
            <a:gdLst/>
            <a:ahLst/>
            <a:cxnLst/>
            <a:rect l="l" t="t" r="r" b="b"/>
            <a:pathLst>
              <a:path w="1093" h="946" extrusionOk="0">
                <a:moveTo>
                  <a:pt x="725" y="1"/>
                </a:moveTo>
                <a:cubicBezTo>
                  <a:pt x="712" y="13"/>
                  <a:pt x="712" y="25"/>
                  <a:pt x="712" y="50"/>
                </a:cubicBezTo>
                <a:cubicBezTo>
                  <a:pt x="725" y="50"/>
                  <a:pt x="1019" y="626"/>
                  <a:pt x="774" y="798"/>
                </a:cubicBezTo>
                <a:cubicBezTo>
                  <a:pt x="765" y="807"/>
                  <a:pt x="750" y="816"/>
                  <a:pt x="734" y="816"/>
                </a:cubicBezTo>
                <a:cubicBezTo>
                  <a:pt x="727" y="816"/>
                  <a:pt x="719" y="814"/>
                  <a:pt x="712" y="811"/>
                </a:cubicBezTo>
                <a:cubicBezTo>
                  <a:pt x="676" y="798"/>
                  <a:pt x="651" y="774"/>
                  <a:pt x="626" y="737"/>
                </a:cubicBezTo>
                <a:cubicBezTo>
                  <a:pt x="626" y="725"/>
                  <a:pt x="614" y="725"/>
                  <a:pt x="602" y="725"/>
                </a:cubicBezTo>
                <a:cubicBezTo>
                  <a:pt x="590" y="725"/>
                  <a:pt x="577" y="737"/>
                  <a:pt x="577" y="749"/>
                </a:cubicBezTo>
                <a:cubicBezTo>
                  <a:pt x="577" y="749"/>
                  <a:pt x="553" y="823"/>
                  <a:pt x="491" y="835"/>
                </a:cubicBezTo>
                <a:cubicBezTo>
                  <a:pt x="483" y="837"/>
                  <a:pt x="474" y="838"/>
                  <a:pt x="465" y="838"/>
                </a:cubicBezTo>
                <a:cubicBezTo>
                  <a:pt x="425" y="838"/>
                  <a:pt x="387" y="816"/>
                  <a:pt x="357" y="786"/>
                </a:cubicBezTo>
                <a:cubicBezTo>
                  <a:pt x="350" y="780"/>
                  <a:pt x="347" y="777"/>
                  <a:pt x="344" y="777"/>
                </a:cubicBezTo>
                <a:cubicBezTo>
                  <a:pt x="341" y="777"/>
                  <a:pt x="338" y="780"/>
                  <a:pt x="332" y="786"/>
                </a:cubicBezTo>
                <a:cubicBezTo>
                  <a:pt x="320" y="786"/>
                  <a:pt x="320" y="786"/>
                  <a:pt x="307" y="798"/>
                </a:cubicBezTo>
                <a:cubicBezTo>
                  <a:pt x="283" y="823"/>
                  <a:pt x="209" y="896"/>
                  <a:pt x="148" y="896"/>
                </a:cubicBezTo>
                <a:cubicBezTo>
                  <a:pt x="111" y="884"/>
                  <a:pt x="74" y="860"/>
                  <a:pt x="62" y="823"/>
                </a:cubicBezTo>
                <a:cubicBezTo>
                  <a:pt x="50" y="811"/>
                  <a:pt x="25" y="811"/>
                  <a:pt x="13" y="811"/>
                </a:cubicBezTo>
                <a:cubicBezTo>
                  <a:pt x="1" y="823"/>
                  <a:pt x="1" y="847"/>
                  <a:pt x="1" y="860"/>
                </a:cubicBezTo>
                <a:lnTo>
                  <a:pt x="38" y="896"/>
                </a:lnTo>
                <a:cubicBezTo>
                  <a:pt x="62" y="933"/>
                  <a:pt x="99" y="945"/>
                  <a:pt x="148" y="945"/>
                </a:cubicBezTo>
                <a:cubicBezTo>
                  <a:pt x="222" y="945"/>
                  <a:pt x="283" y="909"/>
                  <a:pt x="332" y="847"/>
                </a:cubicBezTo>
                <a:cubicBezTo>
                  <a:pt x="372" y="878"/>
                  <a:pt x="421" y="900"/>
                  <a:pt x="471" y="900"/>
                </a:cubicBezTo>
                <a:cubicBezTo>
                  <a:pt x="482" y="900"/>
                  <a:pt x="493" y="899"/>
                  <a:pt x="504" y="896"/>
                </a:cubicBezTo>
                <a:cubicBezTo>
                  <a:pt x="553" y="884"/>
                  <a:pt x="590" y="847"/>
                  <a:pt x="614" y="811"/>
                </a:cubicBezTo>
                <a:cubicBezTo>
                  <a:pt x="639" y="847"/>
                  <a:pt x="663" y="860"/>
                  <a:pt x="712" y="872"/>
                </a:cubicBezTo>
                <a:cubicBezTo>
                  <a:pt x="719" y="875"/>
                  <a:pt x="726" y="877"/>
                  <a:pt x="734" y="877"/>
                </a:cubicBezTo>
                <a:cubicBezTo>
                  <a:pt x="757" y="877"/>
                  <a:pt x="784" y="865"/>
                  <a:pt x="810" y="847"/>
                </a:cubicBezTo>
                <a:cubicBezTo>
                  <a:pt x="1093" y="639"/>
                  <a:pt x="786" y="38"/>
                  <a:pt x="774" y="13"/>
                </a:cubicBezTo>
                <a:cubicBezTo>
                  <a:pt x="761" y="1"/>
                  <a:pt x="749" y="1"/>
                  <a:pt x="725" y="1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3" name="Google Shape;153;p26"/>
          <p:cNvSpPr/>
          <p:nvPr/>
        </p:nvSpPr>
        <p:spPr>
          <a:xfrm>
            <a:off x="9459061" y="7744993"/>
            <a:ext cx="37332" cy="130679"/>
          </a:xfrm>
          <a:custGeom>
            <a:avLst/>
            <a:gdLst/>
            <a:ahLst/>
            <a:cxnLst/>
            <a:rect l="l" t="t" r="r" b="b"/>
            <a:pathLst>
              <a:path w="246" h="807" extrusionOk="0">
                <a:moveTo>
                  <a:pt x="40" y="1"/>
                </a:moveTo>
                <a:cubicBezTo>
                  <a:pt x="35" y="1"/>
                  <a:pt x="30" y="4"/>
                  <a:pt x="25" y="9"/>
                </a:cubicBezTo>
                <a:cubicBezTo>
                  <a:pt x="13" y="9"/>
                  <a:pt x="0" y="33"/>
                  <a:pt x="13" y="46"/>
                </a:cubicBezTo>
                <a:cubicBezTo>
                  <a:pt x="86" y="279"/>
                  <a:pt x="148" y="524"/>
                  <a:pt x="184" y="782"/>
                </a:cubicBezTo>
                <a:cubicBezTo>
                  <a:pt x="184" y="782"/>
                  <a:pt x="184" y="794"/>
                  <a:pt x="197" y="794"/>
                </a:cubicBezTo>
                <a:cubicBezTo>
                  <a:pt x="197" y="794"/>
                  <a:pt x="209" y="806"/>
                  <a:pt x="221" y="806"/>
                </a:cubicBezTo>
                <a:cubicBezTo>
                  <a:pt x="233" y="794"/>
                  <a:pt x="246" y="782"/>
                  <a:pt x="246" y="769"/>
                </a:cubicBezTo>
                <a:cubicBezTo>
                  <a:pt x="209" y="512"/>
                  <a:pt x="148" y="254"/>
                  <a:pt x="62" y="21"/>
                </a:cubicBezTo>
                <a:cubicBezTo>
                  <a:pt x="54" y="7"/>
                  <a:pt x="47" y="1"/>
                  <a:pt x="40" y="1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4" name="Google Shape;154;p26"/>
          <p:cNvSpPr/>
          <p:nvPr/>
        </p:nvSpPr>
        <p:spPr>
          <a:xfrm>
            <a:off x="9416262" y="7755518"/>
            <a:ext cx="39152" cy="128087"/>
          </a:xfrm>
          <a:custGeom>
            <a:avLst/>
            <a:gdLst/>
            <a:ahLst/>
            <a:cxnLst/>
            <a:rect l="l" t="t" r="r" b="b"/>
            <a:pathLst>
              <a:path w="258" h="791" extrusionOk="0">
                <a:moveTo>
                  <a:pt x="35" y="0"/>
                </a:moveTo>
                <a:cubicBezTo>
                  <a:pt x="32" y="0"/>
                  <a:pt x="28" y="2"/>
                  <a:pt x="25" y="5"/>
                </a:cubicBezTo>
                <a:cubicBezTo>
                  <a:pt x="0" y="17"/>
                  <a:pt x="0" y="30"/>
                  <a:pt x="12" y="42"/>
                </a:cubicBezTo>
                <a:cubicBezTo>
                  <a:pt x="86" y="275"/>
                  <a:pt x="147" y="520"/>
                  <a:pt x="196" y="754"/>
                </a:cubicBezTo>
                <a:cubicBezTo>
                  <a:pt x="196" y="766"/>
                  <a:pt x="196" y="766"/>
                  <a:pt x="196" y="778"/>
                </a:cubicBezTo>
                <a:cubicBezTo>
                  <a:pt x="209" y="778"/>
                  <a:pt x="221" y="790"/>
                  <a:pt x="233" y="790"/>
                </a:cubicBezTo>
                <a:cubicBezTo>
                  <a:pt x="246" y="778"/>
                  <a:pt x="258" y="766"/>
                  <a:pt x="258" y="754"/>
                </a:cubicBezTo>
                <a:cubicBezTo>
                  <a:pt x="209" y="496"/>
                  <a:pt x="147" y="250"/>
                  <a:pt x="61" y="17"/>
                </a:cubicBezTo>
                <a:cubicBezTo>
                  <a:pt x="53" y="9"/>
                  <a:pt x="44" y="0"/>
                  <a:pt x="35" y="0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5" name="Google Shape;155;p26"/>
          <p:cNvSpPr/>
          <p:nvPr/>
        </p:nvSpPr>
        <p:spPr>
          <a:xfrm>
            <a:off x="9529777" y="7737539"/>
            <a:ext cx="83922" cy="121124"/>
          </a:xfrm>
          <a:custGeom>
            <a:avLst/>
            <a:gdLst/>
            <a:ahLst/>
            <a:cxnLst/>
            <a:rect l="l" t="t" r="r" b="b"/>
            <a:pathLst>
              <a:path w="553" h="748" extrusionOk="0">
                <a:moveTo>
                  <a:pt x="175" y="1"/>
                </a:moveTo>
                <a:cubicBezTo>
                  <a:pt x="144" y="1"/>
                  <a:pt x="113" y="10"/>
                  <a:pt x="86" y="30"/>
                </a:cubicBezTo>
                <a:cubicBezTo>
                  <a:pt x="62" y="55"/>
                  <a:pt x="37" y="79"/>
                  <a:pt x="25" y="116"/>
                </a:cubicBezTo>
                <a:cubicBezTo>
                  <a:pt x="1" y="202"/>
                  <a:pt x="1" y="300"/>
                  <a:pt x="25" y="386"/>
                </a:cubicBezTo>
                <a:cubicBezTo>
                  <a:pt x="37" y="460"/>
                  <a:pt x="62" y="546"/>
                  <a:pt x="99" y="619"/>
                </a:cubicBezTo>
                <a:cubicBezTo>
                  <a:pt x="62" y="631"/>
                  <a:pt x="37" y="668"/>
                  <a:pt x="25" y="717"/>
                </a:cubicBezTo>
                <a:cubicBezTo>
                  <a:pt x="13" y="717"/>
                  <a:pt x="13" y="730"/>
                  <a:pt x="25" y="742"/>
                </a:cubicBezTo>
                <a:cubicBezTo>
                  <a:pt x="25" y="742"/>
                  <a:pt x="31" y="747"/>
                  <a:pt x="34" y="747"/>
                </a:cubicBezTo>
                <a:cubicBezTo>
                  <a:pt x="36" y="747"/>
                  <a:pt x="37" y="746"/>
                  <a:pt x="37" y="742"/>
                </a:cubicBezTo>
                <a:cubicBezTo>
                  <a:pt x="44" y="745"/>
                  <a:pt x="50" y="747"/>
                  <a:pt x="54" y="747"/>
                </a:cubicBezTo>
                <a:cubicBezTo>
                  <a:pt x="68" y="747"/>
                  <a:pt x="74" y="735"/>
                  <a:pt x="74" y="717"/>
                </a:cubicBezTo>
                <a:cubicBezTo>
                  <a:pt x="86" y="693"/>
                  <a:pt x="111" y="680"/>
                  <a:pt x="135" y="668"/>
                </a:cubicBezTo>
                <a:cubicBezTo>
                  <a:pt x="148" y="668"/>
                  <a:pt x="160" y="656"/>
                  <a:pt x="160" y="644"/>
                </a:cubicBezTo>
                <a:cubicBezTo>
                  <a:pt x="172" y="631"/>
                  <a:pt x="172" y="607"/>
                  <a:pt x="160" y="595"/>
                </a:cubicBezTo>
                <a:cubicBezTo>
                  <a:pt x="135" y="521"/>
                  <a:pt x="99" y="447"/>
                  <a:pt x="86" y="361"/>
                </a:cubicBezTo>
                <a:cubicBezTo>
                  <a:pt x="62" y="288"/>
                  <a:pt x="62" y="214"/>
                  <a:pt x="86" y="141"/>
                </a:cubicBezTo>
                <a:cubicBezTo>
                  <a:pt x="86" y="104"/>
                  <a:pt x="111" y="92"/>
                  <a:pt x="123" y="67"/>
                </a:cubicBezTo>
                <a:cubicBezTo>
                  <a:pt x="142" y="61"/>
                  <a:pt x="160" y="58"/>
                  <a:pt x="177" y="58"/>
                </a:cubicBezTo>
                <a:cubicBezTo>
                  <a:pt x="194" y="58"/>
                  <a:pt x="209" y="61"/>
                  <a:pt x="221" y="67"/>
                </a:cubicBezTo>
                <a:cubicBezTo>
                  <a:pt x="270" y="92"/>
                  <a:pt x="295" y="116"/>
                  <a:pt x="320" y="153"/>
                </a:cubicBezTo>
                <a:cubicBezTo>
                  <a:pt x="405" y="251"/>
                  <a:pt x="467" y="374"/>
                  <a:pt x="491" y="496"/>
                </a:cubicBezTo>
                <a:cubicBezTo>
                  <a:pt x="491" y="505"/>
                  <a:pt x="504" y="514"/>
                  <a:pt x="515" y="514"/>
                </a:cubicBezTo>
                <a:cubicBezTo>
                  <a:pt x="520" y="514"/>
                  <a:pt x="524" y="512"/>
                  <a:pt x="528" y="509"/>
                </a:cubicBezTo>
                <a:cubicBezTo>
                  <a:pt x="540" y="509"/>
                  <a:pt x="553" y="496"/>
                  <a:pt x="553" y="472"/>
                </a:cubicBezTo>
                <a:cubicBezTo>
                  <a:pt x="516" y="349"/>
                  <a:pt x="454" y="227"/>
                  <a:pt x="369" y="116"/>
                </a:cubicBezTo>
                <a:cubicBezTo>
                  <a:pt x="332" y="79"/>
                  <a:pt x="295" y="43"/>
                  <a:pt x="246" y="18"/>
                </a:cubicBezTo>
                <a:cubicBezTo>
                  <a:pt x="224" y="7"/>
                  <a:pt x="199" y="1"/>
                  <a:pt x="175" y="1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6" name="Google Shape;156;p26"/>
          <p:cNvSpPr/>
          <p:nvPr/>
        </p:nvSpPr>
        <p:spPr>
          <a:xfrm>
            <a:off x="9727217" y="8475614"/>
            <a:ext cx="852873" cy="1277960"/>
          </a:xfrm>
          <a:custGeom>
            <a:avLst/>
            <a:gdLst/>
            <a:ahLst/>
            <a:cxnLst/>
            <a:rect l="l" t="t" r="r" b="b"/>
            <a:pathLst>
              <a:path w="5620" h="7892" extrusionOk="0">
                <a:moveTo>
                  <a:pt x="3149" y="1"/>
                </a:moveTo>
                <a:cubicBezTo>
                  <a:pt x="2956" y="1"/>
                  <a:pt x="2745" y="16"/>
                  <a:pt x="2515" y="48"/>
                </a:cubicBezTo>
                <a:cubicBezTo>
                  <a:pt x="0" y="417"/>
                  <a:pt x="135" y="1962"/>
                  <a:pt x="135" y="1962"/>
                </a:cubicBezTo>
                <a:lnTo>
                  <a:pt x="552" y="7385"/>
                </a:lnTo>
                <a:cubicBezTo>
                  <a:pt x="1271" y="7721"/>
                  <a:pt x="2058" y="7891"/>
                  <a:pt x="2848" y="7891"/>
                </a:cubicBezTo>
                <a:cubicBezTo>
                  <a:pt x="3068" y="7891"/>
                  <a:pt x="3289" y="7878"/>
                  <a:pt x="3509" y="7851"/>
                </a:cubicBezTo>
                <a:cubicBezTo>
                  <a:pt x="5239" y="7655"/>
                  <a:pt x="5619" y="6882"/>
                  <a:pt x="5619" y="6882"/>
                </a:cubicBezTo>
                <a:cubicBezTo>
                  <a:pt x="5619" y="6882"/>
                  <a:pt x="5325" y="1558"/>
                  <a:pt x="5276" y="1496"/>
                </a:cubicBezTo>
                <a:cubicBezTo>
                  <a:pt x="5231" y="1452"/>
                  <a:pt x="5055" y="1"/>
                  <a:pt x="314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7" name="Google Shape;157;p26"/>
          <p:cNvSpPr/>
          <p:nvPr/>
        </p:nvSpPr>
        <p:spPr>
          <a:xfrm>
            <a:off x="10296913" y="8827005"/>
            <a:ext cx="292435" cy="800911"/>
          </a:xfrm>
          <a:custGeom>
            <a:avLst/>
            <a:gdLst/>
            <a:ahLst/>
            <a:cxnLst/>
            <a:rect l="l" t="t" r="r" b="b"/>
            <a:pathLst>
              <a:path w="1927" h="4946" extrusionOk="0">
                <a:moveTo>
                  <a:pt x="0" y="1"/>
                </a:moveTo>
                <a:cubicBezTo>
                  <a:pt x="0" y="1"/>
                  <a:pt x="1387" y="2344"/>
                  <a:pt x="491" y="4945"/>
                </a:cubicBezTo>
                <a:cubicBezTo>
                  <a:pt x="491" y="4945"/>
                  <a:pt x="1926" y="2884"/>
                  <a:pt x="1877" y="2209"/>
                </a:cubicBezTo>
                <a:cubicBezTo>
                  <a:pt x="1828" y="1535"/>
                  <a:pt x="0" y="1"/>
                  <a:pt x="0" y="1"/>
                </a:cubicBezTo>
                <a:close/>
              </a:path>
            </a:pathLst>
          </a:custGeom>
          <a:solidFill>
            <a:srgbClr val="F97F64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8" name="Google Shape;158;p26"/>
          <p:cNvSpPr/>
          <p:nvPr/>
        </p:nvSpPr>
        <p:spPr>
          <a:xfrm>
            <a:off x="10207523" y="8526946"/>
            <a:ext cx="605207" cy="1246058"/>
          </a:xfrm>
          <a:custGeom>
            <a:avLst/>
            <a:gdLst/>
            <a:ahLst/>
            <a:cxnLst/>
            <a:rect l="l" t="t" r="r" b="b"/>
            <a:pathLst>
              <a:path w="3988" h="7695" extrusionOk="0">
                <a:moveTo>
                  <a:pt x="1007" y="1"/>
                </a:moveTo>
                <a:cubicBezTo>
                  <a:pt x="848" y="1"/>
                  <a:pt x="686" y="44"/>
                  <a:pt x="540" y="136"/>
                </a:cubicBezTo>
                <a:cubicBezTo>
                  <a:pt x="111" y="394"/>
                  <a:pt x="0" y="971"/>
                  <a:pt x="295" y="1375"/>
                </a:cubicBezTo>
                <a:lnTo>
                  <a:pt x="2086" y="4234"/>
                </a:lnTo>
                <a:lnTo>
                  <a:pt x="835" y="6970"/>
                </a:lnTo>
                <a:cubicBezTo>
                  <a:pt x="835" y="6970"/>
                  <a:pt x="1428" y="7694"/>
                  <a:pt x="2359" y="7694"/>
                </a:cubicBezTo>
                <a:cubicBezTo>
                  <a:pt x="2374" y="7694"/>
                  <a:pt x="2390" y="7694"/>
                  <a:pt x="2405" y="7694"/>
                </a:cubicBezTo>
                <a:lnTo>
                  <a:pt x="3865" y="4529"/>
                </a:lnTo>
                <a:cubicBezTo>
                  <a:pt x="3988" y="4259"/>
                  <a:pt x="3963" y="3952"/>
                  <a:pt x="3816" y="3707"/>
                </a:cubicBezTo>
                <a:lnTo>
                  <a:pt x="1767" y="455"/>
                </a:lnTo>
                <a:cubicBezTo>
                  <a:pt x="1613" y="164"/>
                  <a:pt x="1316" y="1"/>
                  <a:pt x="100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991579" y="8330363"/>
            <a:ext cx="288641" cy="282246"/>
          </a:xfrm>
          <a:custGeom>
            <a:avLst/>
            <a:gdLst/>
            <a:ahLst/>
            <a:cxnLst/>
            <a:rect l="l" t="t" r="r" b="b"/>
            <a:pathLst>
              <a:path w="1902" h="1743" extrusionOk="0">
                <a:moveTo>
                  <a:pt x="1902" y="1"/>
                </a:moveTo>
                <a:lnTo>
                  <a:pt x="331" y="271"/>
                </a:lnTo>
                <a:lnTo>
                  <a:pt x="0" y="1117"/>
                </a:lnTo>
                <a:lnTo>
                  <a:pt x="491" y="1743"/>
                </a:lnTo>
                <a:lnTo>
                  <a:pt x="1362" y="1412"/>
                </a:lnTo>
                <a:lnTo>
                  <a:pt x="1902" y="1"/>
                </a:ln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0" name="Google Shape;160;p26"/>
          <p:cNvSpPr/>
          <p:nvPr/>
        </p:nvSpPr>
        <p:spPr>
          <a:xfrm>
            <a:off x="9997039" y="8423798"/>
            <a:ext cx="216253" cy="78374"/>
          </a:xfrm>
          <a:custGeom>
            <a:avLst/>
            <a:gdLst/>
            <a:ahLst/>
            <a:cxnLst/>
            <a:rect l="l" t="t" r="r" b="b"/>
            <a:pathLst>
              <a:path w="1425" h="484" extrusionOk="0">
                <a:moveTo>
                  <a:pt x="173" y="0"/>
                </a:moveTo>
                <a:lnTo>
                  <a:pt x="1" y="454"/>
                </a:lnTo>
                <a:cubicBezTo>
                  <a:pt x="83" y="474"/>
                  <a:pt x="167" y="483"/>
                  <a:pt x="251" y="483"/>
                </a:cubicBezTo>
                <a:cubicBezTo>
                  <a:pt x="834" y="483"/>
                  <a:pt x="1424" y="62"/>
                  <a:pt x="1424" y="62"/>
                </a:cubicBezTo>
                <a:lnTo>
                  <a:pt x="173" y="0"/>
                </a:lnTo>
                <a:close/>
              </a:path>
            </a:pathLst>
          </a:custGeom>
          <a:solidFill>
            <a:srgbClr val="774031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1" name="Google Shape;161;p26"/>
          <p:cNvSpPr/>
          <p:nvPr/>
        </p:nvSpPr>
        <p:spPr>
          <a:xfrm>
            <a:off x="9866833" y="7881494"/>
            <a:ext cx="514001" cy="610804"/>
          </a:xfrm>
          <a:custGeom>
            <a:avLst/>
            <a:gdLst/>
            <a:ahLst/>
            <a:cxnLst/>
            <a:rect l="l" t="t" r="r" b="b"/>
            <a:pathLst>
              <a:path w="3387" h="3772" extrusionOk="0">
                <a:moveTo>
                  <a:pt x="1720" y="0"/>
                </a:moveTo>
                <a:cubicBezTo>
                  <a:pt x="1328" y="0"/>
                  <a:pt x="962" y="236"/>
                  <a:pt x="810" y="626"/>
                </a:cubicBezTo>
                <a:lnTo>
                  <a:pt x="184" y="2233"/>
                </a:lnTo>
                <a:cubicBezTo>
                  <a:pt x="0" y="2724"/>
                  <a:pt x="246" y="3288"/>
                  <a:pt x="749" y="3484"/>
                </a:cubicBezTo>
                <a:lnTo>
                  <a:pt x="1325" y="3705"/>
                </a:lnTo>
                <a:cubicBezTo>
                  <a:pt x="1440" y="3750"/>
                  <a:pt x="1558" y="3771"/>
                  <a:pt x="1674" y="3771"/>
                </a:cubicBezTo>
                <a:cubicBezTo>
                  <a:pt x="2062" y="3771"/>
                  <a:pt x="2425" y="3531"/>
                  <a:pt x="2577" y="3153"/>
                </a:cubicBezTo>
                <a:lnTo>
                  <a:pt x="3202" y="1546"/>
                </a:lnTo>
                <a:cubicBezTo>
                  <a:pt x="3386" y="1043"/>
                  <a:pt x="3141" y="479"/>
                  <a:pt x="2638" y="294"/>
                </a:cubicBezTo>
                <a:lnTo>
                  <a:pt x="2061" y="61"/>
                </a:lnTo>
                <a:cubicBezTo>
                  <a:pt x="1948" y="20"/>
                  <a:pt x="1833" y="0"/>
                  <a:pt x="1720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2" name="Google Shape;162;p26"/>
          <p:cNvSpPr/>
          <p:nvPr/>
        </p:nvSpPr>
        <p:spPr>
          <a:xfrm>
            <a:off x="10004622" y="7881333"/>
            <a:ext cx="378026" cy="443205"/>
          </a:xfrm>
          <a:custGeom>
            <a:avLst/>
            <a:gdLst/>
            <a:ahLst/>
            <a:cxnLst/>
            <a:rect l="l" t="t" r="r" b="b"/>
            <a:pathLst>
              <a:path w="2491" h="2737" extrusionOk="0">
                <a:moveTo>
                  <a:pt x="823" y="1"/>
                </a:moveTo>
                <a:cubicBezTo>
                  <a:pt x="497" y="1"/>
                  <a:pt x="182" y="161"/>
                  <a:pt x="0" y="443"/>
                </a:cubicBezTo>
                <a:cubicBezTo>
                  <a:pt x="74" y="578"/>
                  <a:pt x="196" y="700"/>
                  <a:pt x="344" y="774"/>
                </a:cubicBezTo>
                <a:cubicBezTo>
                  <a:pt x="536" y="862"/>
                  <a:pt x="748" y="905"/>
                  <a:pt x="960" y="905"/>
                </a:cubicBezTo>
                <a:cubicBezTo>
                  <a:pt x="1045" y="905"/>
                  <a:pt x="1131" y="898"/>
                  <a:pt x="1215" y="884"/>
                </a:cubicBezTo>
                <a:cubicBezTo>
                  <a:pt x="1270" y="872"/>
                  <a:pt x="1328" y="866"/>
                  <a:pt x="1386" y="866"/>
                </a:cubicBezTo>
                <a:cubicBezTo>
                  <a:pt x="1445" y="866"/>
                  <a:pt x="1503" y="872"/>
                  <a:pt x="1558" y="884"/>
                </a:cubicBezTo>
                <a:cubicBezTo>
                  <a:pt x="1681" y="897"/>
                  <a:pt x="1767" y="995"/>
                  <a:pt x="1779" y="1117"/>
                </a:cubicBezTo>
                <a:cubicBezTo>
                  <a:pt x="1767" y="1216"/>
                  <a:pt x="1705" y="1302"/>
                  <a:pt x="1620" y="1351"/>
                </a:cubicBezTo>
                <a:cubicBezTo>
                  <a:pt x="1570" y="1375"/>
                  <a:pt x="1521" y="1412"/>
                  <a:pt x="1485" y="1461"/>
                </a:cubicBezTo>
                <a:cubicBezTo>
                  <a:pt x="1435" y="1522"/>
                  <a:pt x="1411" y="1596"/>
                  <a:pt x="1411" y="1670"/>
                </a:cubicBezTo>
                <a:cubicBezTo>
                  <a:pt x="1313" y="2062"/>
                  <a:pt x="1460" y="2467"/>
                  <a:pt x="1779" y="2688"/>
                </a:cubicBezTo>
                <a:lnTo>
                  <a:pt x="1840" y="2737"/>
                </a:lnTo>
                <a:lnTo>
                  <a:pt x="2294" y="1547"/>
                </a:lnTo>
                <a:cubicBezTo>
                  <a:pt x="2491" y="1044"/>
                  <a:pt x="2233" y="480"/>
                  <a:pt x="1742" y="295"/>
                </a:cubicBezTo>
                <a:lnTo>
                  <a:pt x="1166" y="62"/>
                </a:lnTo>
                <a:cubicBezTo>
                  <a:pt x="1054" y="21"/>
                  <a:pt x="938" y="1"/>
                  <a:pt x="823" y="1"/>
                </a:cubicBezTo>
                <a:close/>
              </a:path>
            </a:pathLst>
          </a:custGeom>
          <a:solidFill>
            <a:srgbClr val="171E26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3" name="Google Shape;163;p26"/>
          <p:cNvSpPr/>
          <p:nvPr/>
        </p:nvSpPr>
        <p:spPr>
          <a:xfrm>
            <a:off x="10249102" y="8259439"/>
            <a:ext cx="109416" cy="98938"/>
          </a:xfrm>
          <a:custGeom>
            <a:avLst/>
            <a:gdLst/>
            <a:ahLst/>
            <a:cxnLst/>
            <a:rect l="l" t="t" r="r" b="b"/>
            <a:pathLst>
              <a:path w="721" h="611" extrusionOk="0">
                <a:moveTo>
                  <a:pt x="366" y="0"/>
                </a:moveTo>
                <a:cubicBezTo>
                  <a:pt x="164" y="0"/>
                  <a:pt x="0" y="218"/>
                  <a:pt x="94" y="427"/>
                </a:cubicBezTo>
                <a:cubicBezTo>
                  <a:pt x="150" y="549"/>
                  <a:pt x="263" y="611"/>
                  <a:pt x="377" y="611"/>
                </a:cubicBezTo>
                <a:cubicBezTo>
                  <a:pt x="490" y="611"/>
                  <a:pt x="604" y="549"/>
                  <a:pt x="659" y="427"/>
                </a:cubicBezTo>
                <a:cubicBezTo>
                  <a:pt x="720" y="267"/>
                  <a:pt x="646" y="83"/>
                  <a:pt x="475" y="22"/>
                </a:cubicBezTo>
                <a:cubicBezTo>
                  <a:pt x="438" y="7"/>
                  <a:pt x="401" y="0"/>
                  <a:pt x="366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4" name="Google Shape;164;p26"/>
          <p:cNvSpPr/>
          <p:nvPr/>
        </p:nvSpPr>
        <p:spPr>
          <a:xfrm>
            <a:off x="10205704" y="8526946"/>
            <a:ext cx="420821" cy="461179"/>
          </a:xfrm>
          <a:custGeom>
            <a:avLst/>
            <a:gdLst/>
            <a:ahLst/>
            <a:cxnLst/>
            <a:rect l="l" t="t" r="r" b="b"/>
            <a:pathLst>
              <a:path w="2773" h="2848" extrusionOk="0">
                <a:moveTo>
                  <a:pt x="1008" y="1"/>
                </a:moveTo>
                <a:cubicBezTo>
                  <a:pt x="848" y="1"/>
                  <a:pt x="686" y="44"/>
                  <a:pt x="540" y="136"/>
                </a:cubicBezTo>
                <a:cubicBezTo>
                  <a:pt x="123" y="394"/>
                  <a:pt x="0" y="971"/>
                  <a:pt x="307" y="1375"/>
                </a:cubicBezTo>
                <a:lnTo>
                  <a:pt x="1227" y="2848"/>
                </a:lnTo>
                <a:cubicBezTo>
                  <a:pt x="1767" y="2639"/>
                  <a:pt x="2294" y="2369"/>
                  <a:pt x="2773" y="2038"/>
                </a:cubicBezTo>
                <a:lnTo>
                  <a:pt x="1779" y="455"/>
                </a:lnTo>
                <a:cubicBezTo>
                  <a:pt x="1617" y="164"/>
                  <a:pt x="1317" y="1"/>
                  <a:pt x="1008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5" name="Google Shape;165;p26"/>
          <p:cNvSpPr/>
          <p:nvPr/>
        </p:nvSpPr>
        <p:spPr>
          <a:xfrm>
            <a:off x="10294932" y="9634867"/>
            <a:ext cx="288792" cy="238849"/>
          </a:xfrm>
          <a:custGeom>
            <a:avLst/>
            <a:gdLst/>
            <a:ahLst/>
            <a:cxnLst/>
            <a:rect l="l" t="t" r="r" b="b"/>
            <a:pathLst>
              <a:path w="1903" h="1475" extrusionOk="0">
                <a:moveTo>
                  <a:pt x="547" y="1"/>
                </a:moveTo>
                <a:cubicBezTo>
                  <a:pt x="460" y="1"/>
                  <a:pt x="372" y="28"/>
                  <a:pt x="295" y="79"/>
                </a:cubicBezTo>
                <a:cubicBezTo>
                  <a:pt x="246" y="128"/>
                  <a:pt x="222" y="177"/>
                  <a:pt x="197" y="238"/>
                </a:cubicBezTo>
                <a:lnTo>
                  <a:pt x="62" y="508"/>
                </a:lnTo>
                <a:cubicBezTo>
                  <a:pt x="26" y="570"/>
                  <a:pt x="13" y="631"/>
                  <a:pt x="1" y="692"/>
                </a:cubicBezTo>
                <a:cubicBezTo>
                  <a:pt x="1" y="754"/>
                  <a:pt x="26" y="815"/>
                  <a:pt x="87" y="840"/>
                </a:cubicBezTo>
                <a:cubicBezTo>
                  <a:pt x="124" y="864"/>
                  <a:pt x="160" y="864"/>
                  <a:pt x="197" y="889"/>
                </a:cubicBezTo>
                <a:cubicBezTo>
                  <a:pt x="259" y="925"/>
                  <a:pt x="222" y="1024"/>
                  <a:pt x="295" y="1073"/>
                </a:cubicBezTo>
                <a:cubicBezTo>
                  <a:pt x="310" y="1082"/>
                  <a:pt x="326" y="1086"/>
                  <a:pt x="343" y="1086"/>
                </a:cubicBezTo>
                <a:cubicBezTo>
                  <a:pt x="394" y="1086"/>
                  <a:pt x="456" y="1054"/>
                  <a:pt x="508" y="1054"/>
                </a:cubicBezTo>
                <a:cubicBezTo>
                  <a:pt x="529" y="1054"/>
                  <a:pt x="548" y="1059"/>
                  <a:pt x="565" y="1073"/>
                </a:cubicBezTo>
                <a:cubicBezTo>
                  <a:pt x="590" y="1097"/>
                  <a:pt x="614" y="1134"/>
                  <a:pt x="627" y="1171"/>
                </a:cubicBezTo>
                <a:cubicBezTo>
                  <a:pt x="659" y="1288"/>
                  <a:pt x="765" y="1360"/>
                  <a:pt x="882" y="1360"/>
                </a:cubicBezTo>
                <a:cubicBezTo>
                  <a:pt x="899" y="1360"/>
                  <a:pt x="916" y="1358"/>
                  <a:pt x="933" y="1355"/>
                </a:cubicBezTo>
                <a:cubicBezTo>
                  <a:pt x="983" y="1335"/>
                  <a:pt x="1049" y="1299"/>
                  <a:pt x="1098" y="1299"/>
                </a:cubicBezTo>
                <a:cubicBezTo>
                  <a:pt x="1110" y="1299"/>
                  <a:pt x="1120" y="1301"/>
                  <a:pt x="1130" y="1306"/>
                </a:cubicBezTo>
                <a:cubicBezTo>
                  <a:pt x="1179" y="1330"/>
                  <a:pt x="1203" y="1379"/>
                  <a:pt x="1240" y="1428"/>
                </a:cubicBezTo>
                <a:cubicBezTo>
                  <a:pt x="1283" y="1459"/>
                  <a:pt x="1335" y="1474"/>
                  <a:pt x="1386" y="1474"/>
                </a:cubicBezTo>
                <a:cubicBezTo>
                  <a:pt x="1436" y="1474"/>
                  <a:pt x="1485" y="1459"/>
                  <a:pt x="1522" y="1428"/>
                </a:cubicBezTo>
                <a:cubicBezTo>
                  <a:pt x="1608" y="1355"/>
                  <a:pt x="1670" y="1269"/>
                  <a:pt x="1706" y="1171"/>
                </a:cubicBezTo>
                <a:cubicBezTo>
                  <a:pt x="1780" y="1011"/>
                  <a:pt x="1903" y="803"/>
                  <a:pt x="1817" y="643"/>
                </a:cubicBezTo>
                <a:cubicBezTo>
                  <a:pt x="1719" y="459"/>
                  <a:pt x="1559" y="312"/>
                  <a:pt x="1375" y="214"/>
                </a:cubicBezTo>
                <a:cubicBezTo>
                  <a:pt x="1154" y="103"/>
                  <a:pt x="909" y="42"/>
                  <a:pt x="663" y="18"/>
                </a:cubicBezTo>
                <a:cubicBezTo>
                  <a:pt x="625" y="6"/>
                  <a:pt x="586" y="1"/>
                  <a:pt x="54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6" name="Google Shape;166;p26"/>
          <p:cNvSpPr/>
          <p:nvPr/>
        </p:nvSpPr>
        <p:spPr>
          <a:xfrm>
            <a:off x="5130211" y="8666203"/>
            <a:ext cx="743002" cy="1158293"/>
          </a:xfrm>
          <a:custGeom>
            <a:avLst/>
            <a:gdLst/>
            <a:ahLst/>
            <a:cxnLst/>
            <a:rect l="l" t="t" r="r" b="b"/>
            <a:pathLst>
              <a:path w="4896" h="7153" extrusionOk="0">
                <a:moveTo>
                  <a:pt x="1240" y="0"/>
                </a:moveTo>
                <a:cubicBezTo>
                  <a:pt x="553" y="0"/>
                  <a:pt x="1" y="552"/>
                  <a:pt x="1" y="1239"/>
                </a:cubicBezTo>
                <a:lnTo>
                  <a:pt x="1" y="7153"/>
                </a:lnTo>
                <a:lnTo>
                  <a:pt x="4896" y="7153"/>
                </a:lnTo>
                <a:lnTo>
                  <a:pt x="4896" y="1239"/>
                </a:lnTo>
                <a:cubicBezTo>
                  <a:pt x="4896" y="552"/>
                  <a:pt x="4344" y="0"/>
                  <a:pt x="365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7" name="Google Shape;167;p26"/>
          <p:cNvSpPr/>
          <p:nvPr/>
        </p:nvSpPr>
        <p:spPr>
          <a:xfrm>
            <a:off x="5785648" y="8652279"/>
            <a:ext cx="1050156" cy="850624"/>
          </a:xfrm>
          <a:custGeom>
            <a:avLst/>
            <a:gdLst/>
            <a:ahLst/>
            <a:cxnLst/>
            <a:rect l="l" t="t" r="r" b="b"/>
            <a:pathLst>
              <a:path w="6920" h="5253" extrusionOk="0">
                <a:moveTo>
                  <a:pt x="999" y="0"/>
                </a:moveTo>
                <a:cubicBezTo>
                  <a:pt x="873" y="0"/>
                  <a:pt x="746" y="28"/>
                  <a:pt x="626" y="86"/>
                </a:cubicBezTo>
                <a:cubicBezTo>
                  <a:pt x="184" y="295"/>
                  <a:pt x="0" y="810"/>
                  <a:pt x="221" y="1252"/>
                </a:cubicBezTo>
                <a:lnTo>
                  <a:pt x="1914" y="4761"/>
                </a:lnTo>
                <a:cubicBezTo>
                  <a:pt x="2062" y="5066"/>
                  <a:pt x="2370" y="5252"/>
                  <a:pt x="2692" y="5252"/>
                </a:cubicBezTo>
                <a:cubicBezTo>
                  <a:pt x="2797" y="5252"/>
                  <a:pt x="2903" y="5232"/>
                  <a:pt x="3006" y="5190"/>
                </a:cubicBezTo>
                <a:lnTo>
                  <a:pt x="6920" y="3656"/>
                </a:lnTo>
                <a:cubicBezTo>
                  <a:pt x="6920" y="3656"/>
                  <a:pt x="6478" y="3178"/>
                  <a:pt x="6306" y="2098"/>
                </a:cubicBezTo>
                <a:lnTo>
                  <a:pt x="3141" y="3288"/>
                </a:lnTo>
                <a:lnTo>
                  <a:pt x="1779" y="491"/>
                </a:lnTo>
                <a:cubicBezTo>
                  <a:pt x="1629" y="182"/>
                  <a:pt x="1320" y="0"/>
                  <a:pt x="999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8" name="Google Shape;168;p26"/>
          <p:cNvSpPr/>
          <p:nvPr/>
        </p:nvSpPr>
        <p:spPr>
          <a:xfrm>
            <a:off x="5875030" y="8978083"/>
            <a:ext cx="588514" cy="525628"/>
          </a:xfrm>
          <a:custGeom>
            <a:avLst/>
            <a:gdLst/>
            <a:ahLst/>
            <a:cxnLst/>
            <a:rect l="l" t="t" r="r" b="b"/>
            <a:pathLst>
              <a:path w="3878" h="3246" extrusionOk="0">
                <a:moveTo>
                  <a:pt x="0" y="0"/>
                </a:moveTo>
                <a:lnTo>
                  <a:pt x="1337" y="2761"/>
                </a:lnTo>
                <a:cubicBezTo>
                  <a:pt x="1436" y="2957"/>
                  <a:pt x="1607" y="3117"/>
                  <a:pt x="1816" y="3190"/>
                </a:cubicBezTo>
                <a:cubicBezTo>
                  <a:pt x="1914" y="3227"/>
                  <a:pt x="2018" y="3245"/>
                  <a:pt x="2123" y="3245"/>
                </a:cubicBezTo>
                <a:cubicBezTo>
                  <a:pt x="2227" y="3245"/>
                  <a:pt x="2331" y="3227"/>
                  <a:pt x="2429" y="3190"/>
                </a:cubicBezTo>
                <a:lnTo>
                  <a:pt x="3877" y="2614"/>
                </a:lnTo>
                <a:cubicBezTo>
                  <a:pt x="3399" y="2233"/>
                  <a:pt x="2994" y="1755"/>
                  <a:pt x="2699" y="1227"/>
                </a:cubicBezTo>
                <a:lnTo>
                  <a:pt x="2552" y="1276"/>
                </a:lnTo>
                <a:lnTo>
                  <a:pt x="2024" y="197"/>
                </a:lnTo>
                <a:cubicBezTo>
                  <a:pt x="1521" y="25"/>
                  <a:pt x="601" y="0"/>
                  <a:pt x="0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9" name="Google Shape;169;p26"/>
          <p:cNvSpPr/>
          <p:nvPr/>
        </p:nvSpPr>
        <p:spPr>
          <a:xfrm>
            <a:off x="5904781" y="8651628"/>
            <a:ext cx="320359" cy="566920"/>
          </a:xfrm>
          <a:custGeom>
            <a:avLst/>
            <a:gdLst/>
            <a:ahLst/>
            <a:cxnLst/>
            <a:rect l="l" t="t" r="r" b="b"/>
            <a:pathLst>
              <a:path w="2111" h="3501" extrusionOk="0">
                <a:moveTo>
                  <a:pt x="208" y="1"/>
                </a:moveTo>
                <a:cubicBezTo>
                  <a:pt x="152" y="1"/>
                  <a:pt x="94" y="6"/>
                  <a:pt x="37" y="17"/>
                </a:cubicBezTo>
                <a:lnTo>
                  <a:pt x="0" y="41"/>
                </a:lnTo>
                <a:lnTo>
                  <a:pt x="37" y="2495"/>
                </a:lnTo>
                <a:lnTo>
                  <a:pt x="810" y="3501"/>
                </a:lnTo>
                <a:lnTo>
                  <a:pt x="2111" y="2777"/>
                </a:lnTo>
                <a:lnTo>
                  <a:pt x="994" y="495"/>
                </a:lnTo>
                <a:cubicBezTo>
                  <a:pt x="847" y="181"/>
                  <a:pt x="540" y="1"/>
                  <a:pt x="208" y="1"/>
                </a:cubicBezTo>
                <a:close/>
              </a:path>
            </a:pathLst>
          </a:custGeom>
          <a:solidFill>
            <a:srgbClr val="F97F64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0" name="Google Shape;170;p26"/>
          <p:cNvSpPr/>
          <p:nvPr/>
        </p:nvSpPr>
        <p:spPr>
          <a:xfrm>
            <a:off x="6714699" y="8935495"/>
            <a:ext cx="212308" cy="309450"/>
          </a:xfrm>
          <a:custGeom>
            <a:avLst/>
            <a:gdLst/>
            <a:ahLst/>
            <a:cxnLst/>
            <a:rect l="l" t="t" r="r" b="b"/>
            <a:pathLst>
              <a:path w="1399" h="1911" extrusionOk="0">
                <a:moveTo>
                  <a:pt x="1219" y="1"/>
                </a:moveTo>
                <a:cubicBezTo>
                  <a:pt x="1172" y="1"/>
                  <a:pt x="1120" y="9"/>
                  <a:pt x="1068" y="18"/>
                </a:cubicBezTo>
                <a:cubicBezTo>
                  <a:pt x="773" y="92"/>
                  <a:pt x="491" y="190"/>
                  <a:pt x="233" y="325"/>
                </a:cubicBezTo>
                <a:cubicBezTo>
                  <a:pt x="0" y="472"/>
                  <a:pt x="86" y="840"/>
                  <a:pt x="160" y="1049"/>
                </a:cubicBezTo>
                <a:cubicBezTo>
                  <a:pt x="246" y="1282"/>
                  <a:pt x="356" y="1515"/>
                  <a:pt x="503" y="1723"/>
                </a:cubicBezTo>
                <a:cubicBezTo>
                  <a:pt x="540" y="1797"/>
                  <a:pt x="601" y="1895"/>
                  <a:pt x="700" y="1907"/>
                </a:cubicBezTo>
                <a:cubicBezTo>
                  <a:pt x="713" y="1910"/>
                  <a:pt x="726" y="1911"/>
                  <a:pt x="739" y="1911"/>
                </a:cubicBezTo>
                <a:cubicBezTo>
                  <a:pt x="799" y="1911"/>
                  <a:pt x="858" y="1889"/>
                  <a:pt x="908" y="1858"/>
                </a:cubicBezTo>
                <a:cubicBezTo>
                  <a:pt x="1239" y="1625"/>
                  <a:pt x="1374" y="1196"/>
                  <a:pt x="1215" y="828"/>
                </a:cubicBezTo>
                <a:cubicBezTo>
                  <a:pt x="1178" y="754"/>
                  <a:pt x="1141" y="668"/>
                  <a:pt x="1104" y="595"/>
                </a:cubicBezTo>
                <a:cubicBezTo>
                  <a:pt x="1080" y="509"/>
                  <a:pt x="1092" y="423"/>
                  <a:pt x="1141" y="362"/>
                </a:cubicBezTo>
                <a:cubicBezTo>
                  <a:pt x="1215" y="276"/>
                  <a:pt x="1374" y="263"/>
                  <a:pt x="1399" y="165"/>
                </a:cubicBezTo>
                <a:cubicBezTo>
                  <a:pt x="1399" y="92"/>
                  <a:pt x="1350" y="30"/>
                  <a:pt x="1276" y="6"/>
                </a:cubicBezTo>
                <a:cubicBezTo>
                  <a:pt x="1258" y="2"/>
                  <a:pt x="1239" y="1"/>
                  <a:pt x="1219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1" name="Google Shape;171;p26"/>
          <p:cNvSpPr/>
          <p:nvPr/>
        </p:nvSpPr>
        <p:spPr>
          <a:xfrm>
            <a:off x="6764927" y="9027315"/>
            <a:ext cx="119280" cy="161445"/>
          </a:xfrm>
          <a:custGeom>
            <a:avLst/>
            <a:gdLst/>
            <a:ahLst/>
            <a:cxnLst/>
            <a:rect l="l" t="t" r="r" b="b"/>
            <a:pathLst>
              <a:path w="786" h="997" extrusionOk="0">
                <a:moveTo>
                  <a:pt x="661" y="1"/>
                </a:moveTo>
                <a:cubicBezTo>
                  <a:pt x="470" y="1"/>
                  <a:pt x="70" y="30"/>
                  <a:pt x="13" y="285"/>
                </a:cubicBezTo>
                <a:cubicBezTo>
                  <a:pt x="1" y="322"/>
                  <a:pt x="1" y="359"/>
                  <a:pt x="25" y="383"/>
                </a:cubicBezTo>
                <a:cubicBezTo>
                  <a:pt x="123" y="383"/>
                  <a:pt x="160" y="518"/>
                  <a:pt x="86" y="580"/>
                </a:cubicBezTo>
                <a:cubicBezTo>
                  <a:pt x="99" y="629"/>
                  <a:pt x="135" y="678"/>
                  <a:pt x="185" y="702"/>
                </a:cubicBezTo>
                <a:cubicBezTo>
                  <a:pt x="148" y="764"/>
                  <a:pt x="148" y="837"/>
                  <a:pt x="172" y="911"/>
                </a:cubicBezTo>
                <a:cubicBezTo>
                  <a:pt x="197" y="948"/>
                  <a:pt x="234" y="972"/>
                  <a:pt x="270" y="985"/>
                </a:cubicBezTo>
                <a:lnTo>
                  <a:pt x="320" y="997"/>
                </a:lnTo>
                <a:cubicBezTo>
                  <a:pt x="332" y="997"/>
                  <a:pt x="344" y="985"/>
                  <a:pt x="356" y="972"/>
                </a:cubicBezTo>
                <a:cubicBezTo>
                  <a:pt x="356" y="960"/>
                  <a:pt x="344" y="948"/>
                  <a:pt x="332" y="935"/>
                </a:cubicBezTo>
                <a:cubicBezTo>
                  <a:pt x="283" y="935"/>
                  <a:pt x="258" y="923"/>
                  <a:pt x="234" y="886"/>
                </a:cubicBezTo>
                <a:cubicBezTo>
                  <a:pt x="221" y="825"/>
                  <a:pt x="234" y="764"/>
                  <a:pt x="258" y="702"/>
                </a:cubicBezTo>
                <a:cubicBezTo>
                  <a:pt x="258" y="702"/>
                  <a:pt x="258" y="690"/>
                  <a:pt x="258" y="678"/>
                </a:cubicBezTo>
                <a:cubicBezTo>
                  <a:pt x="258" y="678"/>
                  <a:pt x="258" y="666"/>
                  <a:pt x="246" y="666"/>
                </a:cubicBezTo>
                <a:cubicBezTo>
                  <a:pt x="185" y="641"/>
                  <a:pt x="148" y="604"/>
                  <a:pt x="148" y="567"/>
                </a:cubicBezTo>
                <a:cubicBezTo>
                  <a:pt x="148" y="518"/>
                  <a:pt x="160" y="482"/>
                  <a:pt x="197" y="457"/>
                </a:cubicBezTo>
                <a:cubicBezTo>
                  <a:pt x="197" y="445"/>
                  <a:pt x="197" y="432"/>
                  <a:pt x="197" y="420"/>
                </a:cubicBezTo>
                <a:cubicBezTo>
                  <a:pt x="197" y="408"/>
                  <a:pt x="185" y="408"/>
                  <a:pt x="172" y="408"/>
                </a:cubicBezTo>
                <a:cubicBezTo>
                  <a:pt x="135" y="396"/>
                  <a:pt x="99" y="383"/>
                  <a:pt x="74" y="359"/>
                </a:cubicBezTo>
                <a:cubicBezTo>
                  <a:pt x="62" y="334"/>
                  <a:pt x="62" y="322"/>
                  <a:pt x="62" y="298"/>
                </a:cubicBezTo>
                <a:cubicBezTo>
                  <a:pt x="107" y="88"/>
                  <a:pt x="464" y="61"/>
                  <a:pt x="649" y="61"/>
                </a:cubicBezTo>
                <a:cubicBezTo>
                  <a:pt x="714" y="61"/>
                  <a:pt x="758" y="64"/>
                  <a:pt x="761" y="64"/>
                </a:cubicBezTo>
                <a:cubicBezTo>
                  <a:pt x="773" y="64"/>
                  <a:pt x="786" y="52"/>
                  <a:pt x="786" y="40"/>
                </a:cubicBezTo>
                <a:cubicBezTo>
                  <a:pt x="786" y="28"/>
                  <a:pt x="773" y="15"/>
                  <a:pt x="761" y="3"/>
                </a:cubicBezTo>
                <a:cubicBezTo>
                  <a:pt x="756" y="3"/>
                  <a:pt x="717" y="1"/>
                  <a:pt x="661" y="1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2" name="Google Shape;172;p26"/>
          <p:cNvSpPr/>
          <p:nvPr/>
        </p:nvSpPr>
        <p:spPr>
          <a:xfrm>
            <a:off x="6787236" y="9073461"/>
            <a:ext cx="119280" cy="28015"/>
          </a:xfrm>
          <a:custGeom>
            <a:avLst/>
            <a:gdLst/>
            <a:ahLst/>
            <a:cxnLst/>
            <a:rect l="l" t="t" r="r" b="b"/>
            <a:pathLst>
              <a:path w="786" h="173" extrusionOk="0">
                <a:moveTo>
                  <a:pt x="761" y="0"/>
                </a:moveTo>
                <a:cubicBezTo>
                  <a:pt x="504" y="13"/>
                  <a:pt x="258" y="49"/>
                  <a:pt x="25" y="123"/>
                </a:cubicBezTo>
                <a:cubicBezTo>
                  <a:pt x="1" y="123"/>
                  <a:pt x="1" y="135"/>
                  <a:pt x="1" y="147"/>
                </a:cubicBezTo>
                <a:cubicBezTo>
                  <a:pt x="1" y="160"/>
                  <a:pt x="13" y="172"/>
                  <a:pt x="25" y="172"/>
                </a:cubicBezTo>
                <a:lnTo>
                  <a:pt x="38" y="172"/>
                </a:lnTo>
                <a:cubicBezTo>
                  <a:pt x="271" y="111"/>
                  <a:pt x="516" y="74"/>
                  <a:pt x="749" y="49"/>
                </a:cubicBezTo>
                <a:cubicBezTo>
                  <a:pt x="774" y="49"/>
                  <a:pt x="786" y="49"/>
                  <a:pt x="786" y="25"/>
                </a:cubicBezTo>
                <a:cubicBezTo>
                  <a:pt x="786" y="13"/>
                  <a:pt x="774" y="0"/>
                  <a:pt x="761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3" name="Google Shape;173;p26"/>
          <p:cNvSpPr/>
          <p:nvPr/>
        </p:nvSpPr>
        <p:spPr>
          <a:xfrm>
            <a:off x="6796653" y="9117175"/>
            <a:ext cx="117459" cy="25910"/>
          </a:xfrm>
          <a:custGeom>
            <a:avLst/>
            <a:gdLst/>
            <a:ahLst/>
            <a:cxnLst/>
            <a:rect l="l" t="t" r="r" b="b"/>
            <a:pathLst>
              <a:path w="774" h="160" extrusionOk="0">
                <a:moveTo>
                  <a:pt x="736" y="0"/>
                </a:moveTo>
                <a:cubicBezTo>
                  <a:pt x="503" y="12"/>
                  <a:pt x="258" y="49"/>
                  <a:pt x="25" y="98"/>
                </a:cubicBezTo>
                <a:cubicBezTo>
                  <a:pt x="0" y="111"/>
                  <a:pt x="0" y="123"/>
                  <a:pt x="0" y="135"/>
                </a:cubicBezTo>
                <a:cubicBezTo>
                  <a:pt x="0" y="147"/>
                  <a:pt x="12" y="160"/>
                  <a:pt x="12" y="160"/>
                </a:cubicBezTo>
                <a:lnTo>
                  <a:pt x="37" y="160"/>
                </a:lnTo>
                <a:cubicBezTo>
                  <a:pt x="270" y="98"/>
                  <a:pt x="503" y="74"/>
                  <a:pt x="736" y="62"/>
                </a:cubicBezTo>
                <a:cubicBezTo>
                  <a:pt x="748" y="62"/>
                  <a:pt x="761" y="49"/>
                  <a:pt x="773" y="37"/>
                </a:cubicBezTo>
                <a:cubicBezTo>
                  <a:pt x="773" y="12"/>
                  <a:pt x="761" y="0"/>
                  <a:pt x="736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4" name="Google Shape;174;p26"/>
          <p:cNvSpPr/>
          <p:nvPr/>
        </p:nvSpPr>
        <p:spPr>
          <a:xfrm>
            <a:off x="6809546" y="9160898"/>
            <a:ext cx="96972" cy="27852"/>
          </a:xfrm>
          <a:custGeom>
            <a:avLst/>
            <a:gdLst/>
            <a:ahLst/>
            <a:cxnLst/>
            <a:rect l="l" t="t" r="r" b="b"/>
            <a:pathLst>
              <a:path w="639" h="172" extrusionOk="0">
                <a:moveTo>
                  <a:pt x="602" y="0"/>
                </a:moveTo>
                <a:cubicBezTo>
                  <a:pt x="406" y="12"/>
                  <a:pt x="210" y="49"/>
                  <a:pt x="13" y="123"/>
                </a:cubicBezTo>
                <a:cubicBezTo>
                  <a:pt x="1" y="123"/>
                  <a:pt x="1" y="135"/>
                  <a:pt x="1" y="160"/>
                </a:cubicBezTo>
                <a:cubicBezTo>
                  <a:pt x="1" y="160"/>
                  <a:pt x="13" y="172"/>
                  <a:pt x="26" y="172"/>
                </a:cubicBezTo>
                <a:lnTo>
                  <a:pt x="38" y="172"/>
                </a:lnTo>
                <a:cubicBezTo>
                  <a:pt x="222" y="98"/>
                  <a:pt x="406" y="61"/>
                  <a:pt x="602" y="61"/>
                </a:cubicBezTo>
                <a:cubicBezTo>
                  <a:pt x="639" y="61"/>
                  <a:pt x="639" y="0"/>
                  <a:pt x="602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5" name="Google Shape;175;p26"/>
          <p:cNvSpPr/>
          <p:nvPr/>
        </p:nvSpPr>
        <p:spPr>
          <a:xfrm>
            <a:off x="6779805" y="8963344"/>
            <a:ext cx="96972" cy="93920"/>
          </a:xfrm>
          <a:custGeom>
            <a:avLst/>
            <a:gdLst/>
            <a:ahLst/>
            <a:cxnLst/>
            <a:rect l="l" t="t" r="r" b="b"/>
            <a:pathLst>
              <a:path w="639" h="580" extrusionOk="0">
                <a:moveTo>
                  <a:pt x="156" y="1"/>
                </a:moveTo>
                <a:cubicBezTo>
                  <a:pt x="124" y="1"/>
                  <a:pt x="93" y="2"/>
                  <a:pt x="62" y="5"/>
                </a:cubicBezTo>
                <a:cubicBezTo>
                  <a:pt x="17" y="17"/>
                  <a:pt x="24" y="68"/>
                  <a:pt x="53" y="68"/>
                </a:cubicBezTo>
                <a:cubicBezTo>
                  <a:pt x="56" y="68"/>
                  <a:pt x="59" y="68"/>
                  <a:pt x="62" y="67"/>
                </a:cubicBezTo>
                <a:cubicBezTo>
                  <a:pt x="107" y="62"/>
                  <a:pt x="152" y="59"/>
                  <a:pt x="197" y="59"/>
                </a:cubicBezTo>
                <a:cubicBezTo>
                  <a:pt x="275" y="59"/>
                  <a:pt x="352" y="68"/>
                  <a:pt x="430" y="91"/>
                </a:cubicBezTo>
                <a:cubicBezTo>
                  <a:pt x="467" y="104"/>
                  <a:pt x="504" y="116"/>
                  <a:pt x="541" y="140"/>
                </a:cubicBezTo>
                <a:cubicBezTo>
                  <a:pt x="565" y="165"/>
                  <a:pt x="577" y="202"/>
                  <a:pt x="577" y="239"/>
                </a:cubicBezTo>
                <a:cubicBezTo>
                  <a:pt x="565" y="263"/>
                  <a:pt x="553" y="288"/>
                  <a:pt x="528" y="300"/>
                </a:cubicBezTo>
                <a:cubicBezTo>
                  <a:pt x="479" y="349"/>
                  <a:pt x="406" y="374"/>
                  <a:pt x="332" y="386"/>
                </a:cubicBezTo>
                <a:cubicBezTo>
                  <a:pt x="246" y="398"/>
                  <a:pt x="172" y="410"/>
                  <a:pt x="99" y="410"/>
                </a:cubicBezTo>
                <a:cubicBezTo>
                  <a:pt x="92" y="407"/>
                  <a:pt x="86" y="405"/>
                  <a:pt x="80" y="405"/>
                </a:cubicBezTo>
                <a:cubicBezTo>
                  <a:pt x="67" y="405"/>
                  <a:pt x="58" y="414"/>
                  <a:pt x="50" y="423"/>
                </a:cubicBezTo>
                <a:cubicBezTo>
                  <a:pt x="50" y="435"/>
                  <a:pt x="37" y="447"/>
                  <a:pt x="37" y="459"/>
                </a:cubicBezTo>
                <a:cubicBezTo>
                  <a:pt x="37" y="484"/>
                  <a:pt x="37" y="508"/>
                  <a:pt x="13" y="521"/>
                </a:cubicBezTo>
                <a:cubicBezTo>
                  <a:pt x="1" y="533"/>
                  <a:pt x="1" y="558"/>
                  <a:pt x="13" y="570"/>
                </a:cubicBezTo>
                <a:lnTo>
                  <a:pt x="25" y="570"/>
                </a:lnTo>
                <a:cubicBezTo>
                  <a:pt x="25" y="576"/>
                  <a:pt x="28" y="579"/>
                  <a:pt x="33" y="579"/>
                </a:cubicBezTo>
                <a:cubicBezTo>
                  <a:pt x="37" y="579"/>
                  <a:pt x="44" y="576"/>
                  <a:pt x="50" y="570"/>
                </a:cubicBezTo>
                <a:cubicBezTo>
                  <a:pt x="87" y="545"/>
                  <a:pt x="99" y="508"/>
                  <a:pt x="99" y="459"/>
                </a:cubicBezTo>
                <a:cubicBezTo>
                  <a:pt x="124" y="463"/>
                  <a:pt x="148" y="465"/>
                  <a:pt x="172" y="465"/>
                </a:cubicBezTo>
                <a:cubicBezTo>
                  <a:pt x="229" y="465"/>
                  <a:pt x="283" y="456"/>
                  <a:pt x="344" y="447"/>
                </a:cubicBezTo>
                <a:cubicBezTo>
                  <a:pt x="430" y="435"/>
                  <a:pt x="504" y="398"/>
                  <a:pt x="577" y="349"/>
                </a:cubicBezTo>
                <a:cubicBezTo>
                  <a:pt x="602" y="324"/>
                  <a:pt x="614" y="288"/>
                  <a:pt x="626" y="251"/>
                </a:cubicBezTo>
                <a:cubicBezTo>
                  <a:pt x="639" y="202"/>
                  <a:pt x="626" y="140"/>
                  <a:pt x="577" y="104"/>
                </a:cubicBezTo>
                <a:cubicBezTo>
                  <a:pt x="541" y="67"/>
                  <a:pt x="491" y="55"/>
                  <a:pt x="442" y="42"/>
                </a:cubicBezTo>
                <a:cubicBezTo>
                  <a:pt x="350" y="15"/>
                  <a:pt x="251" y="1"/>
                  <a:pt x="156" y="1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6" name="Google Shape;176;p26"/>
          <p:cNvSpPr/>
          <p:nvPr/>
        </p:nvSpPr>
        <p:spPr>
          <a:xfrm>
            <a:off x="5260574" y="8553185"/>
            <a:ext cx="860309" cy="1290591"/>
          </a:xfrm>
          <a:custGeom>
            <a:avLst/>
            <a:gdLst/>
            <a:ahLst/>
            <a:cxnLst/>
            <a:rect l="l" t="t" r="r" b="b"/>
            <a:pathLst>
              <a:path w="5669" h="7970" extrusionOk="0">
                <a:moveTo>
                  <a:pt x="2505" y="1"/>
                </a:moveTo>
                <a:cubicBezTo>
                  <a:pt x="577" y="1"/>
                  <a:pt x="401" y="1463"/>
                  <a:pt x="356" y="1508"/>
                </a:cubicBezTo>
                <a:cubicBezTo>
                  <a:pt x="307" y="1569"/>
                  <a:pt x="0" y="6955"/>
                  <a:pt x="0" y="6955"/>
                </a:cubicBezTo>
                <a:cubicBezTo>
                  <a:pt x="0" y="6955"/>
                  <a:pt x="393" y="7728"/>
                  <a:pt x="2135" y="7924"/>
                </a:cubicBezTo>
                <a:cubicBezTo>
                  <a:pt x="2363" y="7955"/>
                  <a:pt x="2593" y="7970"/>
                  <a:pt x="2822" y="7970"/>
                </a:cubicBezTo>
                <a:cubicBezTo>
                  <a:pt x="3615" y="7970"/>
                  <a:pt x="4405" y="7791"/>
                  <a:pt x="5129" y="7458"/>
                </a:cubicBezTo>
                <a:lnTo>
                  <a:pt x="5546" y="1974"/>
                </a:lnTo>
                <a:cubicBezTo>
                  <a:pt x="5546" y="1974"/>
                  <a:pt x="5669" y="416"/>
                  <a:pt x="3141" y="48"/>
                </a:cubicBezTo>
                <a:cubicBezTo>
                  <a:pt x="2910" y="15"/>
                  <a:pt x="2699" y="1"/>
                  <a:pt x="2505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7" name="Google Shape;177;p26"/>
          <p:cNvSpPr/>
          <p:nvPr/>
        </p:nvSpPr>
        <p:spPr>
          <a:xfrm>
            <a:off x="5649672" y="8306561"/>
            <a:ext cx="208665" cy="365639"/>
          </a:xfrm>
          <a:custGeom>
            <a:avLst/>
            <a:gdLst/>
            <a:ahLst/>
            <a:cxnLst/>
            <a:rect l="l" t="t" r="r" b="b"/>
            <a:pathLst>
              <a:path w="1375" h="2258" extrusionOk="0">
                <a:moveTo>
                  <a:pt x="1" y="1"/>
                </a:moveTo>
                <a:lnTo>
                  <a:pt x="1" y="1522"/>
                </a:lnTo>
                <a:lnTo>
                  <a:pt x="908" y="2258"/>
                </a:lnTo>
                <a:lnTo>
                  <a:pt x="1375" y="1755"/>
                </a:lnTo>
                <a:lnTo>
                  <a:pt x="1375" y="835"/>
                </a:lnTo>
                <a:lnTo>
                  <a:pt x="1" y="1"/>
                </a:ln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8" name="Google Shape;178;p26"/>
          <p:cNvSpPr/>
          <p:nvPr/>
        </p:nvSpPr>
        <p:spPr>
          <a:xfrm>
            <a:off x="5677594" y="8435787"/>
            <a:ext cx="180741" cy="143147"/>
          </a:xfrm>
          <a:custGeom>
            <a:avLst/>
            <a:gdLst/>
            <a:ahLst/>
            <a:cxnLst/>
            <a:rect l="l" t="t" r="r" b="b"/>
            <a:pathLst>
              <a:path w="1191" h="884" extrusionOk="0">
                <a:moveTo>
                  <a:pt x="1" y="0"/>
                </a:moveTo>
                <a:cubicBezTo>
                  <a:pt x="1" y="0"/>
                  <a:pt x="540" y="797"/>
                  <a:pt x="1191" y="883"/>
                </a:cubicBezTo>
                <a:lnTo>
                  <a:pt x="1191" y="405"/>
                </a:lnTo>
                <a:lnTo>
                  <a:pt x="1" y="0"/>
                </a:ln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79" name="Google Shape;179;p26"/>
          <p:cNvSpPr/>
          <p:nvPr/>
        </p:nvSpPr>
        <p:spPr>
          <a:xfrm>
            <a:off x="5649677" y="7938978"/>
            <a:ext cx="391229" cy="598172"/>
          </a:xfrm>
          <a:custGeom>
            <a:avLst/>
            <a:gdLst/>
            <a:ahLst/>
            <a:cxnLst/>
            <a:rect l="l" t="t" r="r" b="b"/>
            <a:pathLst>
              <a:path w="2578" h="3694" extrusionOk="0">
                <a:moveTo>
                  <a:pt x="1129" y="1"/>
                </a:moveTo>
                <a:cubicBezTo>
                  <a:pt x="504" y="1"/>
                  <a:pt x="1" y="504"/>
                  <a:pt x="1" y="1130"/>
                </a:cubicBezTo>
                <a:lnTo>
                  <a:pt x="1" y="2565"/>
                </a:lnTo>
                <a:cubicBezTo>
                  <a:pt x="1" y="3191"/>
                  <a:pt x="504" y="3694"/>
                  <a:pt x="1129" y="3694"/>
                </a:cubicBezTo>
                <a:lnTo>
                  <a:pt x="1448" y="3694"/>
                </a:lnTo>
                <a:cubicBezTo>
                  <a:pt x="2074" y="3694"/>
                  <a:pt x="2577" y="3191"/>
                  <a:pt x="2577" y="2565"/>
                </a:cubicBezTo>
                <a:lnTo>
                  <a:pt x="2577" y="1130"/>
                </a:lnTo>
                <a:cubicBezTo>
                  <a:pt x="2577" y="504"/>
                  <a:pt x="2074" y="1"/>
                  <a:pt x="1448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0" name="Google Shape;180;p26"/>
          <p:cNvSpPr/>
          <p:nvPr/>
        </p:nvSpPr>
        <p:spPr>
          <a:xfrm>
            <a:off x="5578952" y="7872428"/>
            <a:ext cx="508386" cy="511866"/>
          </a:xfrm>
          <a:custGeom>
            <a:avLst/>
            <a:gdLst/>
            <a:ahLst/>
            <a:cxnLst/>
            <a:rect l="l" t="t" r="r" b="b"/>
            <a:pathLst>
              <a:path w="3350" h="3161" extrusionOk="0">
                <a:moveTo>
                  <a:pt x="454" y="2215"/>
                </a:moveTo>
                <a:cubicBezTo>
                  <a:pt x="463" y="2244"/>
                  <a:pt x="468" y="2273"/>
                  <a:pt x="473" y="2302"/>
                </a:cubicBezTo>
                <a:lnTo>
                  <a:pt x="473" y="2302"/>
                </a:lnTo>
                <a:cubicBezTo>
                  <a:pt x="467" y="2273"/>
                  <a:pt x="461" y="2244"/>
                  <a:pt x="454" y="2215"/>
                </a:cubicBezTo>
                <a:close/>
                <a:moveTo>
                  <a:pt x="1950" y="0"/>
                </a:moveTo>
                <a:cubicBezTo>
                  <a:pt x="1781" y="0"/>
                  <a:pt x="1619" y="98"/>
                  <a:pt x="1448" y="130"/>
                </a:cubicBezTo>
                <a:cubicBezTo>
                  <a:pt x="1252" y="179"/>
                  <a:pt x="1043" y="154"/>
                  <a:pt x="847" y="191"/>
                </a:cubicBezTo>
                <a:cubicBezTo>
                  <a:pt x="430" y="277"/>
                  <a:pt x="148" y="694"/>
                  <a:pt x="74" y="1111"/>
                </a:cubicBezTo>
                <a:cubicBezTo>
                  <a:pt x="0" y="1528"/>
                  <a:pt x="86" y="1958"/>
                  <a:pt x="172" y="2375"/>
                </a:cubicBezTo>
                <a:cubicBezTo>
                  <a:pt x="209" y="2522"/>
                  <a:pt x="233" y="2669"/>
                  <a:pt x="270" y="2817"/>
                </a:cubicBezTo>
                <a:cubicBezTo>
                  <a:pt x="283" y="2939"/>
                  <a:pt x="344" y="3062"/>
                  <a:pt x="442" y="3148"/>
                </a:cubicBezTo>
                <a:cubicBezTo>
                  <a:pt x="454" y="3148"/>
                  <a:pt x="467" y="3160"/>
                  <a:pt x="491" y="3160"/>
                </a:cubicBezTo>
                <a:cubicBezTo>
                  <a:pt x="552" y="3160"/>
                  <a:pt x="565" y="3086"/>
                  <a:pt x="565" y="3025"/>
                </a:cubicBezTo>
                <a:cubicBezTo>
                  <a:pt x="555" y="2814"/>
                  <a:pt x="531" y="2603"/>
                  <a:pt x="491" y="2392"/>
                </a:cubicBezTo>
                <a:lnTo>
                  <a:pt x="491" y="2392"/>
                </a:lnTo>
                <a:cubicBezTo>
                  <a:pt x="497" y="2416"/>
                  <a:pt x="505" y="2439"/>
                  <a:pt x="516" y="2461"/>
                </a:cubicBezTo>
                <a:cubicBezTo>
                  <a:pt x="543" y="2533"/>
                  <a:pt x="623" y="2599"/>
                  <a:pt x="698" y="2599"/>
                </a:cubicBezTo>
                <a:cubicBezTo>
                  <a:pt x="725" y="2599"/>
                  <a:pt x="751" y="2590"/>
                  <a:pt x="773" y="2571"/>
                </a:cubicBezTo>
                <a:cubicBezTo>
                  <a:pt x="798" y="2547"/>
                  <a:pt x="810" y="2510"/>
                  <a:pt x="822" y="2461"/>
                </a:cubicBezTo>
                <a:cubicBezTo>
                  <a:pt x="871" y="2252"/>
                  <a:pt x="884" y="2019"/>
                  <a:pt x="847" y="1798"/>
                </a:cubicBezTo>
                <a:cubicBezTo>
                  <a:pt x="810" y="1541"/>
                  <a:pt x="712" y="1258"/>
                  <a:pt x="859" y="1038"/>
                </a:cubicBezTo>
                <a:cubicBezTo>
                  <a:pt x="935" y="924"/>
                  <a:pt x="1062" y="861"/>
                  <a:pt x="1195" y="861"/>
                </a:cubicBezTo>
                <a:cubicBezTo>
                  <a:pt x="1234" y="861"/>
                  <a:pt x="1274" y="867"/>
                  <a:pt x="1313" y="878"/>
                </a:cubicBezTo>
                <a:cubicBezTo>
                  <a:pt x="1399" y="915"/>
                  <a:pt x="1460" y="964"/>
                  <a:pt x="1559" y="1001"/>
                </a:cubicBezTo>
                <a:cubicBezTo>
                  <a:pt x="1597" y="1013"/>
                  <a:pt x="1637" y="1017"/>
                  <a:pt x="1677" y="1017"/>
                </a:cubicBezTo>
                <a:cubicBezTo>
                  <a:pt x="1806" y="1017"/>
                  <a:pt x="1943" y="970"/>
                  <a:pt x="2074" y="952"/>
                </a:cubicBezTo>
                <a:cubicBezTo>
                  <a:pt x="2121" y="946"/>
                  <a:pt x="2169" y="944"/>
                  <a:pt x="2216" y="944"/>
                </a:cubicBezTo>
                <a:cubicBezTo>
                  <a:pt x="2369" y="944"/>
                  <a:pt x="2522" y="965"/>
                  <a:pt x="2670" y="965"/>
                </a:cubicBezTo>
                <a:cubicBezTo>
                  <a:pt x="2800" y="965"/>
                  <a:pt x="2925" y="949"/>
                  <a:pt x="3043" y="890"/>
                </a:cubicBezTo>
                <a:cubicBezTo>
                  <a:pt x="3203" y="804"/>
                  <a:pt x="3313" y="645"/>
                  <a:pt x="3350" y="461"/>
                </a:cubicBezTo>
                <a:cubicBezTo>
                  <a:pt x="3350" y="412"/>
                  <a:pt x="3350" y="363"/>
                  <a:pt x="3337" y="314"/>
                </a:cubicBezTo>
                <a:cubicBezTo>
                  <a:pt x="3288" y="216"/>
                  <a:pt x="3203" y="154"/>
                  <a:pt x="3104" y="142"/>
                </a:cubicBezTo>
                <a:cubicBezTo>
                  <a:pt x="3070" y="136"/>
                  <a:pt x="3035" y="134"/>
                  <a:pt x="3000" y="134"/>
                </a:cubicBezTo>
                <a:cubicBezTo>
                  <a:pt x="2855" y="134"/>
                  <a:pt x="2710" y="173"/>
                  <a:pt x="2569" y="173"/>
                </a:cubicBezTo>
                <a:cubicBezTo>
                  <a:pt x="2518" y="173"/>
                  <a:pt x="2467" y="168"/>
                  <a:pt x="2417" y="154"/>
                </a:cubicBezTo>
                <a:cubicBezTo>
                  <a:pt x="2282" y="117"/>
                  <a:pt x="2160" y="19"/>
                  <a:pt x="2025" y="7"/>
                </a:cubicBezTo>
                <a:cubicBezTo>
                  <a:pt x="2000" y="2"/>
                  <a:pt x="1975" y="0"/>
                  <a:pt x="1950" y="0"/>
                </a:cubicBezTo>
                <a:close/>
              </a:path>
            </a:pathLst>
          </a:custGeom>
          <a:solidFill>
            <a:srgbClr val="171C2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1" name="Google Shape;181;p26"/>
          <p:cNvSpPr/>
          <p:nvPr/>
        </p:nvSpPr>
        <p:spPr>
          <a:xfrm>
            <a:off x="5603090" y="8233043"/>
            <a:ext cx="113819" cy="102665"/>
          </a:xfrm>
          <a:custGeom>
            <a:avLst/>
            <a:gdLst/>
            <a:ahLst/>
            <a:cxnLst/>
            <a:rect l="l" t="t" r="r" b="b"/>
            <a:pathLst>
              <a:path w="750" h="634" extrusionOk="0">
                <a:moveTo>
                  <a:pt x="320" y="1"/>
                </a:moveTo>
                <a:cubicBezTo>
                  <a:pt x="148" y="1"/>
                  <a:pt x="1" y="136"/>
                  <a:pt x="1" y="320"/>
                </a:cubicBezTo>
                <a:cubicBezTo>
                  <a:pt x="1" y="510"/>
                  <a:pt x="157" y="633"/>
                  <a:pt x="319" y="633"/>
                </a:cubicBezTo>
                <a:cubicBezTo>
                  <a:pt x="397" y="633"/>
                  <a:pt x="477" y="604"/>
                  <a:pt x="541" y="540"/>
                </a:cubicBezTo>
                <a:cubicBezTo>
                  <a:pt x="749" y="344"/>
                  <a:pt x="602" y="1"/>
                  <a:pt x="320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2" name="Google Shape;182;p26"/>
          <p:cNvSpPr/>
          <p:nvPr/>
        </p:nvSpPr>
        <p:spPr>
          <a:xfrm>
            <a:off x="6076109" y="9243320"/>
            <a:ext cx="357539" cy="287426"/>
          </a:xfrm>
          <a:custGeom>
            <a:avLst/>
            <a:gdLst/>
            <a:ahLst/>
            <a:cxnLst/>
            <a:rect l="l" t="t" r="r" b="b"/>
            <a:pathLst>
              <a:path w="2356" h="1775" extrusionOk="0">
                <a:moveTo>
                  <a:pt x="585" y="0"/>
                </a:moveTo>
                <a:cubicBezTo>
                  <a:pt x="483" y="0"/>
                  <a:pt x="382" y="7"/>
                  <a:pt x="282" y="19"/>
                </a:cubicBezTo>
                <a:cubicBezTo>
                  <a:pt x="245" y="19"/>
                  <a:pt x="221" y="31"/>
                  <a:pt x="196" y="43"/>
                </a:cubicBezTo>
                <a:cubicBezTo>
                  <a:pt x="147" y="80"/>
                  <a:pt x="123" y="141"/>
                  <a:pt x="111" y="203"/>
                </a:cubicBezTo>
                <a:cubicBezTo>
                  <a:pt x="0" y="644"/>
                  <a:pt x="12" y="1111"/>
                  <a:pt x="135" y="1552"/>
                </a:cubicBezTo>
                <a:cubicBezTo>
                  <a:pt x="179" y="1708"/>
                  <a:pt x="234" y="1763"/>
                  <a:pt x="389" y="1763"/>
                </a:cubicBezTo>
                <a:cubicBezTo>
                  <a:pt x="406" y="1763"/>
                  <a:pt x="423" y="1762"/>
                  <a:pt x="442" y="1761"/>
                </a:cubicBezTo>
                <a:cubicBezTo>
                  <a:pt x="663" y="1724"/>
                  <a:pt x="883" y="1638"/>
                  <a:pt x="1080" y="1528"/>
                </a:cubicBezTo>
                <a:cubicBezTo>
                  <a:pt x="1092" y="1515"/>
                  <a:pt x="1117" y="1515"/>
                  <a:pt x="1141" y="1515"/>
                </a:cubicBezTo>
                <a:cubicBezTo>
                  <a:pt x="1153" y="1528"/>
                  <a:pt x="1166" y="1540"/>
                  <a:pt x="1166" y="1564"/>
                </a:cubicBezTo>
                <a:cubicBezTo>
                  <a:pt x="1202" y="1675"/>
                  <a:pt x="1301" y="1761"/>
                  <a:pt x="1423" y="1773"/>
                </a:cubicBezTo>
                <a:cubicBezTo>
                  <a:pt x="1430" y="1774"/>
                  <a:pt x="1437" y="1774"/>
                  <a:pt x="1444" y="1774"/>
                </a:cubicBezTo>
                <a:cubicBezTo>
                  <a:pt x="1547" y="1774"/>
                  <a:pt x="1645" y="1692"/>
                  <a:pt x="1656" y="1577"/>
                </a:cubicBezTo>
                <a:cubicBezTo>
                  <a:pt x="1650" y="1531"/>
                  <a:pt x="1633" y="1489"/>
                  <a:pt x="1611" y="1452"/>
                </a:cubicBezTo>
                <a:lnTo>
                  <a:pt x="1611" y="1452"/>
                </a:lnTo>
                <a:cubicBezTo>
                  <a:pt x="1693" y="1539"/>
                  <a:pt x="1800" y="1597"/>
                  <a:pt x="1914" y="1626"/>
                </a:cubicBezTo>
                <a:cubicBezTo>
                  <a:pt x="1922" y="1628"/>
                  <a:pt x="1931" y="1629"/>
                  <a:pt x="1938" y="1629"/>
                </a:cubicBezTo>
                <a:cubicBezTo>
                  <a:pt x="1975" y="1629"/>
                  <a:pt x="2002" y="1605"/>
                  <a:pt x="2012" y="1564"/>
                </a:cubicBezTo>
                <a:cubicBezTo>
                  <a:pt x="2037" y="1466"/>
                  <a:pt x="2024" y="1356"/>
                  <a:pt x="1975" y="1270"/>
                </a:cubicBezTo>
                <a:lnTo>
                  <a:pt x="1975" y="1270"/>
                </a:lnTo>
                <a:cubicBezTo>
                  <a:pt x="2012" y="1319"/>
                  <a:pt x="2061" y="1356"/>
                  <a:pt x="2110" y="1380"/>
                </a:cubicBezTo>
                <a:cubicBezTo>
                  <a:pt x="2132" y="1389"/>
                  <a:pt x="2154" y="1393"/>
                  <a:pt x="2175" y="1393"/>
                </a:cubicBezTo>
                <a:cubicBezTo>
                  <a:pt x="2214" y="1393"/>
                  <a:pt x="2250" y="1380"/>
                  <a:pt x="2282" y="1356"/>
                </a:cubicBezTo>
                <a:cubicBezTo>
                  <a:pt x="2356" y="1295"/>
                  <a:pt x="2319" y="1184"/>
                  <a:pt x="2282" y="1086"/>
                </a:cubicBezTo>
                <a:lnTo>
                  <a:pt x="2159" y="804"/>
                </a:lnTo>
                <a:cubicBezTo>
                  <a:pt x="2110" y="706"/>
                  <a:pt x="2061" y="595"/>
                  <a:pt x="1988" y="497"/>
                </a:cubicBezTo>
                <a:cubicBezTo>
                  <a:pt x="1853" y="350"/>
                  <a:pt x="1693" y="239"/>
                  <a:pt x="1509" y="178"/>
                </a:cubicBezTo>
                <a:cubicBezTo>
                  <a:pt x="1213" y="58"/>
                  <a:pt x="896" y="0"/>
                  <a:pt x="585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3" name="Google Shape;183;p26"/>
          <p:cNvSpPr/>
          <p:nvPr/>
        </p:nvSpPr>
        <p:spPr>
          <a:xfrm>
            <a:off x="5348133" y="8617796"/>
            <a:ext cx="826769" cy="910701"/>
          </a:xfrm>
          <a:custGeom>
            <a:avLst/>
            <a:gdLst/>
            <a:ahLst/>
            <a:cxnLst/>
            <a:rect l="l" t="t" r="r" b="b"/>
            <a:pathLst>
              <a:path w="5448" h="5624" extrusionOk="0">
                <a:moveTo>
                  <a:pt x="910" y="0"/>
                </a:moveTo>
                <a:cubicBezTo>
                  <a:pt x="881" y="0"/>
                  <a:pt x="852" y="2"/>
                  <a:pt x="822" y="5"/>
                </a:cubicBezTo>
                <a:cubicBezTo>
                  <a:pt x="356" y="42"/>
                  <a:pt x="0" y="471"/>
                  <a:pt x="37" y="949"/>
                </a:cubicBezTo>
                <a:lnTo>
                  <a:pt x="393" y="4839"/>
                </a:lnTo>
                <a:cubicBezTo>
                  <a:pt x="442" y="5293"/>
                  <a:pt x="810" y="5624"/>
                  <a:pt x="1264" y="5624"/>
                </a:cubicBezTo>
                <a:lnTo>
                  <a:pt x="5214" y="5612"/>
                </a:lnTo>
                <a:cubicBezTo>
                  <a:pt x="5239" y="5023"/>
                  <a:pt x="5312" y="4434"/>
                  <a:pt x="5447" y="3857"/>
                </a:cubicBezTo>
                <a:lnTo>
                  <a:pt x="5447" y="3857"/>
                </a:lnTo>
                <a:lnTo>
                  <a:pt x="2061" y="3882"/>
                </a:lnTo>
                <a:lnTo>
                  <a:pt x="1779" y="790"/>
                </a:lnTo>
                <a:cubicBezTo>
                  <a:pt x="1733" y="341"/>
                  <a:pt x="1352" y="0"/>
                  <a:pt x="910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4" name="Google Shape;184;p26"/>
          <p:cNvSpPr/>
          <p:nvPr/>
        </p:nvSpPr>
        <p:spPr>
          <a:xfrm>
            <a:off x="6223162" y="9357478"/>
            <a:ext cx="91357" cy="113353"/>
          </a:xfrm>
          <a:custGeom>
            <a:avLst/>
            <a:gdLst/>
            <a:ahLst/>
            <a:cxnLst/>
            <a:rect l="l" t="t" r="r" b="b"/>
            <a:pathLst>
              <a:path w="602" h="700" fill="none" extrusionOk="0">
                <a:moveTo>
                  <a:pt x="602" y="700"/>
                </a:moveTo>
                <a:cubicBezTo>
                  <a:pt x="516" y="504"/>
                  <a:pt x="417" y="320"/>
                  <a:pt x="295" y="136"/>
                </a:cubicBezTo>
                <a:cubicBezTo>
                  <a:pt x="221" y="50"/>
                  <a:pt x="123" y="1"/>
                  <a:pt x="0" y="1"/>
                </a:cubicBezTo>
              </a:path>
            </a:pathLst>
          </a:custGeom>
          <a:noFill/>
          <a:ln w="2150" cap="rnd" cmpd="sng">
            <a:solidFill>
              <a:srgbClr val="7F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5" name="Google Shape;185;p26"/>
          <p:cNvSpPr/>
          <p:nvPr/>
        </p:nvSpPr>
        <p:spPr>
          <a:xfrm>
            <a:off x="6280826" y="9309874"/>
            <a:ext cx="95152" cy="139262"/>
          </a:xfrm>
          <a:custGeom>
            <a:avLst/>
            <a:gdLst/>
            <a:ahLst/>
            <a:cxnLst/>
            <a:rect l="l" t="t" r="r" b="b"/>
            <a:pathLst>
              <a:path w="627" h="860" fill="none" extrusionOk="0">
                <a:moveTo>
                  <a:pt x="626" y="859"/>
                </a:moveTo>
                <a:lnTo>
                  <a:pt x="356" y="258"/>
                </a:lnTo>
                <a:cubicBezTo>
                  <a:pt x="271" y="123"/>
                  <a:pt x="148" y="37"/>
                  <a:pt x="1" y="0"/>
                </a:cubicBezTo>
              </a:path>
            </a:pathLst>
          </a:custGeom>
          <a:noFill/>
          <a:ln w="2150" cap="rnd" cmpd="sng">
            <a:solidFill>
              <a:srgbClr val="7F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6" name="Google Shape;186;p26"/>
          <p:cNvSpPr/>
          <p:nvPr/>
        </p:nvSpPr>
        <p:spPr>
          <a:xfrm>
            <a:off x="5342520" y="8607752"/>
            <a:ext cx="312922" cy="577123"/>
          </a:xfrm>
          <a:custGeom>
            <a:avLst/>
            <a:gdLst/>
            <a:ahLst/>
            <a:cxnLst/>
            <a:rect l="l" t="t" r="r" b="b"/>
            <a:pathLst>
              <a:path w="2062" h="3564" extrusionOk="0">
                <a:moveTo>
                  <a:pt x="947" y="1"/>
                </a:moveTo>
                <a:cubicBezTo>
                  <a:pt x="918" y="1"/>
                  <a:pt x="889" y="2"/>
                  <a:pt x="859" y="5"/>
                </a:cubicBezTo>
                <a:cubicBezTo>
                  <a:pt x="356" y="54"/>
                  <a:pt x="0" y="484"/>
                  <a:pt x="37" y="987"/>
                </a:cubicBezTo>
                <a:lnTo>
                  <a:pt x="282" y="3563"/>
                </a:lnTo>
                <a:lnTo>
                  <a:pt x="2061" y="3330"/>
                </a:lnTo>
                <a:lnTo>
                  <a:pt x="1841" y="815"/>
                </a:lnTo>
                <a:cubicBezTo>
                  <a:pt x="1794" y="354"/>
                  <a:pt x="1401" y="1"/>
                  <a:pt x="947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7" name="Google Shape;187;p26"/>
          <p:cNvSpPr/>
          <p:nvPr/>
        </p:nvSpPr>
        <p:spPr>
          <a:xfrm>
            <a:off x="5353594" y="8753492"/>
            <a:ext cx="301845" cy="431385"/>
          </a:xfrm>
          <a:custGeom>
            <a:avLst/>
            <a:gdLst/>
            <a:ahLst/>
            <a:cxnLst/>
            <a:rect l="l" t="t" r="r" b="b"/>
            <a:pathLst>
              <a:path w="1989" h="2664" fill="none" extrusionOk="0">
                <a:moveTo>
                  <a:pt x="1" y="430"/>
                </a:moveTo>
                <a:lnTo>
                  <a:pt x="209" y="2663"/>
                </a:lnTo>
                <a:lnTo>
                  <a:pt x="1988" y="2430"/>
                </a:lnTo>
                <a:lnTo>
                  <a:pt x="1768" y="1"/>
                </a:lnTo>
              </a:path>
            </a:pathLst>
          </a:custGeom>
          <a:noFill/>
          <a:ln w="12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8" name="Google Shape;188;p26"/>
          <p:cNvSpPr/>
          <p:nvPr/>
        </p:nvSpPr>
        <p:spPr>
          <a:xfrm>
            <a:off x="5595646" y="8564836"/>
            <a:ext cx="322332" cy="196910"/>
          </a:xfrm>
          <a:custGeom>
            <a:avLst/>
            <a:gdLst/>
            <a:ahLst/>
            <a:cxnLst/>
            <a:rect l="l" t="t" r="r" b="b"/>
            <a:pathLst>
              <a:path w="2124" h="1216" fill="none" extrusionOk="0">
                <a:moveTo>
                  <a:pt x="1" y="0"/>
                </a:moveTo>
                <a:lnTo>
                  <a:pt x="614" y="1215"/>
                </a:lnTo>
                <a:lnTo>
                  <a:pt x="1277" y="712"/>
                </a:lnTo>
                <a:lnTo>
                  <a:pt x="1902" y="1178"/>
                </a:lnTo>
                <a:cubicBezTo>
                  <a:pt x="1902" y="1178"/>
                  <a:pt x="2123" y="663"/>
                  <a:pt x="2123" y="393"/>
                </a:cubicBezTo>
              </a:path>
            </a:pathLst>
          </a:custGeom>
          <a:noFill/>
          <a:ln w="12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89" name="Google Shape;189;p26"/>
          <p:cNvSpPr/>
          <p:nvPr/>
        </p:nvSpPr>
        <p:spPr>
          <a:xfrm>
            <a:off x="5768801" y="8691953"/>
            <a:ext cx="65406" cy="318032"/>
          </a:xfrm>
          <a:custGeom>
            <a:avLst/>
            <a:gdLst/>
            <a:ahLst/>
            <a:cxnLst/>
            <a:rect l="l" t="t" r="r" b="b"/>
            <a:pathLst>
              <a:path w="431" h="1964" fill="none" extrusionOk="0">
                <a:moveTo>
                  <a:pt x="38" y="1"/>
                </a:moveTo>
                <a:lnTo>
                  <a:pt x="1" y="1964"/>
                </a:lnTo>
                <a:lnTo>
                  <a:pt x="430" y="1964"/>
                </a:lnTo>
              </a:path>
            </a:pathLst>
          </a:custGeom>
          <a:noFill/>
          <a:ln w="12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0" name="Google Shape;190;p26"/>
          <p:cNvSpPr/>
          <p:nvPr/>
        </p:nvSpPr>
        <p:spPr>
          <a:xfrm>
            <a:off x="7301087" y="8628319"/>
            <a:ext cx="873361" cy="1230029"/>
          </a:xfrm>
          <a:custGeom>
            <a:avLst/>
            <a:gdLst/>
            <a:ahLst/>
            <a:cxnLst/>
            <a:rect l="l" t="t" r="r" b="b"/>
            <a:pathLst>
              <a:path w="5755" h="7596" extrusionOk="0">
                <a:moveTo>
                  <a:pt x="3723" y="1"/>
                </a:moveTo>
                <a:cubicBezTo>
                  <a:pt x="3664" y="1"/>
                  <a:pt x="3606" y="5"/>
                  <a:pt x="3547" y="13"/>
                </a:cubicBezTo>
                <a:lnTo>
                  <a:pt x="1154" y="345"/>
                </a:lnTo>
                <a:cubicBezTo>
                  <a:pt x="479" y="430"/>
                  <a:pt x="1" y="1056"/>
                  <a:pt x="99" y="1731"/>
                </a:cubicBezTo>
                <a:lnTo>
                  <a:pt x="909" y="7595"/>
                </a:lnTo>
                <a:lnTo>
                  <a:pt x="5755" y="6921"/>
                </a:lnTo>
                <a:lnTo>
                  <a:pt x="4933" y="1068"/>
                </a:lnTo>
                <a:cubicBezTo>
                  <a:pt x="4855" y="453"/>
                  <a:pt x="4327" y="1"/>
                  <a:pt x="372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1" name="Google Shape;191;p26"/>
          <p:cNvSpPr/>
          <p:nvPr/>
        </p:nvSpPr>
        <p:spPr>
          <a:xfrm>
            <a:off x="7584113" y="7915175"/>
            <a:ext cx="696565" cy="1484746"/>
          </a:xfrm>
          <a:custGeom>
            <a:avLst/>
            <a:gdLst/>
            <a:ahLst/>
            <a:cxnLst/>
            <a:rect l="l" t="t" r="r" b="b"/>
            <a:pathLst>
              <a:path w="4590" h="9169" extrusionOk="0">
                <a:moveTo>
                  <a:pt x="2832" y="1"/>
                </a:moveTo>
                <a:cubicBezTo>
                  <a:pt x="2673" y="1"/>
                  <a:pt x="2512" y="17"/>
                  <a:pt x="2356" y="50"/>
                </a:cubicBezTo>
                <a:cubicBezTo>
                  <a:pt x="2037" y="160"/>
                  <a:pt x="1780" y="405"/>
                  <a:pt x="1645" y="724"/>
                </a:cubicBezTo>
                <a:cubicBezTo>
                  <a:pt x="1559" y="945"/>
                  <a:pt x="1485" y="1178"/>
                  <a:pt x="1448" y="1424"/>
                </a:cubicBezTo>
                <a:cubicBezTo>
                  <a:pt x="1412" y="1645"/>
                  <a:pt x="1363" y="1865"/>
                  <a:pt x="1326" y="2086"/>
                </a:cubicBezTo>
                <a:cubicBezTo>
                  <a:pt x="1277" y="2577"/>
                  <a:pt x="1264" y="3068"/>
                  <a:pt x="1191" y="3559"/>
                </a:cubicBezTo>
                <a:cubicBezTo>
                  <a:pt x="1044" y="4454"/>
                  <a:pt x="651" y="5288"/>
                  <a:pt x="393" y="6147"/>
                </a:cubicBezTo>
                <a:cubicBezTo>
                  <a:pt x="123" y="7018"/>
                  <a:pt x="1" y="7975"/>
                  <a:pt x="369" y="8810"/>
                </a:cubicBezTo>
                <a:cubicBezTo>
                  <a:pt x="393" y="8883"/>
                  <a:pt x="442" y="8944"/>
                  <a:pt x="492" y="8994"/>
                </a:cubicBezTo>
                <a:cubicBezTo>
                  <a:pt x="553" y="9030"/>
                  <a:pt x="626" y="9055"/>
                  <a:pt x="688" y="9055"/>
                </a:cubicBezTo>
                <a:cubicBezTo>
                  <a:pt x="1074" y="9130"/>
                  <a:pt x="1451" y="9168"/>
                  <a:pt x="1835" y="9168"/>
                </a:cubicBezTo>
                <a:cubicBezTo>
                  <a:pt x="1890" y="9168"/>
                  <a:pt x="1945" y="9167"/>
                  <a:pt x="2001" y="9165"/>
                </a:cubicBezTo>
                <a:cubicBezTo>
                  <a:pt x="2028" y="9167"/>
                  <a:pt x="2055" y="9168"/>
                  <a:pt x="2083" y="9168"/>
                </a:cubicBezTo>
                <a:cubicBezTo>
                  <a:pt x="2214" y="9168"/>
                  <a:pt x="2345" y="9145"/>
                  <a:pt x="2467" y="9104"/>
                </a:cubicBezTo>
                <a:cubicBezTo>
                  <a:pt x="2589" y="9043"/>
                  <a:pt x="2700" y="8957"/>
                  <a:pt x="2786" y="8846"/>
                </a:cubicBezTo>
                <a:cubicBezTo>
                  <a:pt x="3142" y="8454"/>
                  <a:pt x="3289" y="7914"/>
                  <a:pt x="3424" y="7399"/>
                </a:cubicBezTo>
                <a:cubicBezTo>
                  <a:pt x="3559" y="6896"/>
                  <a:pt x="3681" y="6417"/>
                  <a:pt x="3804" y="5926"/>
                </a:cubicBezTo>
                <a:cubicBezTo>
                  <a:pt x="4172" y="4552"/>
                  <a:pt x="4528" y="3166"/>
                  <a:pt x="4577" y="1755"/>
                </a:cubicBezTo>
                <a:cubicBezTo>
                  <a:pt x="4589" y="1277"/>
                  <a:pt x="4540" y="737"/>
                  <a:pt x="4184" y="405"/>
                </a:cubicBezTo>
                <a:cubicBezTo>
                  <a:pt x="4062" y="295"/>
                  <a:pt x="3927" y="221"/>
                  <a:pt x="3780" y="160"/>
                </a:cubicBezTo>
                <a:cubicBezTo>
                  <a:pt x="3546" y="74"/>
                  <a:pt x="3313" y="13"/>
                  <a:pt x="3068" y="13"/>
                </a:cubicBezTo>
                <a:cubicBezTo>
                  <a:pt x="2990" y="5"/>
                  <a:pt x="2911" y="1"/>
                  <a:pt x="28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2" name="Google Shape;192;p26"/>
          <p:cNvSpPr/>
          <p:nvPr/>
        </p:nvSpPr>
        <p:spPr>
          <a:xfrm>
            <a:off x="8005389" y="8573583"/>
            <a:ext cx="977162" cy="662461"/>
          </a:xfrm>
          <a:custGeom>
            <a:avLst/>
            <a:gdLst/>
            <a:ahLst/>
            <a:cxnLst/>
            <a:rect l="l" t="t" r="r" b="b"/>
            <a:pathLst>
              <a:path w="6439" h="4091" extrusionOk="0">
                <a:moveTo>
                  <a:pt x="905" y="0"/>
                </a:moveTo>
                <a:cubicBezTo>
                  <a:pt x="457" y="0"/>
                  <a:pt x="1" y="410"/>
                  <a:pt x="218" y="977"/>
                </a:cubicBezTo>
                <a:cubicBezTo>
                  <a:pt x="513" y="1676"/>
                  <a:pt x="967" y="2290"/>
                  <a:pt x="1556" y="2781"/>
                </a:cubicBezTo>
                <a:cubicBezTo>
                  <a:pt x="2283" y="3413"/>
                  <a:pt x="3480" y="4090"/>
                  <a:pt x="5280" y="4090"/>
                </a:cubicBezTo>
                <a:cubicBezTo>
                  <a:pt x="5576" y="4090"/>
                  <a:pt x="5889" y="4072"/>
                  <a:pt x="6218" y="4032"/>
                </a:cubicBezTo>
                <a:lnTo>
                  <a:pt x="6414" y="4007"/>
                </a:lnTo>
                <a:cubicBezTo>
                  <a:pt x="6439" y="3529"/>
                  <a:pt x="6365" y="3050"/>
                  <a:pt x="6218" y="2597"/>
                </a:cubicBezTo>
                <a:cubicBezTo>
                  <a:pt x="5889" y="2644"/>
                  <a:pt x="5582" y="2666"/>
                  <a:pt x="5295" y="2666"/>
                </a:cubicBezTo>
                <a:cubicBezTo>
                  <a:pt x="2471" y="2666"/>
                  <a:pt x="1588" y="573"/>
                  <a:pt x="1543" y="462"/>
                </a:cubicBezTo>
                <a:cubicBezTo>
                  <a:pt x="1422" y="138"/>
                  <a:pt x="1165" y="0"/>
                  <a:pt x="905" y="0"/>
                </a:cubicBezTo>
                <a:close/>
              </a:path>
            </a:pathLst>
          </a:custGeom>
          <a:solidFill>
            <a:srgbClr val="DBA38D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3" name="Google Shape;193;p26"/>
          <p:cNvSpPr/>
          <p:nvPr/>
        </p:nvSpPr>
        <p:spPr>
          <a:xfrm>
            <a:off x="8902269" y="8933713"/>
            <a:ext cx="393051" cy="306697"/>
          </a:xfrm>
          <a:custGeom>
            <a:avLst/>
            <a:gdLst/>
            <a:ahLst/>
            <a:cxnLst/>
            <a:rect l="l" t="t" r="r" b="b"/>
            <a:pathLst>
              <a:path w="2590" h="1894" extrusionOk="0">
                <a:moveTo>
                  <a:pt x="1194" y="0"/>
                </a:moveTo>
                <a:cubicBezTo>
                  <a:pt x="1116" y="0"/>
                  <a:pt x="1036" y="16"/>
                  <a:pt x="970" y="54"/>
                </a:cubicBezTo>
                <a:cubicBezTo>
                  <a:pt x="700" y="152"/>
                  <a:pt x="479" y="164"/>
                  <a:pt x="271" y="397"/>
                </a:cubicBezTo>
                <a:cubicBezTo>
                  <a:pt x="87" y="581"/>
                  <a:pt x="1" y="851"/>
                  <a:pt x="26" y="1121"/>
                </a:cubicBezTo>
                <a:cubicBezTo>
                  <a:pt x="50" y="1256"/>
                  <a:pt x="99" y="1379"/>
                  <a:pt x="148" y="1501"/>
                </a:cubicBezTo>
                <a:cubicBezTo>
                  <a:pt x="173" y="1563"/>
                  <a:pt x="210" y="1612"/>
                  <a:pt x="246" y="1661"/>
                </a:cubicBezTo>
                <a:cubicBezTo>
                  <a:pt x="295" y="1710"/>
                  <a:pt x="357" y="1747"/>
                  <a:pt x="430" y="1759"/>
                </a:cubicBezTo>
                <a:cubicBezTo>
                  <a:pt x="681" y="1849"/>
                  <a:pt x="941" y="1894"/>
                  <a:pt x="1201" y="1894"/>
                </a:cubicBezTo>
                <a:cubicBezTo>
                  <a:pt x="1539" y="1894"/>
                  <a:pt x="1878" y="1819"/>
                  <a:pt x="2197" y="1673"/>
                </a:cubicBezTo>
                <a:cubicBezTo>
                  <a:pt x="2295" y="1624"/>
                  <a:pt x="2393" y="1563"/>
                  <a:pt x="2467" y="1477"/>
                </a:cubicBezTo>
                <a:cubicBezTo>
                  <a:pt x="2553" y="1391"/>
                  <a:pt x="2590" y="1280"/>
                  <a:pt x="2565" y="1170"/>
                </a:cubicBezTo>
                <a:cubicBezTo>
                  <a:pt x="2516" y="1023"/>
                  <a:pt x="2393" y="912"/>
                  <a:pt x="2246" y="863"/>
                </a:cubicBezTo>
                <a:cubicBezTo>
                  <a:pt x="1939" y="741"/>
                  <a:pt x="1596" y="704"/>
                  <a:pt x="1326" y="495"/>
                </a:cubicBezTo>
                <a:cubicBezTo>
                  <a:pt x="1301" y="483"/>
                  <a:pt x="1289" y="458"/>
                  <a:pt x="1277" y="434"/>
                </a:cubicBezTo>
                <a:cubicBezTo>
                  <a:pt x="1252" y="348"/>
                  <a:pt x="1363" y="311"/>
                  <a:pt x="1400" y="225"/>
                </a:cubicBezTo>
                <a:cubicBezTo>
                  <a:pt x="1449" y="127"/>
                  <a:pt x="1363" y="29"/>
                  <a:pt x="1265" y="4"/>
                </a:cubicBezTo>
                <a:cubicBezTo>
                  <a:pt x="1241" y="2"/>
                  <a:pt x="1218" y="0"/>
                  <a:pt x="1194" y="0"/>
                </a:cubicBezTo>
                <a:close/>
              </a:path>
            </a:pathLst>
          </a:custGeom>
          <a:solidFill>
            <a:srgbClr val="DBA38D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4" name="Google Shape;194;p26"/>
          <p:cNvSpPr/>
          <p:nvPr/>
        </p:nvSpPr>
        <p:spPr>
          <a:xfrm>
            <a:off x="8005387" y="8574065"/>
            <a:ext cx="338569" cy="396245"/>
          </a:xfrm>
          <a:custGeom>
            <a:avLst/>
            <a:gdLst/>
            <a:ahLst/>
            <a:cxnLst/>
            <a:rect l="l" t="t" r="r" b="b"/>
            <a:pathLst>
              <a:path w="2231" h="2447" extrusionOk="0">
                <a:moveTo>
                  <a:pt x="910" y="0"/>
                </a:moveTo>
                <a:cubicBezTo>
                  <a:pt x="460" y="0"/>
                  <a:pt x="0" y="413"/>
                  <a:pt x="218" y="974"/>
                </a:cubicBezTo>
                <a:cubicBezTo>
                  <a:pt x="451" y="1526"/>
                  <a:pt x="783" y="2029"/>
                  <a:pt x="1200" y="2446"/>
                </a:cubicBezTo>
                <a:cubicBezTo>
                  <a:pt x="1592" y="2176"/>
                  <a:pt x="1936" y="1845"/>
                  <a:pt x="2230" y="1465"/>
                </a:cubicBezTo>
                <a:cubicBezTo>
                  <a:pt x="1948" y="1170"/>
                  <a:pt x="1715" y="839"/>
                  <a:pt x="1543" y="459"/>
                </a:cubicBezTo>
                <a:cubicBezTo>
                  <a:pt x="1422" y="136"/>
                  <a:pt x="1168" y="0"/>
                  <a:pt x="91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5" name="Google Shape;195;p26"/>
          <p:cNvSpPr/>
          <p:nvPr/>
        </p:nvSpPr>
        <p:spPr>
          <a:xfrm>
            <a:off x="8034677" y="8646610"/>
            <a:ext cx="312922" cy="327587"/>
          </a:xfrm>
          <a:custGeom>
            <a:avLst/>
            <a:gdLst/>
            <a:ahLst/>
            <a:cxnLst/>
            <a:rect l="l" t="t" r="r" b="b"/>
            <a:pathLst>
              <a:path w="2062" h="2023" extrusionOk="0">
                <a:moveTo>
                  <a:pt x="1363" y="1"/>
                </a:moveTo>
                <a:cubicBezTo>
                  <a:pt x="1346" y="1"/>
                  <a:pt x="1321" y="18"/>
                  <a:pt x="1338" y="35"/>
                </a:cubicBezTo>
                <a:cubicBezTo>
                  <a:pt x="1498" y="403"/>
                  <a:pt x="1731" y="735"/>
                  <a:pt x="2013" y="1029"/>
                </a:cubicBezTo>
                <a:cubicBezTo>
                  <a:pt x="1718" y="1385"/>
                  <a:pt x="1387" y="1704"/>
                  <a:pt x="1019" y="1974"/>
                </a:cubicBezTo>
                <a:cubicBezTo>
                  <a:pt x="602" y="1557"/>
                  <a:pt x="271" y="1066"/>
                  <a:pt x="50" y="526"/>
                </a:cubicBezTo>
                <a:cubicBezTo>
                  <a:pt x="40" y="517"/>
                  <a:pt x="31" y="513"/>
                  <a:pt x="23" y="513"/>
                </a:cubicBezTo>
                <a:cubicBezTo>
                  <a:pt x="10" y="513"/>
                  <a:pt x="1" y="523"/>
                  <a:pt x="1" y="538"/>
                </a:cubicBezTo>
                <a:cubicBezTo>
                  <a:pt x="234" y="1090"/>
                  <a:pt x="577" y="1593"/>
                  <a:pt x="995" y="2023"/>
                </a:cubicBezTo>
                <a:lnTo>
                  <a:pt x="1019" y="2023"/>
                </a:lnTo>
                <a:cubicBezTo>
                  <a:pt x="1412" y="1753"/>
                  <a:pt x="1767" y="1409"/>
                  <a:pt x="2062" y="1041"/>
                </a:cubicBezTo>
                <a:cubicBezTo>
                  <a:pt x="2062" y="1029"/>
                  <a:pt x="2062" y="1017"/>
                  <a:pt x="2062" y="1005"/>
                </a:cubicBezTo>
                <a:cubicBezTo>
                  <a:pt x="1767" y="722"/>
                  <a:pt x="1547" y="379"/>
                  <a:pt x="1375" y="11"/>
                </a:cubicBezTo>
                <a:cubicBezTo>
                  <a:pt x="1375" y="4"/>
                  <a:pt x="1370" y="1"/>
                  <a:pt x="136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6" name="Google Shape;196;p26"/>
          <p:cNvSpPr/>
          <p:nvPr/>
        </p:nvSpPr>
        <p:spPr>
          <a:xfrm>
            <a:off x="7598990" y="8528887"/>
            <a:ext cx="785949" cy="1289942"/>
          </a:xfrm>
          <a:custGeom>
            <a:avLst/>
            <a:gdLst/>
            <a:ahLst/>
            <a:cxnLst/>
            <a:rect l="l" t="t" r="r" b="b"/>
            <a:pathLst>
              <a:path w="5179" h="7966" extrusionOk="0">
                <a:moveTo>
                  <a:pt x="2111" y="1"/>
                </a:moveTo>
                <a:cubicBezTo>
                  <a:pt x="1695" y="1"/>
                  <a:pt x="1292" y="98"/>
                  <a:pt x="921" y="272"/>
                </a:cubicBezTo>
                <a:cubicBezTo>
                  <a:pt x="639" y="443"/>
                  <a:pt x="430" y="701"/>
                  <a:pt x="308" y="1008"/>
                </a:cubicBezTo>
                <a:cubicBezTo>
                  <a:pt x="50" y="1560"/>
                  <a:pt x="1" y="2185"/>
                  <a:pt x="160" y="2774"/>
                </a:cubicBezTo>
                <a:cubicBezTo>
                  <a:pt x="295" y="3437"/>
                  <a:pt x="357" y="4112"/>
                  <a:pt x="332" y="4786"/>
                </a:cubicBezTo>
                <a:cubicBezTo>
                  <a:pt x="332" y="5289"/>
                  <a:pt x="381" y="5866"/>
                  <a:pt x="295" y="6357"/>
                </a:cubicBezTo>
                <a:cubicBezTo>
                  <a:pt x="246" y="6590"/>
                  <a:pt x="13" y="7068"/>
                  <a:pt x="75" y="7289"/>
                </a:cubicBezTo>
                <a:cubicBezTo>
                  <a:pt x="263" y="7889"/>
                  <a:pt x="1580" y="7966"/>
                  <a:pt x="2182" y="7966"/>
                </a:cubicBezTo>
                <a:cubicBezTo>
                  <a:pt x="2244" y="7966"/>
                  <a:pt x="2299" y="7965"/>
                  <a:pt x="2344" y="7964"/>
                </a:cubicBezTo>
                <a:cubicBezTo>
                  <a:pt x="3080" y="7939"/>
                  <a:pt x="4356" y="7805"/>
                  <a:pt x="4908" y="7203"/>
                </a:cubicBezTo>
                <a:cubicBezTo>
                  <a:pt x="5178" y="6897"/>
                  <a:pt x="5068" y="6590"/>
                  <a:pt x="4945" y="6246"/>
                </a:cubicBezTo>
                <a:cubicBezTo>
                  <a:pt x="4589" y="5228"/>
                  <a:pt x="4553" y="4136"/>
                  <a:pt x="4577" y="3057"/>
                </a:cubicBezTo>
                <a:cubicBezTo>
                  <a:pt x="4614" y="2566"/>
                  <a:pt x="4602" y="2087"/>
                  <a:pt x="4553" y="1597"/>
                </a:cubicBezTo>
                <a:cubicBezTo>
                  <a:pt x="4553" y="1572"/>
                  <a:pt x="4540" y="1535"/>
                  <a:pt x="4528" y="1498"/>
                </a:cubicBezTo>
                <a:cubicBezTo>
                  <a:pt x="4442" y="1057"/>
                  <a:pt x="4221" y="492"/>
                  <a:pt x="3792" y="272"/>
                </a:cubicBezTo>
                <a:cubicBezTo>
                  <a:pt x="3338" y="26"/>
                  <a:pt x="2688" y="2"/>
                  <a:pt x="2185" y="2"/>
                </a:cubicBezTo>
                <a:cubicBezTo>
                  <a:pt x="2160" y="1"/>
                  <a:pt x="2135" y="1"/>
                  <a:pt x="211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7" name="Google Shape;197;p26"/>
          <p:cNvSpPr/>
          <p:nvPr/>
        </p:nvSpPr>
        <p:spPr>
          <a:xfrm>
            <a:off x="7844828" y="8312556"/>
            <a:ext cx="216101" cy="347988"/>
          </a:xfrm>
          <a:custGeom>
            <a:avLst/>
            <a:gdLst/>
            <a:ahLst/>
            <a:cxnLst/>
            <a:rect l="l" t="t" r="r" b="b"/>
            <a:pathLst>
              <a:path w="1424" h="2149" extrusionOk="0">
                <a:moveTo>
                  <a:pt x="0" y="0"/>
                </a:moveTo>
                <a:lnTo>
                  <a:pt x="37" y="1534"/>
                </a:lnTo>
                <a:cubicBezTo>
                  <a:pt x="72" y="1886"/>
                  <a:pt x="367" y="2149"/>
                  <a:pt x="715" y="2149"/>
                </a:cubicBezTo>
                <a:cubicBezTo>
                  <a:pt x="730" y="2149"/>
                  <a:pt x="745" y="2148"/>
                  <a:pt x="761" y="2147"/>
                </a:cubicBezTo>
                <a:cubicBezTo>
                  <a:pt x="1424" y="2147"/>
                  <a:pt x="1424" y="1706"/>
                  <a:pt x="1424" y="1706"/>
                </a:cubicBezTo>
                <a:lnTo>
                  <a:pt x="1399" y="786"/>
                </a:lnTo>
                <a:lnTo>
                  <a:pt x="0" y="0"/>
                </a:ln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8" name="Google Shape;198;p26"/>
          <p:cNvSpPr/>
          <p:nvPr/>
        </p:nvSpPr>
        <p:spPr>
          <a:xfrm>
            <a:off x="7876395" y="8435779"/>
            <a:ext cx="186358" cy="137156"/>
          </a:xfrm>
          <a:custGeom>
            <a:avLst/>
            <a:gdLst/>
            <a:ahLst/>
            <a:cxnLst/>
            <a:rect l="l" t="t" r="r" b="b"/>
            <a:pathLst>
              <a:path w="1228" h="847" extrusionOk="0">
                <a:moveTo>
                  <a:pt x="1" y="0"/>
                </a:moveTo>
                <a:lnTo>
                  <a:pt x="1" y="0"/>
                </a:lnTo>
                <a:cubicBezTo>
                  <a:pt x="1" y="0"/>
                  <a:pt x="553" y="785"/>
                  <a:pt x="1228" y="847"/>
                </a:cubicBezTo>
                <a:lnTo>
                  <a:pt x="1203" y="368"/>
                </a:lnTo>
                <a:lnTo>
                  <a:pt x="1" y="0"/>
                </a:lnTo>
                <a:close/>
              </a:path>
            </a:pathLst>
          </a:custGeom>
          <a:solidFill>
            <a:srgbClr val="C18B76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9" name="Google Shape;199;p26"/>
          <p:cNvSpPr/>
          <p:nvPr/>
        </p:nvSpPr>
        <p:spPr>
          <a:xfrm>
            <a:off x="7835574" y="7929101"/>
            <a:ext cx="405948" cy="604164"/>
          </a:xfrm>
          <a:custGeom>
            <a:avLst/>
            <a:gdLst/>
            <a:ahLst/>
            <a:cxnLst/>
            <a:rect l="l" t="t" r="r" b="b"/>
            <a:pathLst>
              <a:path w="2675" h="3731" extrusionOk="0">
                <a:moveTo>
                  <a:pt x="1643" y="0"/>
                </a:moveTo>
                <a:cubicBezTo>
                  <a:pt x="1635" y="0"/>
                  <a:pt x="1627" y="0"/>
                  <a:pt x="1619" y="0"/>
                </a:cubicBezTo>
                <a:lnTo>
                  <a:pt x="957" y="25"/>
                </a:lnTo>
                <a:cubicBezTo>
                  <a:pt x="429" y="37"/>
                  <a:pt x="0" y="479"/>
                  <a:pt x="25" y="1019"/>
                </a:cubicBezTo>
                <a:lnTo>
                  <a:pt x="74" y="2785"/>
                </a:lnTo>
                <a:cubicBezTo>
                  <a:pt x="86" y="3318"/>
                  <a:pt x="515" y="3730"/>
                  <a:pt x="1044" y="3730"/>
                </a:cubicBezTo>
                <a:cubicBezTo>
                  <a:pt x="1052" y="3730"/>
                  <a:pt x="1060" y="3730"/>
                  <a:pt x="1067" y="3730"/>
                </a:cubicBezTo>
                <a:lnTo>
                  <a:pt x="1718" y="3706"/>
                </a:lnTo>
                <a:cubicBezTo>
                  <a:pt x="2257" y="3693"/>
                  <a:pt x="2675" y="3252"/>
                  <a:pt x="2662" y="2712"/>
                </a:cubicBezTo>
                <a:lnTo>
                  <a:pt x="2613" y="945"/>
                </a:lnTo>
                <a:cubicBezTo>
                  <a:pt x="2601" y="413"/>
                  <a:pt x="2172" y="0"/>
                  <a:pt x="1643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0" name="Google Shape;200;p26"/>
          <p:cNvSpPr/>
          <p:nvPr/>
        </p:nvSpPr>
        <p:spPr>
          <a:xfrm>
            <a:off x="7796420" y="8231108"/>
            <a:ext cx="113666" cy="103961"/>
          </a:xfrm>
          <a:custGeom>
            <a:avLst/>
            <a:gdLst/>
            <a:ahLst/>
            <a:cxnLst/>
            <a:rect l="l" t="t" r="r" b="b"/>
            <a:pathLst>
              <a:path w="749" h="642" extrusionOk="0">
                <a:moveTo>
                  <a:pt x="319" y="0"/>
                </a:moveTo>
                <a:cubicBezTo>
                  <a:pt x="135" y="13"/>
                  <a:pt x="0" y="160"/>
                  <a:pt x="13" y="332"/>
                </a:cubicBezTo>
                <a:cubicBezTo>
                  <a:pt x="13" y="519"/>
                  <a:pt x="164" y="641"/>
                  <a:pt x="324" y="641"/>
                </a:cubicBezTo>
                <a:cubicBezTo>
                  <a:pt x="404" y="641"/>
                  <a:pt x="487" y="610"/>
                  <a:pt x="552" y="540"/>
                </a:cubicBezTo>
                <a:cubicBezTo>
                  <a:pt x="749" y="332"/>
                  <a:pt x="602" y="0"/>
                  <a:pt x="319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1" name="Google Shape;201;p26"/>
          <p:cNvSpPr/>
          <p:nvPr/>
        </p:nvSpPr>
        <p:spPr>
          <a:xfrm>
            <a:off x="7772139" y="7904655"/>
            <a:ext cx="471206" cy="329369"/>
          </a:xfrm>
          <a:custGeom>
            <a:avLst/>
            <a:gdLst/>
            <a:ahLst/>
            <a:cxnLst/>
            <a:rect l="l" t="t" r="r" b="b"/>
            <a:pathLst>
              <a:path w="3105" h="2034" extrusionOk="0">
                <a:moveTo>
                  <a:pt x="1707" y="1"/>
                </a:moveTo>
                <a:cubicBezTo>
                  <a:pt x="1670" y="1"/>
                  <a:pt x="1633" y="2"/>
                  <a:pt x="1596" y="4"/>
                </a:cubicBezTo>
                <a:cubicBezTo>
                  <a:pt x="1" y="66"/>
                  <a:pt x="369" y="2029"/>
                  <a:pt x="369" y="2029"/>
                </a:cubicBezTo>
                <a:cubicBezTo>
                  <a:pt x="421" y="2032"/>
                  <a:pt x="473" y="2033"/>
                  <a:pt x="524" y="2033"/>
                </a:cubicBezTo>
                <a:cubicBezTo>
                  <a:pt x="2070" y="2033"/>
                  <a:pt x="3105" y="642"/>
                  <a:pt x="3105" y="642"/>
                </a:cubicBezTo>
                <a:cubicBezTo>
                  <a:pt x="2750" y="241"/>
                  <a:pt x="2234" y="1"/>
                  <a:pt x="1707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2" name="Google Shape;202;p26"/>
          <p:cNvSpPr/>
          <p:nvPr/>
        </p:nvSpPr>
        <p:spPr>
          <a:xfrm>
            <a:off x="7662419" y="8585075"/>
            <a:ext cx="720692" cy="979196"/>
          </a:xfrm>
          <a:custGeom>
            <a:avLst/>
            <a:gdLst/>
            <a:ahLst/>
            <a:cxnLst/>
            <a:rect l="l" t="t" r="r" b="b"/>
            <a:pathLst>
              <a:path w="4749" h="6047" extrusionOk="0">
                <a:moveTo>
                  <a:pt x="732" y="1"/>
                </a:moveTo>
                <a:cubicBezTo>
                  <a:pt x="401" y="1"/>
                  <a:pt x="71" y="208"/>
                  <a:pt x="25" y="648"/>
                </a:cubicBezTo>
                <a:cubicBezTo>
                  <a:pt x="0" y="1397"/>
                  <a:pt x="147" y="2157"/>
                  <a:pt x="454" y="2844"/>
                </a:cubicBezTo>
                <a:cubicBezTo>
                  <a:pt x="908" y="3875"/>
                  <a:pt x="1914" y="5237"/>
                  <a:pt x="4135" y="5985"/>
                </a:cubicBezTo>
                <a:lnTo>
                  <a:pt x="4331" y="6047"/>
                </a:lnTo>
                <a:cubicBezTo>
                  <a:pt x="4552" y="5617"/>
                  <a:pt x="4687" y="5163"/>
                  <a:pt x="4748" y="4685"/>
                </a:cubicBezTo>
                <a:cubicBezTo>
                  <a:pt x="1313" y="3617"/>
                  <a:pt x="1435" y="882"/>
                  <a:pt x="1448" y="747"/>
                </a:cubicBezTo>
                <a:cubicBezTo>
                  <a:pt x="1474" y="261"/>
                  <a:pt x="1103" y="1"/>
                  <a:pt x="732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3" name="Google Shape;203;p26"/>
          <p:cNvSpPr/>
          <p:nvPr/>
        </p:nvSpPr>
        <p:spPr>
          <a:xfrm>
            <a:off x="7662416" y="8585077"/>
            <a:ext cx="247668" cy="389120"/>
          </a:xfrm>
          <a:custGeom>
            <a:avLst/>
            <a:gdLst/>
            <a:ahLst/>
            <a:cxnLst/>
            <a:rect l="l" t="t" r="r" b="b"/>
            <a:pathLst>
              <a:path w="1632" h="2403" extrusionOk="0">
                <a:moveTo>
                  <a:pt x="732" y="1"/>
                </a:moveTo>
                <a:cubicBezTo>
                  <a:pt x="401" y="1"/>
                  <a:pt x="71" y="208"/>
                  <a:pt x="25" y="648"/>
                </a:cubicBezTo>
                <a:cubicBezTo>
                  <a:pt x="0" y="1237"/>
                  <a:pt x="86" y="1838"/>
                  <a:pt x="282" y="2403"/>
                </a:cubicBezTo>
                <a:cubicBezTo>
                  <a:pt x="761" y="2317"/>
                  <a:pt x="1215" y="2157"/>
                  <a:pt x="1632" y="1949"/>
                </a:cubicBezTo>
                <a:cubicBezTo>
                  <a:pt x="1497" y="1569"/>
                  <a:pt x="1435" y="1164"/>
                  <a:pt x="1448" y="747"/>
                </a:cubicBezTo>
                <a:cubicBezTo>
                  <a:pt x="1474" y="261"/>
                  <a:pt x="1103" y="1"/>
                  <a:pt x="73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4" name="Google Shape;204;p26"/>
          <p:cNvSpPr/>
          <p:nvPr/>
        </p:nvSpPr>
        <p:spPr>
          <a:xfrm>
            <a:off x="7658627" y="8684019"/>
            <a:ext cx="257075" cy="294229"/>
          </a:xfrm>
          <a:custGeom>
            <a:avLst/>
            <a:gdLst/>
            <a:ahLst/>
            <a:cxnLst/>
            <a:rect l="l" t="t" r="r" b="b"/>
            <a:pathLst>
              <a:path w="1694" h="1817" extrusionOk="0">
                <a:moveTo>
                  <a:pt x="50" y="1"/>
                </a:moveTo>
                <a:cubicBezTo>
                  <a:pt x="37" y="1"/>
                  <a:pt x="25" y="13"/>
                  <a:pt x="25" y="25"/>
                </a:cubicBezTo>
                <a:cubicBezTo>
                  <a:pt x="1" y="626"/>
                  <a:pt x="86" y="1227"/>
                  <a:pt x="283" y="1792"/>
                </a:cubicBezTo>
                <a:cubicBezTo>
                  <a:pt x="295" y="1804"/>
                  <a:pt x="295" y="1804"/>
                  <a:pt x="307" y="1804"/>
                </a:cubicBezTo>
                <a:cubicBezTo>
                  <a:pt x="307" y="1816"/>
                  <a:pt x="307" y="1816"/>
                  <a:pt x="307" y="1816"/>
                </a:cubicBezTo>
                <a:cubicBezTo>
                  <a:pt x="786" y="1730"/>
                  <a:pt x="1240" y="1571"/>
                  <a:pt x="1669" y="1362"/>
                </a:cubicBezTo>
                <a:cubicBezTo>
                  <a:pt x="1681" y="1350"/>
                  <a:pt x="1694" y="1338"/>
                  <a:pt x="1681" y="1326"/>
                </a:cubicBezTo>
                <a:cubicBezTo>
                  <a:pt x="1546" y="945"/>
                  <a:pt x="1485" y="553"/>
                  <a:pt x="1497" y="148"/>
                </a:cubicBezTo>
                <a:cubicBezTo>
                  <a:pt x="1497" y="136"/>
                  <a:pt x="1485" y="123"/>
                  <a:pt x="1473" y="123"/>
                </a:cubicBezTo>
                <a:cubicBezTo>
                  <a:pt x="1460" y="123"/>
                  <a:pt x="1448" y="123"/>
                  <a:pt x="1448" y="136"/>
                </a:cubicBezTo>
                <a:cubicBezTo>
                  <a:pt x="1436" y="540"/>
                  <a:pt x="1497" y="945"/>
                  <a:pt x="1632" y="1326"/>
                </a:cubicBezTo>
                <a:cubicBezTo>
                  <a:pt x="1215" y="1534"/>
                  <a:pt x="773" y="1681"/>
                  <a:pt x="332" y="1767"/>
                </a:cubicBezTo>
                <a:cubicBezTo>
                  <a:pt x="135" y="1203"/>
                  <a:pt x="50" y="614"/>
                  <a:pt x="74" y="37"/>
                </a:cubicBezTo>
                <a:cubicBezTo>
                  <a:pt x="74" y="25"/>
                  <a:pt x="62" y="13"/>
                  <a:pt x="5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5" name="Google Shape;205;p26"/>
          <p:cNvSpPr/>
          <p:nvPr/>
        </p:nvSpPr>
        <p:spPr>
          <a:xfrm>
            <a:off x="8284164" y="9336751"/>
            <a:ext cx="355871" cy="330826"/>
          </a:xfrm>
          <a:custGeom>
            <a:avLst/>
            <a:gdLst/>
            <a:ahLst/>
            <a:cxnLst/>
            <a:rect l="l" t="t" r="r" b="b"/>
            <a:pathLst>
              <a:path w="2345" h="2043" extrusionOk="0">
                <a:moveTo>
                  <a:pt x="891" y="0"/>
                </a:moveTo>
                <a:cubicBezTo>
                  <a:pt x="797" y="0"/>
                  <a:pt x="699" y="14"/>
                  <a:pt x="590" y="55"/>
                </a:cubicBezTo>
                <a:cubicBezTo>
                  <a:pt x="344" y="153"/>
                  <a:pt x="148" y="362"/>
                  <a:pt x="62" y="619"/>
                </a:cubicBezTo>
                <a:cubicBezTo>
                  <a:pt x="25" y="742"/>
                  <a:pt x="1" y="865"/>
                  <a:pt x="1" y="1000"/>
                </a:cubicBezTo>
                <a:cubicBezTo>
                  <a:pt x="1" y="1061"/>
                  <a:pt x="1" y="1135"/>
                  <a:pt x="25" y="1196"/>
                </a:cubicBezTo>
                <a:cubicBezTo>
                  <a:pt x="50" y="1257"/>
                  <a:pt x="87" y="1319"/>
                  <a:pt x="136" y="1356"/>
                </a:cubicBezTo>
                <a:cubicBezTo>
                  <a:pt x="577" y="1785"/>
                  <a:pt x="1154" y="2030"/>
                  <a:pt x="1767" y="2043"/>
                </a:cubicBezTo>
                <a:cubicBezTo>
                  <a:pt x="1890" y="2043"/>
                  <a:pt x="2001" y="2030"/>
                  <a:pt x="2111" y="1981"/>
                </a:cubicBezTo>
                <a:cubicBezTo>
                  <a:pt x="2221" y="1944"/>
                  <a:pt x="2295" y="1846"/>
                  <a:pt x="2332" y="1736"/>
                </a:cubicBezTo>
                <a:cubicBezTo>
                  <a:pt x="2344" y="1589"/>
                  <a:pt x="2283" y="1441"/>
                  <a:pt x="2172" y="1331"/>
                </a:cubicBezTo>
                <a:cubicBezTo>
                  <a:pt x="1952" y="1086"/>
                  <a:pt x="1657" y="902"/>
                  <a:pt x="1510" y="607"/>
                </a:cubicBezTo>
                <a:cubicBezTo>
                  <a:pt x="1485" y="583"/>
                  <a:pt x="1485" y="558"/>
                  <a:pt x="1485" y="521"/>
                </a:cubicBezTo>
                <a:cubicBezTo>
                  <a:pt x="1498" y="448"/>
                  <a:pt x="1620" y="448"/>
                  <a:pt x="1682" y="386"/>
                </a:cubicBezTo>
                <a:cubicBezTo>
                  <a:pt x="1755" y="313"/>
                  <a:pt x="1743" y="190"/>
                  <a:pt x="1657" y="129"/>
                </a:cubicBezTo>
                <a:cubicBezTo>
                  <a:pt x="1582" y="86"/>
                  <a:pt x="1499" y="53"/>
                  <a:pt x="1414" y="53"/>
                </a:cubicBezTo>
                <a:cubicBezTo>
                  <a:pt x="1401" y="53"/>
                  <a:pt x="1388" y="53"/>
                  <a:pt x="1375" y="55"/>
                </a:cubicBezTo>
                <a:cubicBezTo>
                  <a:pt x="1198" y="40"/>
                  <a:pt x="1050" y="0"/>
                  <a:pt x="891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6" name="Google Shape;206;p26"/>
          <p:cNvSpPr/>
          <p:nvPr/>
        </p:nvSpPr>
        <p:spPr>
          <a:xfrm>
            <a:off x="12616803" y="8628477"/>
            <a:ext cx="741028" cy="1156349"/>
          </a:xfrm>
          <a:custGeom>
            <a:avLst/>
            <a:gdLst/>
            <a:ahLst/>
            <a:cxnLst/>
            <a:rect l="l" t="t" r="r" b="b"/>
            <a:pathLst>
              <a:path w="4883" h="7141" extrusionOk="0">
                <a:moveTo>
                  <a:pt x="1239" y="0"/>
                </a:moveTo>
                <a:cubicBezTo>
                  <a:pt x="552" y="0"/>
                  <a:pt x="0" y="552"/>
                  <a:pt x="0" y="1239"/>
                </a:cubicBezTo>
                <a:lnTo>
                  <a:pt x="0" y="7140"/>
                </a:lnTo>
                <a:lnTo>
                  <a:pt x="4883" y="7140"/>
                </a:lnTo>
                <a:lnTo>
                  <a:pt x="4883" y="1227"/>
                </a:lnTo>
                <a:cubicBezTo>
                  <a:pt x="4883" y="552"/>
                  <a:pt x="4331" y="0"/>
                  <a:pt x="364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7" name="Google Shape;207;p26"/>
          <p:cNvSpPr/>
          <p:nvPr/>
        </p:nvSpPr>
        <p:spPr>
          <a:xfrm>
            <a:off x="11453138" y="8644833"/>
            <a:ext cx="1124668" cy="716707"/>
          </a:xfrm>
          <a:custGeom>
            <a:avLst/>
            <a:gdLst/>
            <a:ahLst/>
            <a:cxnLst/>
            <a:rect l="l" t="t" r="r" b="b"/>
            <a:pathLst>
              <a:path w="7411" h="4426" extrusionOk="0">
                <a:moveTo>
                  <a:pt x="6466" y="0"/>
                </a:moveTo>
                <a:cubicBezTo>
                  <a:pt x="6249" y="0"/>
                  <a:pt x="6033" y="80"/>
                  <a:pt x="5865" y="243"/>
                </a:cubicBezTo>
                <a:lnTo>
                  <a:pt x="3668" y="2390"/>
                </a:lnTo>
                <a:lnTo>
                  <a:pt x="1092" y="267"/>
                </a:lnTo>
                <a:cubicBezTo>
                  <a:pt x="577" y="1212"/>
                  <a:pt x="0" y="1506"/>
                  <a:pt x="0" y="1506"/>
                </a:cubicBezTo>
                <a:lnTo>
                  <a:pt x="3153" y="4218"/>
                </a:lnTo>
                <a:cubicBezTo>
                  <a:pt x="3310" y="4357"/>
                  <a:pt x="3506" y="4425"/>
                  <a:pt x="3704" y="4425"/>
                </a:cubicBezTo>
                <a:cubicBezTo>
                  <a:pt x="3923" y="4425"/>
                  <a:pt x="4145" y="4342"/>
                  <a:pt x="4319" y="4181"/>
                </a:cubicBezTo>
                <a:lnTo>
                  <a:pt x="7079" y="1469"/>
                </a:lnTo>
                <a:cubicBezTo>
                  <a:pt x="7410" y="1138"/>
                  <a:pt x="7410" y="598"/>
                  <a:pt x="7091" y="255"/>
                </a:cubicBezTo>
                <a:cubicBezTo>
                  <a:pt x="6916" y="86"/>
                  <a:pt x="6691" y="0"/>
                  <a:pt x="6466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8" name="Google Shape;208;p26"/>
          <p:cNvSpPr/>
          <p:nvPr/>
        </p:nvSpPr>
        <p:spPr>
          <a:xfrm>
            <a:off x="12028444" y="8644837"/>
            <a:ext cx="551182" cy="611451"/>
          </a:xfrm>
          <a:custGeom>
            <a:avLst/>
            <a:gdLst/>
            <a:ahLst/>
            <a:cxnLst/>
            <a:rect l="l" t="t" r="r" b="b"/>
            <a:pathLst>
              <a:path w="3632" h="3776" extrusionOk="0">
                <a:moveTo>
                  <a:pt x="2675" y="0"/>
                </a:moveTo>
                <a:cubicBezTo>
                  <a:pt x="2458" y="0"/>
                  <a:pt x="2242" y="80"/>
                  <a:pt x="2074" y="243"/>
                </a:cubicBezTo>
                <a:lnTo>
                  <a:pt x="0" y="2279"/>
                </a:lnTo>
                <a:cubicBezTo>
                  <a:pt x="160" y="2696"/>
                  <a:pt x="491" y="3383"/>
                  <a:pt x="933" y="3776"/>
                </a:cubicBezTo>
                <a:lnTo>
                  <a:pt x="3288" y="1482"/>
                </a:lnTo>
                <a:cubicBezTo>
                  <a:pt x="3619" y="1138"/>
                  <a:pt x="3632" y="598"/>
                  <a:pt x="3300" y="255"/>
                </a:cubicBezTo>
                <a:cubicBezTo>
                  <a:pt x="3125" y="86"/>
                  <a:pt x="2900" y="0"/>
                  <a:pt x="267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9" name="Google Shape;209;p26"/>
          <p:cNvSpPr/>
          <p:nvPr/>
        </p:nvSpPr>
        <p:spPr>
          <a:xfrm>
            <a:off x="11404730" y="8576827"/>
            <a:ext cx="234615" cy="319975"/>
          </a:xfrm>
          <a:custGeom>
            <a:avLst/>
            <a:gdLst/>
            <a:ahLst/>
            <a:cxnLst/>
            <a:rect l="l" t="t" r="r" b="b"/>
            <a:pathLst>
              <a:path w="1546" h="1976" extrusionOk="0">
                <a:moveTo>
                  <a:pt x="491" y="0"/>
                </a:moveTo>
                <a:cubicBezTo>
                  <a:pt x="430" y="0"/>
                  <a:pt x="368" y="37"/>
                  <a:pt x="344" y="111"/>
                </a:cubicBezTo>
                <a:cubicBezTo>
                  <a:pt x="331" y="209"/>
                  <a:pt x="466" y="270"/>
                  <a:pt x="503" y="380"/>
                </a:cubicBezTo>
                <a:cubicBezTo>
                  <a:pt x="540" y="454"/>
                  <a:pt x="515" y="540"/>
                  <a:pt x="466" y="601"/>
                </a:cubicBezTo>
                <a:cubicBezTo>
                  <a:pt x="417" y="663"/>
                  <a:pt x="356" y="724"/>
                  <a:pt x="295" y="773"/>
                </a:cubicBezTo>
                <a:cubicBezTo>
                  <a:pt x="12" y="1080"/>
                  <a:pt x="0" y="1534"/>
                  <a:pt x="245" y="1853"/>
                </a:cubicBezTo>
                <a:cubicBezTo>
                  <a:pt x="282" y="1914"/>
                  <a:pt x="344" y="1951"/>
                  <a:pt x="417" y="1975"/>
                </a:cubicBezTo>
                <a:cubicBezTo>
                  <a:pt x="515" y="1975"/>
                  <a:pt x="601" y="1926"/>
                  <a:pt x="663" y="1865"/>
                </a:cubicBezTo>
                <a:cubicBezTo>
                  <a:pt x="871" y="1718"/>
                  <a:pt x="1043" y="1546"/>
                  <a:pt x="1202" y="1350"/>
                </a:cubicBezTo>
                <a:cubicBezTo>
                  <a:pt x="1350" y="1178"/>
                  <a:pt x="1546" y="859"/>
                  <a:pt x="1386" y="663"/>
                </a:cubicBezTo>
                <a:cubicBezTo>
                  <a:pt x="1178" y="429"/>
                  <a:pt x="945" y="245"/>
                  <a:pt x="687" y="86"/>
                </a:cubicBezTo>
                <a:cubicBezTo>
                  <a:pt x="638" y="37"/>
                  <a:pt x="564" y="12"/>
                  <a:pt x="491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0" name="Google Shape;210;p26"/>
          <p:cNvSpPr/>
          <p:nvPr/>
        </p:nvSpPr>
        <p:spPr>
          <a:xfrm>
            <a:off x="11473622" y="8667339"/>
            <a:ext cx="104409" cy="173752"/>
          </a:xfrm>
          <a:custGeom>
            <a:avLst/>
            <a:gdLst/>
            <a:ahLst/>
            <a:cxnLst/>
            <a:rect l="l" t="t" r="r" b="b"/>
            <a:pathLst>
              <a:path w="688" h="1073" extrusionOk="0">
                <a:moveTo>
                  <a:pt x="24" y="0"/>
                </a:moveTo>
                <a:cubicBezTo>
                  <a:pt x="12" y="0"/>
                  <a:pt x="0" y="9"/>
                  <a:pt x="0" y="18"/>
                </a:cubicBezTo>
                <a:cubicBezTo>
                  <a:pt x="0" y="42"/>
                  <a:pt x="0" y="55"/>
                  <a:pt x="25" y="55"/>
                </a:cubicBezTo>
                <a:cubicBezTo>
                  <a:pt x="25" y="55"/>
                  <a:pt x="626" y="214"/>
                  <a:pt x="589" y="508"/>
                </a:cubicBezTo>
                <a:cubicBezTo>
                  <a:pt x="589" y="521"/>
                  <a:pt x="577" y="545"/>
                  <a:pt x="564" y="558"/>
                </a:cubicBezTo>
                <a:cubicBezTo>
                  <a:pt x="538" y="566"/>
                  <a:pt x="512" y="575"/>
                  <a:pt x="486" y="575"/>
                </a:cubicBezTo>
                <a:cubicBezTo>
                  <a:pt x="476" y="575"/>
                  <a:pt x="465" y="573"/>
                  <a:pt x="454" y="570"/>
                </a:cubicBezTo>
                <a:cubicBezTo>
                  <a:pt x="442" y="570"/>
                  <a:pt x="429" y="570"/>
                  <a:pt x="429" y="582"/>
                </a:cubicBezTo>
                <a:cubicBezTo>
                  <a:pt x="417" y="594"/>
                  <a:pt x="417" y="594"/>
                  <a:pt x="429" y="607"/>
                </a:cubicBezTo>
                <a:cubicBezTo>
                  <a:pt x="485" y="685"/>
                  <a:pt x="419" y="794"/>
                  <a:pt x="332" y="794"/>
                </a:cubicBezTo>
                <a:cubicBezTo>
                  <a:pt x="324" y="794"/>
                  <a:pt x="315" y="793"/>
                  <a:pt x="307" y="791"/>
                </a:cubicBezTo>
                <a:cubicBezTo>
                  <a:pt x="294" y="791"/>
                  <a:pt x="294" y="791"/>
                  <a:pt x="282" y="803"/>
                </a:cubicBezTo>
                <a:cubicBezTo>
                  <a:pt x="282" y="803"/>
                  <a:pt x="282" y="815"/>
                  <a:pt x="282" y="827"/>
                </a:cubicBezTo>
                <a:cubicBezTo>
                  <a:pt x="294" y="889"/>
                  <a:pt x="282" y="950"/>
                  <a:pt x="258" y="999"/>
                </a:cubicBezTo>
                <a:cubicBezTo>
                  <a:pt x="231" y="1017"/>
                  <a:pt x="204" y="1029"/>
                  <a:pt x="177" y="1029"/>
                </a:cubicBezTo>
                <a:cubicBezTo>
                  <a:pt x="167" y="1029"/>
                  <a:pt x="157" y="1027"/>
                  <a:pt x="147" y="1024"/>
                </a:cubicBezTo>
                <a:cubicBezTo>
                  <a:pt x="135" y="1024"/>
                  <a:pt x="123" y="1024"/>
                  <a:pt x="110" y="1048"/>
                </a:cubicBezTo>
                <a:cubicBezTo>
                  <a:pt x="110" y="1061"/>
                  <a:pt x="123" y="1073"/>
                  <a:pt x="135" y="1073"/>
                </a:cubicBezTo>
                <a:lnTo>
                  <a:pt x="184" y="1073"/>
                </a:lnTo>
                <a:cubicBezTo>
                  <a:pt x="221" y="1073"/>
                  <a:pt x="258" y="1061"/>
                  <a:pt x="282" y="1048"/>
                </a:cubicBezTo>
                <a:cubicBezTo>
                  <a:pt x="331" y="987"/>
                  <a:pt x="356" y="913"/>
                  <a:pt x="344" y="840"/>
                </a:cubicBezTo>
                <a:cubicBezTo>
                  <a:pt x="393" y="840"/>
                  <a:pt x="454" y="803"/>
                  <a:pt x="479" y="754"/>
                </a:cubicBezTo>
                <a:cubicBezTo>
                  <a:pt x="503" y="717"/>
                  <a:pt x="503" y="668"/>
                  <a:pt x="491" y="631"/>
                </a:cubicBezTo>
                <a:cubicBezTo>
                  <a:pt x="528" y="631"/>
                  <a:pt x="564" y="619"/>
                  <a:pt x="601" y="607"/>
                </a:cubicBezTo>
                <a:cubicBezTo>
                  <a:pt x="626" y="582"/>
                  <a:pt x="638" y="545"/>
                  <a:pt x="650" y="508"/>
                </a:cubicBezTo>
                <a:cubicBezTo>
                  <a:pt x="687" y="177"/>
                  <a:pt x="61" y="5"/>
                  <a:pt x="37" y="5"/>
                </a:cubicBezTo>
                <a:cubicBezTo>
                  <a:pt x="33" y="2"/>
                  <a:pt x="29" y="0"/>
                  <a:pt x="24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1" name="Google Shape;211;p26"/>
          <p:cNvSpPr/>
          <p:nvPr/>
        </p:nvSpPr>
        <p:spPr>
          <a:xfrm>
            <a:off x="11440544" y="8701666"/>
            <a:ext cx="107596" cy="65906"/>
          </a:xfrm>
          <a:custGeom>
            <a:avLst/>
            <a:gdLst/>
            <a:ahLst/>
            <a:cxnLst/>
            <a:rect l="l" t="t" r="r" b="b"/>
            <a:pathLst>
              <a:path w="709" h="407" extrusionOk="0">
                <a:moveTo>
                  <a:pt x="40" y="0"/>
                </a:moveTo>
                <a:cubicBezTo>
                  <a:pt x="18" y="0"/>
                  <a:pt x="1" y="51"/>
                  <a:pt x="34" y="51"/>
                </a:cubicBezTo>
                <a:cubicBezTo>
                  <a:pt x="255" y="149"/>
                  <a:pt x="463" y="272"/>
                  <a:pt x="660" y="407"/>
                </a:cubicBezTo>
                <a:lnTo>
                  <a:pt x="672" y="407"/>
                </a:lnTo>
                <a:cubicBezTo>
                  <a:pt x="684" y="407"/>
                  <a:pt x="697" y="407"/>
                  <a:pt x="697" y="395"/>
                </a:cubicBezTo>
                <a:cubicBezTo>
                  <a:pt x="709" y="382"/>
                  <a:pt x="709" y="370"/>
                  <a:pt x="697" y="358"/>
                </a:cubicBezTo>
                <a:cubicBezTo>
                  <a:pt x="488" y="223"/>
                  <a:pt x="267" y="100"/>
                  <a:pt x="46" y="2"/>
                </a:cubicBezTo>
                <a:cubicBezTo>
                  <a:pt x="44" y="1"/>
                  <a:pt x="42" y="0"/>
                  <a:pt x="40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2" name="Google Shape;212;p26"/>
          <p:cNvSpPr/>
          <p:nvPr/>
        </p:nvSpPr>
        <p:spPr>
          <a:xfrm>
            <a:off x="11421420" y="8739721"/>
            <a:ext cx="106231" cy="63638"/>
          </a:xfrm>
          <a:custGeom>
            <a:avLst/>
            <a:gdLst/>
            <a:ahLst/>
            <a:cxnLst/>
            <a:rect l="l" t="t" r="r" b="b"/>
            <a:pathLst>
              <a:path w="700" h="393" extrusionOk="0">
                <a:moveTo>
                  <a:pt x="50" y="0"/>
                </a:moveTo>
                <a:cubicBezTo>
                  <a:pt x="25" y="0"/>
                  <a:pt x="13" y="12"/>
                  <a:pt x="13" y="25"/>
                </a:cubicBezTo>
                <a:cubicBezTo>
                  <a:pt x="1" y="37"/>
                  <a:pt x="13" y="61"/>
                  <a:pt x="37" y="61"/>
                </a:cubicBezTo>
                <a:cubicBezTo>
                  <a:pt x="246" y="147"/>
                  <a:pt x="454" y="270"/>
                  <a:pt x="651" y="393"/>
                </a:cubicBezTo>
                <a:lnTo>
                  <a:pt x="663" y="393"/>
                </a:lnTo>
                <a:cubicBezTo>
                  <a:pt x="675" y="393"/>
                  <a:pt x="688" y="393"/>
                  <a:pt x="688" y="380"/>
                </a:cubicBezTo>
                <a:cubicBezTo>
                  <a:pt x="700" y="368"/>
                  <a:pt x="700" y="356"/>
                  <a:pt x="688" y="344"/>
                </a:cubicBezTo>
                <a:cubicBezTo>
                  <a:pt x="479" y="209"/>
                  <a:pt x="270" y="98"/>
                  <a:pt x="50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3" name="Google Shape;213;p26"/>
          <p:cNvSpPr/>
          <p:nvPr/>
        </p:nvSpPr>
        <p:spPr>
          <a:xfrm>
            <a:off x="11413984" y="8783448"/>
            <a:ext cx="85742" cy="57647"/>
          </a:xfrm>
          <a:custGeom>
            <a:avLst/>
            <a:gdLst/>
            <a:ahLst/>
            <a:cxnLst/>
            <a:rect l="l" t="t" r="r" b="b"/>
            <a:pathLst>
              <a:path w="565" h="356" extrusionOk="0">
                <a:moveTo>
                  <a:pt x="50" y="0"/>
                </a:moveTo>
                <a:cubicBezTo>
                  <a:pt x="13" y="0"/>
                  <a:pt x="0" y="37"/>
                  <a:pt x="25" y="61"/>
                </a:cubicBezTo>
                <a:cubicBezTo>
                  <a:pt x="209" y="123"/>
                  <a:pt x="369" y="221"/>
                  <a:pt x="516" y="344"/>
                </a:cubicBezTo>
                <a:cubicBezTo>
                  <a:pt x="516" y="356"/>
                  <a:pt x="528" y="356"/>
                  <a:pt x="540" y="356"/>
                </a:cubicBezTo>
                <a:cubicBezTo>
                  <a:pt x="540" y="356"/>
                  <a:pt x="553" y="356"/>
                  <a:pt x="553" y="344"/>
                </a:cubicBezTo>
                <a:cubicBezTo>
                  <a:pt x="565" y="331"/>
                  <a:pt x="565" y="319"/>
                  <a:pt x="553" y="307"/>
                </a:cubicBezTo>
                <a:cubicBezTo>
                  <a:pt x="405" y="172"/>
                  <a:pt x="234" y="74"/>
                  <a:pt x="50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4" name="Google Shape;214;p26"/>
          <p:cNvSpPr/>
          <p:nvPr/>
        </p:nvSpPr>
        <p:spPr>
          <a:xfrm>
            <a:off x="11494111" y="8623615"/>
            <a:ext cx="96819" cy="104284"/>
          </a:xfrm>
          <a:custGeom>
            <a:avLst/>
            <a:gdLst/>
            <a:ahLst/>
            <a:cxnLst/>
            <a:rect l="l" t="t" r="r" b="b"/>
            <a:pathLst>
              <a:path w="638" h="644" extrusionOk="0">
                <a:moveTo>
                  <a:pt x="202" y="0"/>
                </a:moveTo>
                <a:cubicBezTo>
                  <a:pt x="168" y="0"/>
                  <a:pt x="133" y="9"/>
                  <a:pt x="98" y="18"/>
                </a:cubicBezTo>
                <a:cubicBezTo>
                  <a:pt x="49" y="42"/>
                  <a:pt x="12" y="91"/>
                  <a:pt x="0" y="140"/>
                </a:cubicBezTo>
                <a:cubicBezTo>
                  <a:pt x="0" y="177"/>
                  <a:pt x="12" y="214"/>
                  <a:pt x="37" y="239"/>
                </a:cubicBezTo>
                <a:cubicBezTo>
                  <a:pt x="74" y="312"/>
                  <a:pt x="135" y="374"/>
                  <a:pt x="209" y="423"/>
                </a:cubicBezTo>
                <a:cubicBezTo>
                  <a:pt x="282" y="459"/>
                  <a:pt x="356" y="484"/>
                  <a:pt x="429" y="509"/>
                </a:cubicBezTo>
                <a:cubicBezTo>
                  <a:pt x="417" y="558"/>
                  <a:pt x="417" y="594"/>
                  <a:pt x="442" y="631"/>
                </a:cubicBezTo>
                <a:cubicBezTo>
                  <a:pt x="442" y="644"/>
                  <a:pt x="454" y="644"/>
                  <a:pt x="466" y="644"/>
                </a:cubicBezTo>
                <a:cubicBezTo>
                  <a:pt x="491" y="631"/>
                  <a:pt x="491" y="619"/>
                  <a:pt x="478" y="607"/>
                </a:cubicBezTo>
                <a:cubicBezTo>
                  <a:pt x="466" y="582"/>
                  <a:pt x="466" y="558"/>
                  <a:pt x="478" y="533"/>
                </a:cubicBezTo>
                <a:cubicBezTo>
                  <a:pt x="491" y="521"/>
                  <a:pt x="491" y="496"/>
                  <a:pt x="478" y="484"/>
                </a:cubicBezTo>
                <a:cubicBezTo>
                  <a:pt x="478" y="472"/>
                  <a:pt x="466" y="472"/>
                  <a:pt x="454" y="459"/>
                </a:cubicBezTo>
                <a:cubicBezTo>
                  <a:pt x="380" y="435"/>
                  <a:pt x="307" y="410"/>
                  <a:pt x="233" y="374"/>
                </a:cubicBezTo>
                <a:cubicBezTo>
                  <a:pt x="172" y="337"/>
                  <a:pt x="123" y="275"/>
                  <a:pt x="86" y="214"/>
                </a:cubicBezTo>
                <a:cubicBezTo>
                  <a:pt x="74" y="202"/>
                  <a:pt x="61" y="177"/>
                  <a:pt x="61" y="153"/>
                </a:cubicBezTo>
                <a:cubicBezTo>
                  <a:pt x="74" y="116"/>
                  <a:pt x="98" y="79"/>
                  <a:pt x="123" y="79"/>
                </a:cubicBezTo>
                <a:cubicBezTo>
                  <a:pt x="144" y="65"/>
                  <a:pt x="170" y="59"/>
                  <a:pt x="195" y="59"/>
                </a:cubicBezTo>
                <a:cubicBezTo>
                  <a:pt x="213" y="59"/>
                  <a:pt x="230" y="62"/>
                  <a:pt x="245" y="67"/>
                </a:cubicBezTo>
                <a:cubicBezTo>
                  <a:pt x="368" y="67"/>
                  <a:pt x="491" y="104"/>
                  <a:pt x="589" y="153"/>
                </a:cubicBezTo>
                <a:cubicBezTo>
                  <a:pt x="595" y="159"/>
                  <a:pt x="604" y="162"/>
                  <a:pt x="612" y="162"/>
                </a:cubicBezTo>
                <a:cubicBezTo>
                  <a:pt x="620" y="162"/>
                  <a:pt x="626" y="159"/>
                  <a:pt x="626" y="153"/>
                </a:cubicBezTo>
                <a:cubicBezTo>
                  <a:pt x="638" y="128"/>
                  <a:pt x="638" y="116"/>
                  <a:pt x="613" y="104"/>
                </a:cubicBezTo>
                <a:cubicBezTo>
                  <a:pt x="503" y="42"/>
                  <a:pt x="380" y="6"/>
                  <a:pt x="245" y="6"/>
                </a:cubicBezTo>
                <a:cubicBezTo>
                  <a:pt x="231" y="2"/>
                  <a:pt x="217" y="0"/>
                  <a:pt x="202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5" name="Google Shape;215;p26"/>
          <p:cNvSpPr/>
          <p:nvPr/>
        </p:nvSpPr>
        <p:spPr>
          <a:xfrm>
            <a:off x="12223912" y="8566942"/>
            <a:ext cx="852873" cy="1276826"/>
          </a:xfrm>
          <a:custGeom>
            <a:avLst/>
            <a:gdLst/>
            <a:ahLst/>
            <a:cxnLst/>
            <a:rect l="l" t="t" r="r" b="b"/>
            <a:pathLst>
              <a:path w="5620" h="7885" extrusionOk="0">
                <a:moveTo>
                  <a:pt x="3140" y="1"/>
                </a:moveTo>
                <a:cubicBezTo>
                  <a:pt x="2947" y="1"/>
                  <a:pt x="2735" y="16"/>
                  <a:pt x="2503" y="49"/>
                </a:cubicBezTo>
                <a:cubicBezTo>
                  <a:pt x="0" y="405"/>
                  <a:pt x="123" y="1938"/>
                  <a:pt x="123" y="1938"/>
                </a:cubicBezTo>
                <a:lnTo>
                  <a:pt x="540" y="7373"/>
                </a:lnTo>
                <a:cubicBezTo>
                  <a:pt x="1254" y="7706"/>
                  <a:pt x="2035" y="7885"/>
                  <a:pt x="2824" y="7885"/>
                </a:cubicBezTo>
                <a:cubicBezTo>
                  <a:pt x="3052" y="7885"/>
                  <a:pt x="3281" y="7870"/>
                  <a:pt x="3509" y="7839"/>
                </a:cubicBezTo>
                <a:cubicBezTo>
                  <a:pt x="5239" y="7643"/>
                  <a:pt x="5619" y="6870"/>
                  <a:pt x="5619" y="6870"/>
                </a:cubicBezTo>
                <a:cubicBezTo>
                  <a:pt x="5619" y="6870"/>
                  <a:pt x="5313" y="1546"/>
                  <a:pt x="5264" y="1497"/>
                </a:cubicBezTo>
                <a:cubicBezTo>
                  <a:pt x="5219" y="1441"/>
                  <a:pt x="5043" y="1"/>
                  <a:pt x="314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6" name="Google Shape;216;p26"/>
          <p:cNvSpPr/>
          <p:nvPr/>
        </p:nvSpPr>
        <p:spPr>
          <a:xfrm>
            <a:off x="4916087" y="9665470"/>
            <a:ext cx="8627979" cy="218608"/>
          </a:xfrm>
          <a:custGeom>
            <a:avLst/>
            <a:gdLst/>
            <a:ahLst/>
            <a:cxnLst/>
            <a:rect l="l" t="t" r="r" b="b"/>
            <a:pathLst>
              <a:path w="56854" h="1350" extrusionOk="0">
                <a:moveTo>
                  <a:pt x="1" y="0"/>
                </a:moveTo>
                <a:lnTo>
                  <a:pt x="1" y="1350"/>
                </a:lnTo>
                <a:lnTo>
                  <a:pt x="56854" y="1350"/>
                </a:lnTo>
                <a:lnTo>
                  <a:pt x="56854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7" name="Google Shape;217;p26"/>
          <p:cNvSpPr/>
          <p:nvPr/>
        </p:nvSpPr>
        <p:spPr>
          <a:xfrm>
            <a:off x="5651501" y="9647496"/>
            <a:ext cx="1162001" cy="61858"/>
          </a:xfrm>
          <a:custGeom>
            <a:avLst/>
            <a:gdLst/>
            <a:ahLst/>
            <a:cxnLst/>
            <a:rect l="l" t="t" r="r" b="b"/>
            <a:pathLst>
              <a:path w="7657" h="382" extrusionOk="0">
                <a:moveTo>
                  <a:pt x="74" y="1"/>
                </a:moveTo>
                <a:cubicBezTo>
                  <a:pt x="38" y="1"/>
                  <a:pt x="1" y="38"/>
                  <a:pt x="1" y="87"/>
                </a:cubicBezTo>
                <a:lnTo>
                  <a:pt x="1" y="308"/>
                </a:lnTo>
                <a:cubicBezTo>
                  <a:pt x="1" y="344"/>
                  <a:pt x="38" y="381"/>
                  <a:pt x="74" y="381"/>
                </a:cubicBezTo>
                <a:lnTo>
                  <a:pt x="7583" y="381"/>
                </a:lnTo>
                <a:cubicBezTo>
                  <a:pt x="7620" y="381"/>
                  <a:pt x="7657" y="344"/>
                  <a:pt x="7657" y="308"/>
                </a:cubicBezTo>
                <a:lnTo>
                  <a:pt x="7657" y="87"/>
                </a:lnTo>
                <a:cubicBezTo>
                  <a:pt x="7657" y="38"/>
                  <a:pt x="7620" y="1"/>
                  <a:pt x="758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8" name="Google Shape;218;p26"/>
          <p:cNvSpPr/>
          <p:nvPr/>
        </p:nvSpPr>
        <p:spPr>
          <a:xfrm>
            <a:off x="6199182" y="9007713"/>
            <a:ext cx="1183853" cy="699703"/>
          </a:xfrm>
          <a:custGeom>
            <a:avLst/>
            <a:gdLst/>
            <a:ahLst/>
            <a:cxnLst/>
            <a:rect l="l" t="t" r="r" b="b"/>
            <a:pathLst>
              <a:path w="7801" h="4321" extrusionOk="0">
                <a:moveTo>
                  <a:pt x="7392" y="1"/>
                </a:moveTo>
                <a:cubicBezTo>
                  <a:pt x="7385" y="1"/>
                  <a:pt x="7379" y="1"/>
                  <a:pt x="7372" y="1"/>
                </a:cubicBezTo>
                <a:lnTo>
                  <a:pt x="1128" y="1"/>
                </a:lnTo>
                <a:cubicBezTo>
                  <a:pt x="858" y="1"/>
                  <a:pt x="637" y="198"/>
                  <a:pt x="588" y="455"/>
                </a:cubicBezTo>
                <a:lnTo>
                  <a:pt x="48" y="3866"/>
                </a:lnTo>
                <a:cubicBezTo>
                  <a:pt x="0" y="4105"/>
                  <a:pt x="173" y="4320"/>
                  <a:pt x="420" y="4320"/>
                </a:cubicBezTo>
                <a:cubicBezTo>
                  <a:pt x="427" y="4320"/>
                  <a:pt x="434" y="4320"/>
                  <a:pt x="441" y="4320"/>
                </a:cubicBezTo>
                <a:lnTo>
                  <a:pt x="6685" y="4320"/>
                </a:lnTo>
                <a:cubicBezTo>
                  <a:pt x="6943" y="4320"/>
                  <a:pt x="7176" y="4124"/>
                  <a:pt x="7225" y="3866"/>
                </a:cubicBezTo>
                <a:lnTo>
                  <a:pt x="7765" y="455"/>
                </a:lnTo>
                <a:cubicBezTo>
                  <a:pt x="7801" y="216"/>
                  <a:pt x="7627" y="1"/>
                  <a:pt x="739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9" name="Google Shape;219;p26"/>
          <p:cNvSpPr/>
          <p:nvPr/>
        </p:nvSpPr>
        <p:spPr>
          <a:xfrm>
            <a:off x="6723957" y="9262103"/>
            <a:ext cx="175126" cy="187030"/>
          </a:xfrm>
          <a:custGeom>
            <a:avLst/>
            <a:gdLst/>
            <a:ahLst/>
            <a:cxnLst/>
            <a:rect l="l" t="t" r="r" b="b"/>
            <a:pathLst>
              <a:path w="1154" h="1155" extrusionOk="0">
                <a:moveTo>
                  <a:pt x="577" y="1"/>
                </a:moveTo>
                <a:cubicBezTo>
                  <a:pt x="258" y="1"/>
                  <a:pt x="1" y="258"/>
                  <a:pt x="1" y="577"/>
                </a:cubicBezTo>
                <a:cubicBezTo>
                  <a:pt x="1" y="896"/>
                  <a:pt x="258" y="1154"/>
                  <a:pt x="577" y="1154"/>
                </a:cubicBezTo>
                <a:cubicBezTo>
                  <a:pt x="896" y="1154"/>
                  <a:pt x="1154" y="896"/>
                  <a:pt x="1154" y="577"/>
                </a:cubicBezTo>
                <a:cubicBezTo>
                  <a:pt x="1154" y="258"/>
                  <a:pt x="896" y="1"/>
                  <a:pt x="57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0" name="Google Shape;220;p26"/>
          <p:cNvSpPr/>
          <p:nvPr/>
        </p:nvSpPr>
        <p:spPr>
          <a:xfrm>
            <a:off x="12410121" y="8940349"/>
            <a:ext cx="629335" cy="765286"/>
          </a:xfrm>
          <a:custGeom>
            <a:avLst/>
            <a:gdLst/>
            <a:ahLst/>
            <a:cxnLst/>
            <a:rect l="l" t="t" r="r" b="b"/>
            <a:pathLst>
              <a:path w="4147" h="4726" extrusionOk="0">
                <a:moveTo>
                  <a:pt x="3767" y="0"/>
                </a:moveTo>
                <a:cubicBezTo>
                  <a:pt x="3767" y="0"/>
                  <a:pt x="2785" y="1693"/>
                  <a:pt x="2540" y="2969"/>
                </a:cubicBezTo>
                <a:cubicBezTo>
                  <a:pt x="2294" y="4245"/>
                  <a:pt x="0" y="4687"/>
                  <a:pt x="0" y="4687"/>
                </a:cubicBezTo>
                <a:cubicBezTo>
                  <a:pt x="0" y="4687"/>
                  <a:pt x="845" y="4725"/>
                  <a:pt x="1740" y="4725"/>
                </a:cubicBezTo>
                <a:cubicBezTo>
                  <a:pt x="2187" y="4725"/>
                  <a:pt x="2646" y="4716"/>
                  <a:pt x="3018" y="4687"/>
                </a:cubicBezTo>
                <a:cubicBezTo>
                  <a:pt x="4147" y="4589"/>
                  <a:pt x="3767" y="1"/>
                  <a:pt x="3767" y="0"/>
                </a:cubicBezTo>
                <a:close/>
              </a:path>
            </a:pathLst>
          </a:custGeom>
          <a:solidFill>
            <a:srgbClr val="03B5A3">
              <a:alpha val="36890"/>
            </a:srgbClr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1" name="Google Shape;221;p26"/>
          <p:cNvSpPr/>
          <p:nvPr/>
        </p:nvSpPr>
        <p:spPr>
          <a:xfrm>
            <a:off x="12434243" y="8566298"/>
            <a:ext cx="324154" cy="223626"/>
          </a:xfrm>
          <a:custGeom>
            <a:avLst/>
            <a:gdLst/>
            <a:ahLst/>
            <a:cxnLst/>
            <a:rect l="l" t="t" r="r" b="b"/>
            <a:pathLst>
              <a:path w="2136" h="1381" extrusionOk="0">
                <a:moveTo>
                  <a:pt x="1737" y="1"/>
                </a:moveTo>
                <a:cubicBezTo>
                  <a:pt x="1528" y="1"/>
                  <a:pt x="1320" y="15"/>
                  <a:pt x="1117" y="53"/>
                </a:cubicBezTo>
                <a:cubicBezTo>
                  <a:pt x="737" y="102"/>
                  <a:pt x="356" y="200"/>
                  <a:pt x="1" y="347"/>
                </a:cubicBezTo>
                <a:cubicBezTo>
                  <a:pt x="23" y="687"/>
                  <a:pt x="171" y="1381"/>
                  <a:pt x="925" y="1381"/>
                </a:cubicBezTo>
                <a:cubicBezTo>
                  <a:pt x="989" y="1381"/>
                  <a:pt x="1057" y="1376"/>
                  <a:pt x="1129" y="1366"/>
                </a:cubicBezTo>
                <a:cubicBezTo>
                  <a:pt x="2013" y="1243"/>
                  <a:pt x="2135" y="458"/>
                  <a:pt x="2135" y="16"/>
                </a:cubicBezTo>
                <a:cubicBezTo>
                  <a:pt x="2002" y="7"/>
                  <a:pt x="1869" y="1"/>
                  <a:pt x="1737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2" name="Google Shape;222;p26"/>
          <p:cNvSpPr/>
          <p:nvPr/>
        </p:nvSpPr>
        <p:spPr>
          <a:xfrm>
            <a:off x="12484479" y="8326479"/>
            <a:ext cx="206845" cy="347828"/>
          </a:xfrm>
          <a:custGeom>
            <a:avLst/>
            <a:gdLst/>
            <a:ahLst/>
            <a:cxnLst/>
            <a:rect l="l" t="t" r="r" b="b"/>
            <a:pathLst>
              <a:path w="1363" h="2148" extrusionOk="0">
                <a:moveTo>
                  <a:pt x="1363" y="0"/>
                </a:moveTo>
                <a:lnTo>
                  <a:pt x="1" y="822"/>
                </a:lnTo>
                <a:lnTo>
                  <a:pt x="1" y="1730"/>
                </a:lnTo>
                <a:lnTo>
                  <a:pt x="676" y="2147"/>
                </a:lnTo>
                <a:lnTo>
                  <a:pt x="1363" y="1509"/>
                </a:lnTo>
                <a:lnTo>
                  <a:pt x="1363" y="0"/>
                </a:ln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3" name="Google Shape;223;p26"/>
          <p:cNvSpPr/>
          <p:nvPr/>
        </p:nvSpPr>
        <p:spPr>
          <a:xfrm>
            <a:off x="12484478" y="8449547"/>
            <a:ext cx="178921" cy="141203"/>
          </a:xfrm>
          <a:custGeom>
            <a:avLst/>
            <a:gdLst/>
            <a:ahLst/>
            <a:cxnLst/>
            <a:rect l="l" t="t" r="r" b="b"/>
            <a:pathLst>
              <a:path w="1179" h="872" extrusionOk="0">
                <a:moveTo>
                  <a:pt x="1179" y="1"/>
                </a:moveTo>
                <a:lnTo>
                  <a:pt x="1" y="393"/>
                </a:lnTo>
                <a:lnTo>
                  <a:pt x="1" y="872"/>
                </a:lnTo>
                <a:cubicBezTo>
                  <a:pt x="651" y="786"/>
                  <a:pt x="1179" y="1"/>
                  <a:pt x="1179" y="1"/>
                </a:cubicBezTo>
                <a:close/>
              </a:path>
            </a:pathLst>
          </a:custGeom>
          <a:solidFill>
            <a:srgbClr val="CC957F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4" name="Google Shape;224;p26"/>
          <p:cNvSpPr/>
          <p:nvPr/>
        </p:nvSpPr>
        <p:spPr>
          <a:xfrm>
            <a:off x="12303884" y="7956957"/>
            <a:ext cx="387434" cy="592181"/>
          </a:xfrm>
          <a:custGeom>
            <a:avLst/>
            <a:gdLst/>
            <a:ahLst/>
            <a:cxnLst/>
            <a:rect l="l" t="t" r="r" b="b"/>
            <a:pathLst>
              <a:path w="2553" h="3657" extrusionOk="0">
                <a:moveTo>
                  <a:pt x="958" y="0"/>
                </a:moveTo>
                <a:cubicBezTo>
                  <a:pt x="430" y="0"/>
                  <a:pt x="1" y="430"/>
                  <a:pt x="1" y="969"/>
                </a:cubicBezTo>
                <a:lnTo>
                  <a:pt x="1" y="2687"/>
                </a:lnTo>
                <a:cubicBezTo>
                  <a:pt x="1" y="3227"/>
                  <a:pt x="430" y="3656"/>
                  <a:pt x="958" y="3656"/>
                </a:cubicBezTo>
                <a:lnTo>
                  <a:pt x="1584" y="3656"/>
                </a:lnTo>
                <a:cubicBezTo>
                  <a:pt x="2123" y="3656"/>
                  <a:pt x="2553" y="3227"/>
                  <a:pt x="2553" y="2687"/>
                </a:cubicBezTo>
                <a:lnTo>
                  <a:pt x="2553" y="969"/>
                </a:lnTo>
                <a:cubicBezTo>
                  <a:pt x="2553" y="430"/>
                  <a:pt x="2123" y="0"/>
                  <a:pt x="1584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5" name="Google Shape;225;p26"/>
          <p:cNvSpPr/>
          <p:nvPr/>
        </p:nvSpPr>
        <p:spPr>
          <a:xfrm>
            <a:off x="12261095" y="7899468"/>
            <a:ext cx="538281" cy="504090"/>
          </a:xfrm>
          <a:custGeom>
            <a:avLst/>
            <a:gdLst/>
            <a:ahLst/>
            <a:cxnLst/>
            <a:rect l="l" t="t" r="r" b="b"/>
            <a:pathLst>
              <a:path w="3547" h="3113" extrusionOk="0">
                <a:moveTo>
                  <a:pt x="1541" y="0"/>
                </a:moveTo>
                <a:cubicBezTo>
                  <a:pt x="1452" y="0"/>
                  <a:pt x="1367" y="18"/>
                  <a:pt x="1289" y="61"/>
                </a:cubicBezTo>
                <a:cubicBezTo>
                  <a:pt x="1252" y="73"/>
                  <a:pt x="1215" y="85"/>
                  <a:pt x="1178" y="98"/>
                </a:cubicBezTo>
                <a:cubicBezTo>
                  <a:pt x="1142" y="98"/>
                  <a:pt x="1105" y="98"/>
                  <a:pt x="1068" y="85"/>
                </a:cubicBezTo>
                <a:cubicBezTo>
                  <a:pt x="1029" y="71"/>
                  <a:pt x="991" y="64"/>
                  <a:pt x="953" y="64"/>
                </a:cubicBezTo>
                <a:cubicBezTo>
                  <a:pt x="896" y="64"/>
                  <a:pt x="843" y="80"/>
                  <a:pt x="798" y="110"/>
                </a:cubicBezTo>
                <a:cubicBezTo>
                  <a:pt x="712" y="171"/>
                  <a:pt x="749" y="245"/>
                  <a:pt x="737" y="318"/>
                </a:cubicBezTo>
                <a:cubicBezTo>
                  <a:pt x="737" y="404"/>
                  <a:pt x="675" y="417"/>
                  <a:pt x="590" y="441"/>
                </a:cubicBezTo>
                <a:cubicBezTo>
                  <a:pt x="406" y="502"/>
                  <a:pt x="246" y="601"/>
                  <a:pt x="111" y="736"/>
                </a:cubicBezTo>
                <a:cubicBezTo>
                  <a:pt x="38" y="797"/>
                  <a:pt x="1" y="907"/>
                  <a:pt x="38" y="1005"/>
                </a:cubicBezTo>
                <a:cubicBezTo>
                  <a:pt x="62" y="1055"/>
                  <a:pt x="99" y="1091"/>
                  <a:pt x="148" y="1116"/>
                </a:cubicBezTo>
                <a:cubicBezTo>
                  <a:pt x="237" y="1164"/>
                  <a:pt x="333" y="1189"/>
                  <a:pt x="431" y="1189"/>
                </a:cubicBezTo>
                <a:cubicBezTo>
                  <a:pt x="509" y="1189"/>
                  <a:pt x="587" y="1173"/>
                  <a:pt x="663" y="1140"/>
                </a:cubicBezTo>
                <a:lnTo>
                  <a:pt x="663" y="1140"/>
                </a:lnTo>
                <a:cubicBezTo>
                  <a:pt x="614" y="1190"/>
                  <a:pt x="614" y="1275"/>
                  <a:pt x="663" y="1337"/>
                </a:cubicBezTo>
                <a:cubicBezTo>
                  <a:pt x="712" y="1386"/>
                  <a:pt x="786" y="1423"/>
                  <a:pt x="847" y="1435"/>
                </a:cubicBezTo>
                <a:cubicBezTo>
                  <a:pt x="864" y="1436"/>
                  <a:pt x="880" y="1436"/>
                  <a:pt x="897" y="1436"/>
                </a:cubicBezTo>
                <a:cubicBezTo>
                  <a:pt x="1111" y="1436"/>
                  <a:pt x="1313" y="1361"/>
                  <a:pt x="1461" y="1202"/>
                </a:cubicBezTo>
                <a:cubicBezTo>
                  <a:pt x="1461" y="1349"/>
                  <a:pt x="1571" y="1472"/>
                  <a:pt x="1718" y="1484"/>
                </a:cubicBezTo>
                <a:cubicBezTo>
                  <a:pt x="1836" y="1484"/>
                  <a:pt x="1945" y="1418"/>
                  <a:pt x="2053" y="1418"/>
                </a:cubicBezTo>
                <a:cubicBezTo>
                  <a:pt x="2068" y="1418"/>
                  <a:pt x="2083" y="1420"/>
                  <a:pt x="2099" y="1423"/>
                </a:cubicBezTo>
                <a:cubicBezTo>
                  <a:pt x="2135" y="1484"/>
                  <a:pt x="2074" y="1594"/>
                  <a:pt x="2135" y="1631"/>
                </a:cubicBezTo>
                <a:cubicBezTo>
                  <a:pt x="2148" y="1643"/>
                  <a:pt x="2172" y="1643"/>
                  <a:pt x="2185" y="1643"/>
                </a:cubicBezTo>
                <a:cubicBezTo>
                  <a:pt x="2307" y="1656"/>
                  <a:pt x="2442" y="1631"/>
                  <a:pt x="2516" y="1729"/>
                </a:cubicBezTo>
                <a:cubicBezTo>
                  <a:pt x="2602" y="1815"/>
                  <a:pt x="2553" y="1938"/>
                  <a:pt x="2516" y="2048"/>
                </a:cubicBezTo>
                <a:cubicBezTo>
                  <a:pt x="2479" y="2146"/>
                  <a:pt x="2491" y="2269"/>
                  <a:pt x="2528" y="2355"/>
                </a:cubicBezTo>
                <a:cubicBezTo>
                  <a:pt x="2564" y="2412"/>
                  <a:pt x="2629" y="2444"/>
                  <a:pt x="2689" y="2444"/>
                </a:cubicBezTo>
                <a:cubicBezTo>
                  <a:pt x="2732" y="2444"/>
                  <a:pt x="2772" y="2428"/>
                  <a:pt x="2798" y="2392"/>
                </a:cubicBezTo>
                <a:cubicBezTo>
                  <a:pt x="2810" y="2367"/>
                  <a:pt x="2810" y="2331"/>
                  <a:pt x="2835" y="2306"/>
                </a:cubicBezTo>
                <a:cubicBezTo>
                  <a:pt x="2844" y="2288"/>
                  <a:pt x="2866" y="2277"/>
                  <a:pt x="2887" y="2277"/>
                </a:cubicBezTo>
                <a:cubicBezTo>
                  <a:pt x="2894" y="2277"/>
                  <a:pt x="2902" y="2278"/>
                  <a:pt x="2908" y="2281"/>
                </a:cubicBezTo>
                <a:cubicBezTo>
                  <a:pt x="2921" y="2294"/>
                  <a:pt x="2933" y="2318"/>
                  <a:pt x="2921" y="2343"/>
                </a:cubicBezTo>
                <a:cubicBezTo>
                  <a:pt x="2896" y="2478"/>
                  <a:pt x="2859" y="2600"/>
                  <a:pt x="2798" y="2711"/>
                </a:cubicBezTo>
                <a:cubicBezTo>
                  <a:pt x="2724" y="2834"/>
                  <a:pt x="2761" y="2981"/>
                  <a:pt x="2872" y="3067"/>
                </a:cubicBezTo>
                <a:cubicBezTo>
                  <a:pt x="2908" y="3079"/>
                  <a:pt x="2945" y="3091"/>
                  <a:pt x="2982" y="3103"/>
                </a:cubicBezTo>
                <a:cubicBezTo>
                  <a:pt x="3014" y="3110"/>
                  <a:pt x="3045" y="3113"/>
                  <a:pt x="3077" y="3113"/>
                </a:cubicBezTo>
                <a:cubicBezTo>
                  <a:pt x="3167" y="3113"/>
                  <a:pt x="3256" y="3088"/>
                  <a:pt x="3338" y="3042"/>
                </a:cubicBezTo>
                <a:cubicBezTo>
                  <a:pt x="3424" y="2956"/>
                  <a:pt x="3485" y="2858"/>
                  <a:pt x="3497" y="2735"/>
                </a:cubicBezTo>
                <a:cubicBezTo>
                  <a:pt x="3522" y="2699"/>
                  <a:pt x="3522" y="2650"/>
                  <a:pt x="3522" y="2600"/>
                </a:cubicBezTo>
                <a:cubicBezTo>
                  <a:pt x="3522" y="2551"/>
                  <a:pt x="3485" y="2515"/>
                  <a:pt x="3436" y="2502"/>
                </a:cubicBezTo>
                <a:cubicBezTo>
                  <a:pt x="3387" y="2343"/>
                  <a:pt x="3546" y="2159"/>
                  <a:pt x="3448" y="2036"/>
                </a:cubicBezTo>
                <a:cubicBezTo>
                  <a:pt x="3424" y="1999"/>
                  <a:pt x="3399" y="1987"/>
                  <a:pt x="3375" y="1962"/>
                </a:cubicBezTo>
                <a:cubicBezTo>
                  <a:pt x="3289" y="1889"/>
                  <a:pt x="3252" y="1791"/>
                  <a:pt x="3240" y="1693"/>
                </a:cubicBezTo>
                <a:cubicBezTo>
                  <a:pt x="3227" y="1582"/>
                  <a:pt x="3227" y="1484"/>
                  <a:pt x="3240" y="1386"/>
                </a:cubicBezTo>
                <a:cubicBezTo>
                  <a:pt x="3240" y="1177"/>
                  <a:pt x="3215" y="981"/>
                  <a:pt x="3178" y="785"/>
                </a:cubicBezTo>
                <a:cubicBezTo>
                  <a:pt x="3166" y="699"/>
                  <a:pt x="3129" y="625"/>
                  <a:pt x="3080" y="552"/>
                </a:cubicBezTo>
                <a:cubicBezTo>
                  <a:pt x="3037" y="487"/>
                  <a:pt x="2976" y="451"/>
                  <a:pt x="2904" y="451"/>
                </a:cubicBezTo>
                <a:cubicBezTo>
                  <a:pt x="2893" y="451"/>
                  <a:pt x="2882" y="452"/>
                  <a:pt x="2872" y="453"/>
                </a:cubicBezTo>
                <a:cubicBezTo>
                  <a:pt x="2835" y="294"/>
                  <a:pt x="2749" y="159"/>
                  <a:pt x="2626" y="73"/>
                </a:cubicBezTo>
                <a:cubicBezTo>
                  <a:pt x="2563" y="27"/>
                  <a:pt x="2492" y="5"/>
                  <a:pt x="2421" y="5"/>
                </a:cubicBezTo>
                <a:cubicBezTo>
                  <a:pt x="2341" y="5"/>
                  <a:pt x="2262" y="33"/>
                  <a:pt x="2197" y="85"/>
                </a:cubicBezTo>
                <a:cubicBezTo>
                  <a:pt x="2172" y="110"/>
                  <a:pt x="2135" y="122"/>
                  <a:pt x="2111" y="134"/>
                </a:cubicBezTo>
                <a:cubicBezTo>
                  <a:pt x="2074" y="134"/>
                  <a:pt x="2050" y="134"/>
                  <a:pt x="2025" y="122"/>
                </a:cubicBezTo>
                <a:cubicBezTo>
                  <a:pt x="1874" y="59"/>
                  <a:pt x="1703" y="0"/>
                  <a:pt x="1541" y="0"/>
                </a:cubicBezTo>
                <a:close/>
              </a:path>
            </a:pathLst>
          </a:custGeom>
          <a:solidFill>
            <a:srgbClr val="171E26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6" name="Google Shape;226;p26"/>
          <p:cNvSpPr/>
          <p:nvPr/>
        </p:nvSpPr>
        <p:spPr>
          <a:xfrm>
            <a:off x="12646553" y="8248911"/>
            <a:ext cx="108051" cy="99427"/>
          </a:xfrm>
          <a:custGeom>
            <a:avLst/>
            <a:gdLst/>
            <a:ahLst/>
            <a:cxnLst/>
            <a:rect l="l" t="t" r="r" b="b"/>
            <a:pathLst>
              <a:path w="712" h="614" extrusionOk="0">
                <a:moveTo>
                  <a:pt x="405" y="1"/>
                </a:moveTo>
                <a:cubicBezTo>
                  <a:pt x="135" y="1"/>
                  <a:pt x="0" y="332"/>
                  <a:pt x="184" y="528"/>
                </a:cubicBezTo>
                <a:cubicBezTo>
                  <a:pt x="247" y="587"/>
                  <a:pt x="323" y="613"/>
                  <a:pt x="397" y="613"/>
                </a:cubicBezTo>
                <a:cubicBezTo>
                  <a:pt x="558" y="613"/>
                  <a:pt x="712" y="492"/>
                  <a:pt x="712" y="307"/>
                </a:cubicBezTo>
                <a:cubicBezTo>
                  <a:pt x="712" y="136"/>
                  <a:pt x="577" y="1"/>
                  <a:pt x="405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7" name="Google Shape;227;p26"/>
          <p:cNvSpPr/>
          <p:nvPr/>
        </p:nvSpPr>
        <p:spPr>
          <a:xfrm>
            <a:off x="12132706" y="8643539"/>
            <a:ext cx="860309" cy="1049960"/>
          </a:xfrm>
          <a:custGeom>
            <a:avLst/>
            <a:gdLst/>
            <a:ahLst/>
            <a:cxnLst/>
            <a:rect l="l" t="t" r="r" b="b"/>
            <a:pathLst>
              <a:path w="5669" h="6484" extrusionOk="0">
                <a:moveTo>
                  <a:pt x="4746" y="1"/>
                </a:moveTo>
                <a:cubicBezTo>
                  <a:pt x="4305" y="1"/>
                  <a:pt x="3936" y="342"/>
                  <a:pt x="3902" y="790"/>
                </a:cubicBezTo>
                <a:lnTo>
                  <a:pt x="3570" y="4520"/>
                </a:lnTo>
                <a:lnTo>
                  <a:pt x="62" y="4741"/>
                </a:lnTo>
                <a:cubicBezTo>
                  <a:pt x="0" y="5330"/>
                  <a:pt x="37" y="5919"/>
                  <a:pt x="172" y="6483"/>
                </a:cubicBezTo>
                <a:lnTo>
                  <a:pt x="4429" y="6213"/>
                </a:lnTo>
                <a:cubicBezTo>
                  <a:pt x="4846" y="6176"/>
                  <a:pt x="5190" y="5845"/>
                  <a:pt x="5239" y="5416"/>
                </a:cubicBezTo>
                <a:lnTo>
                  <a:pt x="5631" y="938"/>
                </a:lnTo>
                <a:cubicBezTo>
                  <a:pt x="5668" y="459"/>
                  <a:pt x="5313" y="42"/>
                  <a:pt x="4834" y="5"/>
                </a:cubicBezTo>
                <a:cubicBezTo>
                  <a:pt x="4804" y="2"/>
                  <a:pt x="4775" y="1"/>
                  <a:pt x="4746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8" name="Google Shape;228;p26"/>
          <p:cNvSpPr/>
          <p:nvPr/>
        </p:nvSpPr>
        <p:spPr>
          <a:xfrm>
            <a:off x="12013421" y="9407679"/>
            <a:ext cx="201230" cy="290828"/>
          </a:xfrm>
          <a:custGeom>
            <a:avLst/>
            <a:gdLst/>
            <a:ahLst/>
            <a:cxnLst/>
            <a:rect l="l" t="t" r="r" b="b"/>
            <a:pathLst>
              <a:path w="1326" h="1796" extrusionOk="0">
                <a:moveTo>
                  <a:pt x="484" y="0"/>
                </a:moveTo>
                <a:cubicBezTo>
                  <a:pt x="452" y="0"/>
                  <a:pt x="418" y="4"/>
                  <a:pt x="381" y="10"/>
                </a:cubicBezTo>
                <a:cubicBezTo>
                  <a:pt x="320" y="22"/>
                  <a:pt x="271" y="71"/>
                  <a:pt x="259" y="145"/>
                </a:cubicBezTo>
                <a:cubicBezTo>
                  <a:pt x="271" y="181"/>
                  <a:pt x="271" y="218"/>
                  <a:pt x="259" y="255"/>
                </a:cubicBezTo>
                <a:cubicBezTo>
                  <a:pt x="246" y="329"/>
                  <a:pt x="148" y="329"/>
                  <a:pt x="124" y="415"/>
                </a:cubicBezTo>
                <a:cubicBezTo>
                  <a:pt x="99" y="500"/>
                  <a:pt x="234" y="574"/>
                  <a:pt x="210" y="672"/>
                </a:cubicBezTo>
                <a:cubicBezTo>
                  <a:pt x="197" y="709"/>
                  <a:pt x="160" y="734"/>
                  <a:pt x="124" y="758"/>
                </a:cubicBezTo>
                <a:cubicBezTo>
                  <a:pt x="26" y="844"/>
                  <a:pt x="1" y="991"/>
                  <a:pt x="62" y="1102"/>
                </a:cubicBezTo>
                <a:cubicBezTo>
                  <a:pt x="99" y="1163"/>
                  <a:pt x="173" y="1212"/>
                  <a:pt x="173" y="1273"/>
                </a:cubicBezTo>
                <a:cubicBezTo>
                  <a:pt x="173" y="1322"/>
                  <a:pt x="124" y="1371"/>
                  <a:pt x="99" y="1421"/>
                </a:cubicBezTo>
                <a:cubicBezTo>
                  <a:pt x="62" y="1519"/>
                  <a:pt x="99" y="1629"/>
                  <a:pt x="197" y="1690"/>
                </a:cubicBezTo>
                <a:cubicBezTo>
                  <a:pt x="283" y="1740"/>
                  <a:pt x="394" y="1776"/>
                  <a:pt x="504" y="1776"/>
                </a:cubicBezTo>
                <a:cubicBezTo>
                  <a:pt x="582" y="1782"/>
                  <a:pt x="676" y="1795"/>
                  <a:pt x="766" y="1795"/>
                </a:cubicBezTo>
                <a:cubicBezTo>
                  <a:pt x="874" y="1795"/>
                  <a:pt x="977" y="1776"/>
                  <a:pt x="1044" y="1703"/>
                </a:cubicBezTo>
                <a:cubicBezTo>
                  <a:pt x="1191" y="1556"/>
                  <a:pt x="1277" y="1359"/>
                  <a:pt x="1301" y="1151"/>
                </a:cubicBezTo>
                <a:cubicBezTo>
                  <a:pt x="1326" y="905"/>
                  <a:pt x="1314" y="648"/>
                  <a:pt x="1240" y="415"/>
                </a:cubicBezTo>
                <a:cubicBezTo>
                  <a:pt x="1228" y="280"/>
                  <a:pt x="1166" y="157"/>
                  <a:pt x="1056" y="83"/>
                </a:cubicBezTo>
                <a:cubicBezTo>
                  <a:pt x="1007" y="59"/>
                  <a:pt x="946" y="46"/>
                  <a:pt x="884" y="46"/>
                </a:cubicBezTo>
                <a:lnTo>
                  <a:pt x="578" y="10"/>
                </a:lnTo>
                <a:cubicBezTo>
                  <a:pt x="547" y="4"/>
                  <a:pt x="516" y="0"/>
                  <a:pt x="484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9" name="Google Shape;229;p26"/>
          <p:cNvSpPr/>
          <p:nvPr/>
        </p:nvSpPr>
        <p:spPr>
          <a:xfrm>
            <a:off x="12680086" y="8635599"/>
            <a:ext cx="316564" cy="716058"/>
          </a:xfrm>
          <a:custGeom>
            <a:avLst/>
            <a:gdLst/>
            <a:ahLst/>
            <a:cxnLst/>
            <a:rect l="l" t="t" r="r" b="b"/>
            <a:pathLst>
              <a:path w="2086" h="4422" extrusionOk="0">
                <a:moveTo>
                  <a:pt x="1152" y="1"/>
                </a:moveTo>
                <a:cubicBezTo>
                  <a:pt x="698" y="1"/>
                  <a:pt x="316" y="354"/>
                  <a:pt x="270" y="815"/>
                </a:cubicBezTo>
                <a:lnTo>
                  <a:pt x="0" y="3943"/>
                </a:lnTo>
                <a:cubicBezTo>
                  <a:pt x="552" y="4189"/>
                  <a:pt x="1141" y="4348"/>
                  <a:pt x="1742" y="4422"/>
                </a:cubicBezTo>
                <a:lnTo>
                  <a:pt x="2049" y="962"/>
                </a:lnTo>
                <a:cubicBezTo>
                  <a:pt x="2086" y="471"/>
                  <a:pt x="1730" y="42"/>
                  <a:pt x="1239" y="5"/>
                </a:cubicBezTo>
                <a:cubicBezTo>
                  <a:pt x="1210" y="2"/>
                  <a:pt x="1181" y="1"/>
                  <a:pt x="115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0" name="Google Shape;230;p26"/>
          <p:cNvSpPr/>
          <p:nvPr/>
        </p:nvSpPr>
        <p:spPr>
          <a:xfrm>
            <a:off x="12678118" y="8807244"/>
            <a:ext cx="309279" cy="544411"/>
          </a:xfrm>
          <a:custGeom>
            <a:avLst/>
            <a:gdLst/>
            <a:ahLst/>
            <a:cxnLst/>
            <a:rect l="l" t="t" r="r" b="b"/>
            <a:pathLst>
              <a:path w="2038" h="3362" fill="none" extrusionOk="0">
                <a:moveTo>
                  <a:pt x="259" y="0"/>
                </a:moveTo>
                <a:lnTo>
                  <a:pt x="1" y="2883"/>
                </a:lnTo>
                <a:cubicBezTo>
                  <a:pt x="1" y="2883"/>
                  <a:pt x="1068" y="3337"/>
                  <a:pt x="1743" y="3362"/>
                </a:cubicBezTo>
                <a:lnTo>
                  <a:pt x="2037" y="393"/>
                </a:lnTo>
              </a:path>
            </a:pathLst>
          </a:custGeom>
          <a:noFill/>
          <a:ln w="122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1" name="Google Shape;231;p26"/>
          <p:cNvSpPr/>
          <p:nvPr/>
        </p:nvSpPr>
        <p:spPr>
          <a:xfrm>
            <a:off x="11454965" y="9647496"/>
            <a:ext cx="1162001" cy="61858"/>
          </a:xfrm>
          <a:custGeom>
            <a:avLst/>
            <a:gdLst/>
            <a:ahLst/>
            <a:cxnLst/>
            <a:rect l="l" t="t" r="r" b="b"/>
            <a:pathLst>
              <a:path w="7657" h="382" extrusionOk="0">
                <a:moveTo>
                  <a:pt x="74" y="1"/>
                </a:moveTo>
                <a:cubicBezTo>
                  <a:pt x="37" y="1"/>
                  <a:pt x="0" y="38"/>
                  <a:pt x="0" y="87"/>
                </a:cubicBezTo>
                <a:lnTo>
                  <a:pt x="0" y="295"/>
                </a:lnTo>
                <a:cubicBezTo>
                  <a:pt x="0" y="344"/>
                  <a:pt x="37" y="381"/>
                  <a:pt x="74" y="381"/>
                </a:cubicBezTo>
                <a:lnTo>
                  <a:pt x="7570" y="381"/>
                </a:lnTo>
                <a:cubicBezTo>
                  <a:pt x="7619" y="381"/>
                  <a:pt x="7656" y="344"/>
                  <a:pt x="7656" y="295"/>
                </a:cubicBezTo>
                <a:lnTo>
                  <a:pt x="7656" y="87"/>
                </a:lnTo>
                <a:cubicBezTo>
                  <a:pt x="7656" y="38"/>
                  <a:pt x="7619" y="1"/>
                  <a:pt x="757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2" name="Google Shape;232;p26"/>
          <p:cNvSpPr/>
          <p:nvPr/>
        </p:nvSpPr>
        <p:spPr>
          <a:xfrm>
            <a:off x="10883596" y="9007713"/>
            <a:ext cx="1185675" cy="699703"/>
          </a:xfrm>
          <a:custGeom>
            <a:avLst/>
            <a:gdLst/>
            <a:ahLst/>
            <a:cxnLst/>
            <a:rect l="l" t="t" r="r" b="b"/>
            <a:pathLst>
              <a:path w="7813" h="4321" extrusionOk="0">
                <a:moveTo>
                  <a:pt x="421" y="1"/>
                </a:moveTo>
                <a:cubicBezTo>
                  <a:pt x="185" y="1"/>
                  <a:pt x="0" y="216"/>
                  <a:pt x="48" y="455"/>
                </a:cubicBezTo>
                <a:lnTo>
                  <a:pt x="588" y="3866"/>
                </a:lnTo>
                <a:cubicBezTo>
                  <a:pt x="637" y="4124"/>
                  <a:pt x="858" y="4320"/>
                  <a:pt x="1128" y="4320"/>
                </a:cubicBezTo>
                <a:lnTo>
                  <a:pt x="7372" y="4320"/>
                </a:lnTo>
                <a:cubicBezTo>
                  <a:pt x="7379" y="4320"/>
                  <a:pt x="7385" y="4320"/>
                  <a:pt x="7392" y="4320"/>
                </a:cubicBezTo>
                <a:cubicBezTo>
                  <a:pt x="7628" y="4320"/>
                  <a:pt x="7813" y="4105"/>
                  <a:pt x="7765" y="3866"/>
                </a:cubicBezTo>
                <a:lnTo>
                  <a:pt x="7225" y="455"/>
                </a:lnTo>
                <a:cubicBezTo>
                  <a:pt x="7176" y="198"/>
                  <a:pt x="6955" y="1"/>
                  <a:pt x="6685" y="1"/>
                </a:cubicBezTo>
                <a:lnTo>
                  <a:pt x="441" y="1"/>
                </a:lnTo>
                <a:cubicBezTo>
                  <a:pt x="434" y="1"/>
                  <a:pt x="428" y="1"/>
                  <a:pt x="42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3" name="Google Shape;233;p26"/>
          <p:cNvSpPr/>
          <p:nvPr/>
        </p:nvSpPr>
        <p:spPr>
          <a:xfrm>
            <a:off x="11386062" y="9283155"/>
            <a:ext cx="110024" cy="157075"/>
          </a:xfrm>
          <a:custGeom>
            <a:avLst/>
            <a:gdLst/>
            <a:ahLst/>
            <a:cxnLst/>
            <a:rect l="l" t="t" r="r" b="b"/>
            <a:pathLst>
              <a:path w="725" h="970" extrusionOk="0">
                <a:moveTo>
                  <a:pt x="415" y="1"/>
                </a:moveTo>
                <a:cubicBezTo>
                  <a:pt x="368" y="1"/>
                  <a:pt x="319" y="12"/>
                  <a:pt x="283" y="30"/>
                </a:cubicBezTo>
                <a:cubicBezTo>
                  <a:pt x="197" y="79"/>
                  <a:pt x="197" y="165"/>
                  <a:pt x="184" y="251"/>
                </a:cubicBezTo>
                <a:cubicBezTo>
                  <a:pt x="184" y="349"/>
                  <a:pt x="160" y="447"/>
                  <a:pt x="123" y="546"/>
                </a:cubicBezTo>
                <a:cubicBezTo>
                  <a:pt x="86" y="595"/>
                  <a:pt x="49" y="656"/>
                  <a:pt x="25" y="717"/>
                </a:cubicBezTo>
                <a:cubicBezTo>
                  <a:pt x="0" y="779"/>
                  <a:pt x="13" y="840"/>
                  <a:pt x="49" y="901"/>
                </a:cubicBezTo>
                <a:cubicBezTo>
                  <a:pt x="62" y="926"/>
                  <a:pt x="99" y="938"/>
                  <a:pt x="123" y="950"/>
                </a:cubicBezTo>
                <a:cubicBezTo>
                  <a:pt x="162" y="963"/>
                  <a:pt x="202" y="969"/>
                  <a:pt x="243" y="969"/>
                </a:cubicBezTo>
                <a:cubicBezTo>
                  <a:pt x="356" y="969"/>
                  <a:pt x="471" y="921"/>
                  <a:pt x="553" y="840"/>
                </a:cubicBezTo>
                <a:cubicBezTo>
                  <a:pt x="663" y="717"/>
                  <a:pt x="712" y="558"/>
                  <a:pt x="712" y="398"/>
                </a:cubicBezTo>
                <a:cubicBezTo>
                  <a:pt x="724" y="263"/>
                  <a:pt x="663" y="141"/>
                  <a:pt x="577" y="55"/>
                </a:cubicBezTo>
                <a:cubicBezTo>
                  <a:pt x="540" y="30"/>
                  <a:pt x="503" y="18"/>
                  <a:pt x="467" y="6"/>
                </a:cubicBezTo>
                <a:cubicBezTo>
                  <a:pt x="450" y="2"/>
                  <a:pt x="433" y="1"/>
                  <a:pt x="4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4" name="Google Shape;234;p26"/>
          <p:cNvSpPr/>
          <p:nvPr/>
        </p:nvSpPr>
        <p:spPr>
          <a:xfrm>
            <a:off x="11443728" y="9234414"/>
            <a:ext cx="30048" cy="39025"/>
          </a:xfrm>
          <a:custGeom>
            <a:avLst/>
            <a:gdLst/>
            <a:ahLst/>
            <a:cxnLst/>
            <a:rect l="l" t="t" r="r" b="b"/>
            <a:pathLst>
              <a:path w="198" h="241" extrusionOk="0">
                <a:moveTo>
                  <a:pt x="74" y="0"/>
                </a:moveTo>
                <a:cubicBezTo>
                  <a:pt x="38" y="12"/>
                  <a:pt x="13" y="37"/>
                  <a:pt x="1" y="74"/>
                </a:cubicBezTo>
                <a:cubicBezTo>
                  <a:pt x="1" y="98"/>
                  <a:pt x="1" y="135"/>
                  <a:pt x="1" y="172"/>
                </a:cubicBezTo>
                <a:cubicBezTo>
                  <a:pt x="10" y="210"/>
                  <a:pt x="12" y="241"/>
                  <a:pt x="42" y="241"/>
                </a:cubicBezTo>
                <a:cubicBezTo>
                  <a:pt x="50" y="241"/>
                  <a:pt x="61" y="239"/>
                  <a:pt x="74" y="233"/>
                </a:cubicBezTo>
                <a:cubicBezTo>
                  <a:pt x="123" y="221"/>
                  <a:pt x="160" y="184"/>
                  <a:pt x="173" y="135"/>
                </a:cubicBezTo>
                <a:cubicBezTo>
                  <a:pt x="185" y="123"/>
                  <a:pt x="197" y="98"/>
                  <a:pt x="197" y="86"/>
                </a:cubicBezTo>
                <a:cubicBezTo>
                  <a:pt x="197" y="61"/>
                  <a:pt x="185" y="37"/>
                  <a:pt x="173" y="25"/>
                </a:cubicBezTo>
                <a:cubicBezTo>
                  <a:pt x="160" y="12"/>
                  <a:pt x="123" y="0"/>
                  <a:pt x="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5" name="Google Shape;235;p26"/>
          <p:cNvSpPr/>
          <p:nvPr/>
        </p:nvSpPr>
        <p:spPr>
          <a:xfrm>
            <a:off x="5083620" y="6428986"/>
            <a:ext cx="1176875" cy="1271806"/>
          </a:xfrm>
          <a:custGeom>
            <a:avLst/>
            <a:gdLst/>
            <a:ahLst/>
            <a:cxnLst/>
            <a:rect l="l" t="t" r="r" b="b"/>
            <a:pathLst>
              <a:path w="7755" h="7854" extrusionOk="0">
                <a:moveTo>
                  <a:pt x="4398" y="0"/>
                </a:moveTo>
                <a:cubicBezTo>
                  <a:pt x="3605" y="0"/>
                  <a:pt x="2795" y="285"/>
                  <a:pt x="2123" y="922"/>
                </a:cubicBezTo>
                <a:cubicBezTo>
                  <a:pt x="1" y="2934"/>
                  <a:pt x="1326" y="6516"/>
                  <a:pt x="4246" y="6664"/>
                </a:cubicBezTo>
                <a:lnTo>
                  <a:pt x="4724" y="7854"/>
                </a:lnTo>
                <a:lnTo>
                  <a:pt x="5301" y="6553"/>
                </a:lnTo>
                <a:cubicBezTo>
                  <a:pt x="6749" y="6148"/>
                  <a:pt x="7755" y="4836"/>
                  <a:pt x="7755" y="3339"/>
                </a:cubicBezTo>
                <a:cubicBezTo>
                  <a:pt x="7755" y="1334"/>
                  <a:pt x="6114" y="0"/>
                  <a:pt x="4398" y="0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6" name="Google Shape;236;p26"/>
          <p:cNvSpPr/>
          <p:nvPr/>
        </p:nvSpPr>
        <p:spPr>
          <a:xfrm>
            <a:off x="5515679" y="6651643"/>
            <a:ext cx="536309" cy="540524"/>
          </a:xfrm>
          <a:custGeom>
            <a:avLst/>
            <a:gdLst/>
            <a:ahLst/>
            <a:cxnLst/>
            <a:rect l="l" t="t" r="r" b="b"/>
            <a:pathLst>
              <a:path w="3534" h="3338" extrusionOk="0">
                <a:moveTo>
                  <a:pt x="1374" y="1"/>
                </a:moveTo>
                <a:cubicBezTo>
                  <a:pt x="1080" y="1"/>
                  <a:pt x="785" y="197"/>
                  <a:pt x="785" y="590"/>
                </a:cubicBezTo>
                <a:lnTo>
                  <a:pt x="0" y="590"/>
                </a:lnTo>
                <a:lnTo>
                  <a:pt x="0" y="3338"/>
                </a:lnTo>
                <a:lnTo>
                  <a:pt x="785" y="3338"/>
                </a:lnTo>
                <a:cubicBezTo>
                  <a:pt x="785" y="2945"/>
                  <a:pt x="1080" y="2749"/>
                  <a:pt x="1374" y="2749"/>
                </a:cubicBezTo>
                <a:cubicBezTo>
                  <a:pt x="1669" y="2749"/>
                  <a:pt x="1963" y="2945"/>
                  <a:pt x="1963" y="3338"/>
                </a:cubicBezTo>
                <a:lnTo>
                  <a:pt x="2748" y="3338"/>
                </a:lnTo>
                <a:lnTo>
                  <a:pt x="2748" y="2553"/>
                </a:lnTo>
                <a:cubicBezTo>
                  <a:pt x="3534" y="2553"/>
                  <a:pt x="3534" y="1375"/>
                  <a:pt x="2748" y="1375"/>
                </a:cubicBezTo>
                <a:lnTo>
                  <a:pt x="2748" y="590"/>
                </a:lnTo>
                <a:lnTo>
                  <a:pt x="1963" y="590"/>
                </a:lnTo>
                <a:cubicBezTo>
                  <a:pt x="1963" y="197"/>
                  <a:pt x="1669" y="1"/>
                  <a:pt x="137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7" name="Google Shape;237;p26"/>
          <p:cNvSpPr/>
          <p:nvPr/>
        </p:nvSpPr>
        <p:spPr>
          <a:xfrm>
            <a:off x="12447294" y="6511090"/>
            <a:ext cx="1248959" cy="1223550"/>
          </a:xfrm>
          <a:custGeom>
            <a:avLst/>
            <a:gdLst/>
            <a:ahLst/>
            <a:cxnLst/>
            <a:rect l="l" t="t" r="r" b="b"/>
            <a:pathLst>
              <a:path w="8230" h="7556" extrusionOk="0">
                <a:moveTo>
                  <a:pt x="4166" y="0"/>
                </a:moveTo>
                <a:cubicBezTo>
                  <a:pt x="3814" y="0"/>
                  <a:pt x="3449" y="58"/>
                  <a:pt x="3080" y="182"/>
                </a:cubicBezTo>
                <a:cubicBezTo>
                  <a:pt x="307" y="1114"/>
                  <a:pt x="1" y="4905"/>
                  <a:pt x="2589" y="6279"/>
                </a:cubicBezTo>
                <a:lnTo>
                  <a:pt x="2528" y="7555"/>
                </a:lnTo>
                <a:lnTo>
                  <a:pt x="3595" y="6623"/>
                </a:lnTo>
                <a:cubicBezTo>
                  <a:pt x="3774" y="6651"/>
                  <a:pt x="3951" y="6664"/>
                  <a:pt x="4127" y="6664"/>
                </a:cubicBezTo>
                <a:cubicBezTo>
                  <a:pt x="5416" y="6664"/>
                  <a:pt x="6604" y="5932"/>
                  <a:pt x="7165" y="4733"/>
                </a:cubicBezTo>
                <a:cubicBezTo>
                  <a:pt x="8229" y="2436"/>
                  <a:pt x="6462" y="0"/>
                  <a:pt x="4166" y="0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8" name="Google Shape;238;p26"/>
          <p:cNvSpPr/>
          <p:nvPr/>
        </p:nvSpPr>
        <p:spPr>
          <a:xfrm>
            <a:off x="12737759" y="6824582"/>
            <a:ext cx="677897" cy="445149"/>
          </a:xfrm>
          <a:custGeom>
            <a:avLst/>
            <a:gdLst/>
            <a:ahLst/>
            <a:cxnLst/>
            <a:rect l="l" t="t" r="r" b="b"/>
            <a:pathLst>
              <a:path w="4467" h="2749" extrusionOk="0">
                <a:moveTo>
                  <a:pt x="786" y="0"/>
                </a:moveTo>
                <a:lnTo>
                  <a:pt x="786" y="785"/>
                </a:lnTo>
                <a:cubicBezTo>
                  <a:pt x="0" y="785"/>
                  <a:pt x="0" y="1963"/>
                  <a:pt x="786" y="1963"/>
                </a:cubicBezTo>
                <a:lnTo>
                  <a:pt x="786" y="2748"/>
                </a:lnTo>
                <a:lnTo>
                  <a:pt x="1583" y="2748"/>
                </a:lnTo>
                <a:cubicBezTo>
                  <a:pt x="1602" y="2374"/>
                  <a:pt x="1887" y="2187"/>
                  <a:pt x="2172" y="2187"/>
                </a:cubicBezTo>
                <a:cubicBezTo>
                  <a:pt x="2457" y="2187"/>
                  <a:pt x="2743" y="2374"/>
                  <a:pt x="2761" y="2748"/>
                </a:cubicBezTo>
                <a:lnTo>
                  <a:pt x="3534" y="2748"/>
                </a:lnTo>
                <a:lnTo>
                  <a:pt x="3534" y="1951"/>
                </a:lnTo>
                <a:cubicBezTo>
                  <a:pt x="3583" y="1963"/>
                  <a:pt x="3632" y="1963"/>
                  <a:pt x="3681" y="1963"/>
                </a:cubicBezTo>
                <a:cubicBezTo>
                  <a:pt x="4466" y="1963"/>
                  <a:pt x="4466" y="785"/>
                  <a:pt x="3681" y="785"/>
                </a:cubicBezTo>
                <a:lnTo>
                  <a:pt x="3669" y="785"/>
                </a:lnTo>
                <a:cubicBezTo>
                  <a:pt x="3620" y="785"/>
                  <a:pt x="3571" y="798"/>
                  <a:pt x="3534" y="810"/>
                </a:cubicBezTo>
                <a:lnTo>
                  <a:pt x="3534" y="0"/>
                </a:lnTo>
                <a:lnTo>
                  <a:pt x="2749" y="0"/>
                </a:lnTo>
                <a:cubicBezTo>
                  <a:pt x="2749" y="393"/>
                  <a:pt x="2454" y="589"/>
                  <a:pt x="2160" y="589"/>
                </a:cubicBezTo>
                <a:cubicBezTo>
                  <a:pt x="1865" y="589"/>
                  <a:pt x="1571" y="393"/>
                  <a:pt x="157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9" name="Google Shape;239;p26"/>
          <p:cNvSpPr/>
          <p:nvPr/>
        </p:nvSpPr>
        <p:spPr>
          <a:xfrm>
            <a:off x="6837374" y="6530025"/>
            <a:ext cx="1250628" cy="1225493"/>
          </a:xfrm>
          <a:custGeom>
            <a:avLst/>
            <a:gdLst/>
            <a:ahLst/>
            <a:cxnLst/>
            <a:rect l="l" t="t" r="r" b="b"/>
            <a:pathLst>
              <a:path w="8241" h="7568" extrusionOk="0">
                <a:moveTo>
                  <a:pt x="4077" y="1"/>
                </a:moveTo>
                <a:cubicBezTo>
                  <a:pt x="1778" y="1"/>
                  <a:pt x="0" y="2447"/>
                  <a:pt x="1075" y="4745"/>
                </a:cubicBezTo>
                <a:cubicBezTo>
                  <a:pt x="1626" y="5944"/>
                  <a:pt x="2822" y="6677"/>
                  <a:pt x="4104" y="6677"/>
                </a:cubicBezTo>
                <a:cubicBezTo>
                  <a:pt x="4280" y="6677"/>
                  <a:pt x="4456" y="6663"/>
                  <a:pt x="4633" y="6635"/>
                </a:cubicBezTo>
                <a:lnTo>
                  <a:pt x="5713" y="7567"/>
                </a:lnTo>
                <a:lnTo>
                  <a:pt x="5651" y="6291"/>
                </a:lnTo>
                <a:cubicBezTo>
                  <a:pt x="8240" y="4917"/>
                  <a:pt x="7933" y="1126"/>
                  <a:pt x="5161" y="182"/>
                </a:cubicBezTo>
                <a:cubicBezTo>
                  <a:pt x="4793" y="58"/>
                  <a:pt x="4429" y="1"/>
                  <a:pt x="4077" y="1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0" name="Google Shape;240;p26"/>
          <p:cNvSpPr/>
          <p:nvPr/>
        </p:nvSpPr>
        <p:spPr>
          <a:xfrm>
            <a:off x="7193112" y="6711749"/>
            <a:ext cx="417180" cy="534049"/>
          </a:xfrm>
          <a:custGeom>
            <a:avLst/>
            <a:gdLst/>
            <a:ahLst/>
            <a:cxnLst/>
            <a:rect l="l" t="t" r="r" b="b"/>
            <a:pathLst>
              <a:path w="2749" h="3298" extrusionOk="0">
                <a:moveTo>
                  <a:pt x="1375" y="0"/>
                </a:moveTo>
                <a:cubicBezTo>
                  <a:pt x="1090" y="0"/>
                  <a:pt x="804" y="188"/>
                  <a:pt x="786" y="562"/>
                </a:cubicBezTo>
                <a:lnTo>
                  <a:pt x="1" y="562"/>
                </a:lnTo>
                <a:lnTo>
                  <a:pt x="1" y="3298"/>
                </a:lnTo>
                <a:lnTo>
                  <a:pt x="786" y="3298"/>
                </a:lnTo>
                <a:cubicBezTo>
                  <a:pt x="804" y="2923"/>
                  <a:pt x="1090" y="2736"/>
                  <a:pt x="1375" y="2736"/>
                </a:cubicBezTo>
                <a:cubicBezTo>
                  <a:pt x="1660" y="2736"/>
                  <a:pt x="1945" y="2923"/>
                  <a:pt x="1964" y="3298"/>
                </a:cubicBezTo>
                <a:lnTo>
                  <a:pt x="2749" y="3298"/>
                </a:lnTo>
                <a:lnTo>
                  <a:pt x="2749" y="562"/>
                </a:lnTo>
                <a:lnTo>
                  <a:pt x="1964" y="562"/>
                </a:lnTo>
                <a:cubicBezTo>
                  <a:pt x="1945" y="188"/>
                  <a:pt x="1660" y="0"/>
                  <a:pt x="13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1" name="Google Shape;241;p26"/>
          <p:cNvSpPr/>
          <p:nvPr/>
        </p:nvSpPr>
        <p:spPr>
          <a:xfrm>
            <a:off x="10739600" y="6652128"/>
            <a:ext cx="1324684" cy="1080404"/>
          </a:xfrm>
          <a:custGeom>
            <a:avLst/>
            <a:gdLst/>
            <a:ahLst/>
            <a:cxnLst/>
            <a:rect l="l" t="t" r="r" b="b"/>
            <a:pathLst>
              <a:path w="8729" h="6672" extrusionOk="0">
                <a:moveTo>
                  <a:pt x="4329" y="1"/>
                </a:moveTo>
                <a:cubicBezTo>
                  <a:pt x="1646" y="1"/>
                  <a:pt x="0" y="3121"/>
                  <a:pt x="1699" y="5347"/>
                </a:cubicBezTo>
                <a:lnTo>
                  <a:pt x="1098" y="6488"/>
                </a:lnTo>
                <a:lnTo>
                  <a:pt x="1098" y="6488"/>
                </a:lnTo>
                <a:lnTo>
                  <a:pt x="2459" y="6095"/>
                </a:lnTo>
                <a:cubicBezTo>
                  <a:pt x="3031" y="6480"/>
                  <a:pt x="3690" y="6671"/>
                  <a:pt x="4347" y="6671"/>
                </a:cubicBezTo>
                <a:cubicBezTo>
                  <a:pt x="5116" y="6671"/>
                  <a:pt x="5881" y="6409"/>
                  <a:pt x="6496" y="5887"/>
                </a:cubicBezTo>
                <a:cubicBezTo>
                  <a:pt x="8729" y="3997"/>
                  <a:pt x="7625" y="354"/>
                  <a:pt x="4717" y="22"/>
                </a:cubicBezTo>
                <a:cubicBezTo>
                  <a:pt x="4585" y="8"/>
                  <a:pt x="4456" y="1"/>
                  <a:pt x="4329" y="1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2" name="Google Shape;242;p26"/>
          <p:cNvSpPr/>
          <p:nvPr/>
        </p:nvSpPr>
        <p:spPr>
          <a:xfrm>
            <a:off x="11218444" y="6890002"/>
            <a:ext cx="510358" cy="540686"/>
          </a:xfrm>
          <a:custGeom>
            <a:avLst/>
            <a:gdLst/>
            <a:ahLst/>
            <a:cxnLst/>
            <a:rect l="l" t="t" r="r" b="b"/>
            <a:pathLst>
              <a:path w="3363" h="3339" extrusionOk="0">
                <a:moveTo>
                  <a:pt x="1375" y="1"/>
                </a:moveTo>
                <a:cubicBezTo>
                  <a:pt x="1080" y="1"/>
                  <a:pt x="786" y="197"/>
                  <a:pt x="786" y="590"/>
                </a:cubicBezTo>
                <a:lnTo>
                  <a:pt x="1" y="590"/>
                </a:lnTo>
                <a:lnTo>
                  <a:pt x="1" y="1375"/>
                </a:lnTo>
                <a:cubicBezTo>
                  <a:pt x="749" y="1412"/>
                  <a:pt x="749" y="2516"/>
                  <a:pt x="1" y="2553"/>
                </a:cubicBezTo>
                <a:lnTo>
                  <a:pt x="1" y="3338"/>
                </a:lnTo>
                <a:lnTo>
                  <a:pt x="786" y="3338"/>
                </a:lnTo>
                <a:cubicBezTo>
                  <a:pt x="786" y="2945"/>
                  <a:pt x="1080" y="2749"/>
                  <a:pt x="1375" y="2749"/>
                </a:cubicBezTo>
                <a:cubicBezTo>
                  <a:pt x="1669" y="2749"/>
                  <a:pt x="1964" y="2945"/>
                  <a:pt x="1964" y="3338"/>
                </a:cubicBezTo>
                <a:lnTo>
                  <a:pt x="2749" y="3338"/>
                </a:lnTo>
                <a:lnTo>
                  <a:pt x="2749" y="2553"/>
                </a:lnTo>
                <a:cubicBezTo>
                  <a:pt x="2763" y="2554"/>
                  <a:pt x="2777" y="2554"/>
                  <a:pt x="2791" y="2554"/>
                </a:cubicBezTo>
                <a:cubicBezTo>
                  <a:pt x="3103" y="2554"/>
                  <a:pt x="3362" y="2293"/>
                  <a:pt x="3362" y="1964"/>
                </a:cubicBezTo>
                <a:cubicBezTo>
                  <a:pt x="3362" y="1640"/>
                  <a:pt x="3092" y="1375"/>
                  <a:pt x="2771" y="1375"/>
                </a:cubicBezTo>
                <a:cubicBezTo>
                  <a:pt x="2763" y="1375"/>
                  <a:pt x="2756" y="1375"/>
                  <a:pt x="2749" y="1375"/>
                </a:cubicBezTo>
                <a:lnTo>
                  <a:pt x="2749" y="590"/>
                </a:lnTo>
                <a:lnTo>
                  <a:pt x="1964" y="590"/>
                </a:lnTo>
                <a:cubicBezTo>
                  <a:pt x="1964" y="197"/>
                  <a:pt x="1669" y="1"/>
                  <a:pt x="1375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3" name="Google Shape;243;p26"/>
          <p:cNvSpPr/>
          <p:nvPr/>
        </p:nvSpPr>
        <p:spPr>
          <a:xfrm>
            <a:off x="8775707" y="7317168"/>
            <a:ext cx="908721" cy="218771"/>
          </a:xfrm>
          <a:custGeom>
            <a:avLst/>
            <a:gdLst/>
            <a:ahLst/>
            <a:cxnLst/>
            <a:rect l="l" t="t" r="r" b="b"/>
            <a:pathLst>
              <a:path w="5988" h="1351" extrusionOk="0">
                <a:moveTo>
                  <a:pt x="38" y="1"/>
                </a:moveTo>
                <a:cubicBezTo>
                  <a:pt x="38" y="1"/>
                  <a:pt x="1" y="1350"/>
                  <a:pt x="2994" y="1350"/>
                </a:cubicBezTo>
                <a:cubicBezTo>
                  <a:pt x="5988" y="1350"/>
                  <a:pt x="5841" y="1"/>
                  <a:pt x="584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4" name="Google Shape;244;p26"/>
          <p:cNvSpPr/>
          <p:nvPr/>
        </p:nvSpPr>
        <p:spPr>
          <a:xfrm>
            <a:off x="8660368" y="6745075"/>
            <a:ext cx="1135748" cy="631854"/>
          </a:xfrm>
          <a:custGeom>
            <a:avLst/>
            <a:gdLst/>
            <a:ahLst/>
            <a:cxnLst/>
            <a:rect l="l" t="t" r="r" b="b"/>
            <a:pathLst>
              <a:path w="7484" h="3902" extrusionOk="0">
                <a:moveTo>
                  <a:pt x="724" y="0"/>
                </a:moveTo>
                <a:cubicBezTo>
                  <a:pt x="319" y="0"/>
                  <a:pt x="0" y="332"/>
                  <a:pt x="0" y="724"/>
                </a:cubicBezTo>
                <a:lnTo>
                  <a:pt x="0" y="3178"/>
                </a:lnTo>
                <a:cubicBezTo>
                  <a:pt x="0" y="3583"/>
                  <a:pt x="319" y="3902"/>
                  <a:pt x="724" y="3902"/>
                </a:cubicBezTo>
                <a:lnTo>
                  <a:pt x="6760" y="3902"/>
                </a:lnTo>
                <a:cubicBezTo>
                  <a:pt x="7153" y="3902"/>
                  <a:pt x="7484" y="3583"/>
                  <a:pt x="7484" y="3178"/>
                </a:cubicBezTo>
                <a:lnTo>
                  <a:pt x="7484" y="724"/>
                </a:lnTo>
                <a:cubicBezTo>
                  <a:pt x="7484" y="332"/>
                  <a:pt x="7153" y="0"/>
                  <a:pt x="676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defTabSz="1842408">
              <a:buClr>
                <a:srgbClr val="000000"/>
              </a:buClr>
            </a:pPr>
            <a:endParaRPr sz="29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5" name="Google Shape;245;p26"/>
          <p:cNvSpPr/>
          <p:nvPr/>
        </p:nvSpPr>
        <p:spPr>
          <a:xfrm>
            <a:off x="7456550" y="2647799"/>
            <a:ext cx="3593592" cy="4124325"/>
          </a:xfrm>
          <a:custGeom>
            <a:avLst/>
            <a:gdLst/>
            <a:ahLst/>
            <a:cxnLst/>
            <a:rect l="l" t="t" r="r" b="b"/>
            <a:pathLst>
              <a:path w="19202" h="24465" extrusionOk="0">
                <a:moveTo>
                  <a:pt x="9264" y="1"/>
                </a:moveTo>
                <a:lnTo>
                  <a:pt x="9264" y="25"/>
                </a:lnTo>
                <a:cubicBezTo>
                  <a:pt x="2234" y="369"/>
                  <a:pt x="430" y="6074"/>
                  <a:pt x="222" y="8994"/>
                </a:cubicBezTo>
                <a:cubicBezTo>
                  <a:pt x="1" y="12012"/>
                  <a:pt x="1571" y="14367"/>
                  <a:pt x="2872" y="16711"/>
                </a:cubicBezTo>
                <a:cubicBezTo>
                  <a:pt x="4185" y="19066"/>
                  <a:pt x="4663" y="22219"/>
                  <a:pt x="4859" y="23360"/>
                </a:cubicBezTo>
                <a:cubicBezTo>
                  <a:pt x="5055" y="24432"/>
                  <a:pt x="5966" y="24465"/>
                  <a:pt x="6075" y="24465"/>
                </a:cubicBezTo>
                <a:cubicBezTo>
                  <a:pt x="6082" y="24465"/>
                  <a:pt x="6086" y="24464"/>
                  <a:pt x="6086" y="24464"/>
                </a:cubicBezTo>
                <a:lnTo>
                  <a:pt x="13116" y="24464"/>
                </a:lnTo>
                <a:cubicBezTo>
                  <a:pt x="13742" y="24464"/>
                  <a:pt x="14269" y="23986"/>
                  <a:pt x="14343" y="23360"/>
                </a:cubicBezTo>
                <a:cubicBezTo>
                  <a:pt x="14552" y="22219"/>
                  <a:pt x="15018" y="19066"/>
                  <a:pt x="16331" y="16711"/>
                </a:cubicBezTo>
                <a:cubicBezTo>
                  <a:pt x="17631" y="14367"/>
                  <a:pt x="19201" y="12012"/>
                  <a:pt x="18993" y="8994"/>
                </a:cubicBezTo>
                <a:cubicBezTo>
                  <a:pt x="18772" y="6074"/>
                  <a:pt x="16968" y="369"/>
                  <a:pt x="9939" y="25"/>
                </a:cubicBezTo>
                <a:lnTo>
                  <a:pt x="9939" y="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84190" tIns="184190" rIns="184190" bIns="184190" anchor="ctr" anchorCtr="0">
            <a:noAutofit/>
          </a:bodyPr>
          <a:lstStyle/>
          <a:p>
            <a:pPr algn="ctr" defTabSz="690748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SzPct val="100000"/>
            </a:pPr>
            <a:r>
              <a:rPr lang="en-US" sz="3200" dirty="0" err="1">
                <a:solidFill>
                  <a:srgbClr val="2D2DB9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Muammoni</a:t>
            </a:r>
            <a:r>
              <a:rPr lang="en-US" sz="3200" dirty="0">
                <a:solidFill>
                  <a:srgbClr val="2D2DB9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2D2DB9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tushunadi</a:t>
            </a:r>
            <a:r>
              <a:rPr lang="en-US" sz="3200" dirty="0">
                <a:solidFill>
                  <a:srgbClr val="2D2DB9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2D2DB9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tahlil</a:t>
            </a:r>
            <a:r>
              <a:rPr lang="en-US" sz="3200" dirty="0">
                <a:solidFill>
                  <a:srgbClr val="2D2DB9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2D2DB9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qila</a:t>
            </a:r>
            <a:r>
              <a:rPr lang="en-US" sz="3200" dirty="0">
                <a:solidFill>
                  <a:srgbClr val="2D2DB9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2D2DB9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oladi</a:t>
            </a:r>
            <a:endParaRPr lang="en-US" sz="3200" dirty="0">
              <a:solidFill>
                <a:srgbClr val="2D2DB9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5" name="Google Shape;255;p26"/>
          <p:cNvSpPr txBox="1"/>
          <p:nvPr/>
        </p:nvSpPr>
        <p:spPr>
          <a:xfrm flipH="1">
            <a:off x="915510" y="3186252"/>
            <a:ext cx="3610268" cy="120267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1" wrap="square" lIns="91397" tIns="91397" rIns="91397" bIns="91397" anchor="ctr" anchorCtr="0">
            <a:noAutofit/>
          </a:bodyPr>
          <a:lstStyle/>
          <a:p>
            <a:pPr algn="ctr" defTabSz="690748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SzPct val="100000"/>
            </a:pPr>
            <a:r>
              <a:rPr lang="en-US" sz="3200" dirty="0" err="1">
                <a:solidFill>
                  <a:srgbClr val="C55A11"/>
                </a:solidFill>
                <a:latin typeface="Arial" pitchFamily="34" charset="0"/>
                <a:cs typeface="Arial" pitchFamily="34" charset="0"/>
              </a:rPr>
              <a:t>Fikrini</a:t>
            </a:r>
            <a:r>
              <a:rPr lang="en-US" sz="3200" dirty="0">
                <a:solidFill>
                  <a:srgbClr val="C55A1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55A11"/>
                </a:solidFill>
                <a:latin typeface="Arial" pitchFamily="34" charset="0"/>
                <a:cs typeface="Arial" pitchFamily="34" charset="0"/>
              </a:rPr>
              <a:t>erkin</a:t>
            </a:r>
            <a:r>
              <a:rPr lang="en-US" sz="3200" dirty="0">
                <a:solidFill>
                  <a:srgbClr val="C55A11"/>
                </a:solidFill>
                <a:latin typeface="Arial" pitchFamily="34" charset="0"/>
                <a:cs typeface="Arial" pitchFamily="34" charset="0"/>
              </a:rPr>
              <a:t> bayon </a:t>
            </a:r>
            <a:r>
              <a:rPr lang="en-US" sz="3200" dirty="0" err="1">
                <a:solidFill>
                  <a:srgbClr val="C55A11"/>
                </a:solidFill>
                <a:latin typeface="Arial" pitchFamily="34" charset="0"/>
                <a:cs typeface="Arial" pitchFamily="34" charset="0"/>
              </a:rPr>
              <a:t>qila</a:t>
            </a:r>
            <a:r>
              <a:rPr lang="en-US" sz="3200" dirty="0">
                <a:solidFill>
                  <a:srgbClr val="C55A1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55A11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3200" dirty="0">
                <a:solidFill>
                  <a:srgbClr val="C55A1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58" name="Google Shape;258;p26"/>
          <p:cNvSpPr txBox="1"/>
          <p:nvPr/>
        </p:nvSpPr>
        <p:spPr>
          <a:xfrm flipH="1">
            <a:off x="13679765" y="5529964"/>
            <a:ext cx="3622354" cy="1946365"/>
          </a:xfrm>
          <a:prstGeom prst="rect">
            <a:avLst/>
          </a:prstGeom>
          <a:ln/>
        </p:spPr>
        <p:style>
          <a:lnRef idx="1">
            <a:schemeClr val="accent2"/>
          </a:lnRef>
          <a:fillRef idx="1003">
            <a:schemeClr val="lt1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wrap="square" lIns="91397" tIns="91397" rIns="91397" bIns="91397" anchor="ctr" anchorCtr="0">
            <a:noAutofit/>
          </a:bodyPr>
          <a:lstStyle/>
          <a:p>
            <a:pPr algn="ctr" defTabSz="690748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SzPct val="100000"/>
            </a:pPr>
            <a:endParaRPr lang="en-US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 defTabSz="690748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SzPct val="100000"/>
            </a:pP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O‘z</a:t>
            </a:r>
            <a:r>
              <a:rPr lang="en-US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fikrini</a:t>
            </a:r>
            <a:r>
              <a:rPr lang="en-US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misollar</a:t>
            </a:r>
            <a:r>
              <a:rPr lang="en-US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to‘ldirib</a:t>
            </a:r>
            <a:r>
              <a:rPr lang="en-US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bayon </a:t>
            </a: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etadi</a:t>
            </a:r>
            <a:endParaRPr lang="en-US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r" defTabSz="1842408">
              <a:buClr>
                <a:srgbClr val="000000"/>
              </a:buClr>
            </a:pPr>
            <a:r>
              <a:rPr lang="en" sz="2400" kern="0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endParaRPr sz="2400" kern="0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261" name="Google Shape;261;p26"/>
          <p:cNvSpPr txBox="1"/>
          <p:nvPr/>
        </p:nvSpPr>
        <p:spPr>
          <a:xfrm flipH="1">
            <a:off x="13679765" y="2954470"/>
            <a:ext cx="3571557" cy="1537458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spcFirstLastPara="1" wrap="square" lIns="91397" tIns="91397" rIns="91397" bIns="91397" anchor="ctr" anchorCtr="0">
            <a:noAutofit/>
          </a:bodyPr>
          <a:lstStyle/>
          <a:p>
            <a:pPr algn="ctr" defTabSz="1842408">
              <a:buClr>
                <a:srgbClr val="000000"/>
              </a:buClr>
            </a:pPr>
            <a:endParaRPr lang="en-US" sz="3200" kern="0" dirty="0">
              <a:solidFill>
                <a:srgbClr val="002060"/>
              </a:solidFill>
              <a:latin typeface="Arial" pitchFamily="34" charset="0"/>
              <a:ea typeface="Fira Sans"/>
              <a:cs typeface="Arial" pitchFamily="34" charset="0"/>
              <a:sym typeface="Fira Sans"/>
            </a:endParaRPr>
          </a:p>
          <a:p>
            <a:pPr algn="ctr" defTabSz="1842408">
              <a:buClr>
                <a:srgbClr val="000000"/>
              </a:buClr>
            </a:pPr>
            <a:r>
              <a:rPr lang="en-US" sz="3200" kern="0" dirty="0" err="1">
                <a:solidFill>
                  <a:srgbClr val="002060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O‘z</a:t>
            </a:r>
            <a:r>
              <a:rPr lang="en-US" sz="3200" kern="0" dirty="0">
                <a:solidFill>
                  <a:srgbClr val="002060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 </a:t>
            </a:r>
            <a:r>
              <a:rPr lang="en-US" sz="3200" kern="0" dirty="0" err="1">
                <a:solidFill>
                  <a:srgbClr val="002060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xatti-harakatlarini</a:t>
            </a:r>
            <a:r>
              <a:rPr lang="en-US" sz="3200" kern="0" dirty="0">
                <a:solidFill>
                  <a:srgbClr val="002060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 </a:t>
            </a:r>
          </a:p>
          <a:p>
            <a:pPr algn="ctr" defTabSz="1842408">
              <a:buClr>
                <a:srgbClr val="000000"/>
              </a:buClr>
            </a:pPr>
            <a:r>
              <a:rPr lang="en-US" sz="3200" kern="0" dirty="0" err="1">
                <a:solidFill>
                  <a:srgbClr val="002060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baholay</a:t>
            </a:r>
            <a:r>
              <a:rPr lang="en-US" sz="3200" kern="0" dirty="0">
                <a:solidFill>
                  <a:srgbClr val="002060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 </a:t>
            </a:r>
            <a:r>
              <a:rPr lang="en-US" sz="3200" kern="0" dirty="0" err="1">
                <a:solidFill>
                  <a:srgbClr val="002060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oladi</a:t>
            </a:r>
            <a:r>
              <a:rPr lang="en-US" sz="3200" kern="0" dirty="0">
                <a:solidFill>
                  <a:srgbClr val="002060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 </a:t>
            </a:r>
          </a:p>
          <a:p>
            <a:pPr algn="r" defTabSz="1842408">
              <a:buClr>
                <a:srgbClr val="000000"/>
              </a:buClr>
            </a:pPr>
            <a:endParaRPr sz="2400" kern="0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26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43" y="-85711"/>
            <a:ext cx="17995899" cy="1447801"/>
          </a:xfrm>
          <a:prstGeom prst="rect">
            <a:avLst/>
          </a:prstGeom>
        </p:spPr>
      </p:pic>
      <p:pic>
        <p:nvPicPr>
          <p:cNvPr id="265" name="Рисунок 26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317"/>
            <a:ext cx="2362200" cy="923081"/>
          </a:xfrm>
          <a:prstGeom prst="rect">
            <a:avLst/>
          </a:prstGeom>
        </p:spPr>
      </p:pic>
      <p:pic>
        <p:nvPicPr>
          <p:cNvPr id="266" name="Рисунок 26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95"/>
            <a:ext cx="3325188" cy="923081"/>
          </a:xfrm>
          <a:prstGeom prst="rect">
            <a:avLst/>
          </a:prstGeom>
        </p:spPr>
      </p:pic>
      <p:sp>
        <p:nvSpPr>
          <p:cNvPr id="267" name="Text Box 87"/>
          <p:cNvSpPr txBox="1">
            <a:spLocks noChangeArrowheads="1"/>
          </p:cNvSpPr>
          <p:nvPr/>
        </p:nvSpPr>
        <p:spPr bwMode="auto">
          <a:xfrm>
            <a:off x="1240182" y="5825324"/>
            <a:ext cx="3083271" cy="1316053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38150" tIns="69074" rIns="138150" bIns="69074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defTabSz="690748" fontAlgn="base">
              <a:lnSpc>
                <a:spcPct val="115000"/>
              </a:lnSpc>
              <a:spcBef>
                <a:spcPts val="20"/>
              </a:spcBef>
              <a:spcAft>
                <a:spcPts val="20"/>
              </a:spcAft>
              <a:buSzPct val="100000"/>
            </a:pPr>
            <a:r>
              <a:rPr lang="en-US" sz="3200" dirty="0" err="1">
                <a:solidFill>
                  <a:srgbClr val="2F5597"/>
                </a:solidFill>
                <a:latin typeface="Arial" pitchFamily="34" charset="0"/>
                <a:cs typeface="Arial" pitchFamily="34" charset="0"/>
              </a:rPr>
              <a:t>Hamkorlik</a:t>
            </a:r>
            <a:r>
              <a:rPr lang="en-US" sz="3200" dirty="0">
                <a:solidFill>
                  <a:srgbClr val="2F5597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>
                <a:solidFill>
                  <a:srgbClr val="2F5597"/>
                </a:solidFill>
                <a:latin typeface="Arial" pitchFamily="34" charset="0"/>
                <a:cs typeface="Arial" pitchFamily="34" charset="0"/>
              </a:rPr>
              <a:t>qila</a:t>
            </a:r>
            <a:r>
              <a:rPr lang="en-US" sz="3200" dirty="0">
                <a:solidFill>
                  <a:srgbClr val="2F5597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2F5597"/>
                </a:solidFill>
                <a:latin typeface="Arial" pitchFamily="34" charset="0"/>
                <a:cs typeface="Arial" pitchFamily="34" charset="0"/>
              </a:rPr>
              <a:t>oladi</a:t>
            </a:r>
            <a:endParaRPr lang="en-US" sz="3200" dirty="0">
              <a:solidFill>
                <a:srgbClr val="2F5597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40184" y="1759689"/>
            <a:ext cx="14860080" cy="510659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algn="ctr" defTabSz="456216" fontAlgn="base">
              <a:lnSpc>
                <a:spcPct val="90000"/>
              </a:lnSpc>
              <a:spcBef>
                <a:spcPts val="14"/>
              </a:spcBef>
              <a:spcAft>
                <a:spcPts val="14"/>
              </a:spcAft>
              <a:buSzPct val="100000"/>
            </a:pPr>
            <a:r>
              <a:rPr lang="en-US" sz="2900" b="1" dirty="0">
                <a:solidFill>
                  <a:srgbClr val="002060"/>
                </a:solidFill>
                <a:latin typeface="Arial" pitchFamily="34" charset="0"/>
                <a:ea typeface="Times New Roman"/>
                <a:cs typeface="Arial" pitchFamily="34" charset="0"/>
              </a:rPr>
              <a:t>MAKTAB BITIRUVCHILARI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NING EGA BO‘LISHI  KO‘ZDA TUTILGAN KO‘NIKMALAR</a:t>
            </a:r>
          </a:p>
        </p:txBody>
      </p:sp>
    </p:spTree>
    <p:extLst>
      <p:ext uri="{BB962C8B-B14F-4D97-AF65-F5344CB8AC3E}">
        <p14:creationId xmlns:p14="http://schemas.microsoft.com/office/powerpoint/2010/main" val="371869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D8876B43-BCB1-4466-B6E9-C8DC61FBC7D5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697397" y="2045040"/>
            <a:ext cx="9298503" cy="875630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46F3F147-4343-4085-B518-D282DEBC60D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1280" y="4980603"/>
            <a:ext cx="7814829" cy="520785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F451BED4-2EB8-4F7F-8FD7-74BCAE7575F5}"/>
              </a:ext>
            </a:extLst>
          </p:cNvPr>
          <p:cNvSpPr/>
          <p:nvPr/>
        </p:nvSpPr>
        <p:spPr>
          <a:xfrm>
            <a:off x="1987550" y="2352675"/>
            <a:ext cx="4343400" cy="173780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BITIRUVCHI PORTRETI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94" y="293378"/>
            <a:ext cx="2100810" cy="852573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168"/>
            <a:ext cx="17995900" cy="8545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93" y="96052"/>
            <a:ext cx="2100810" cy="68222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58" y="128068"/>
            <a:ext cx="2800371" cy="658145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7"/>
          <a:stretch>
            <a:fillRect/>
          </a:stretch>
        </p:blipFill>
        <p:spPr>
          <a:xfrm>
            <a:off x="3282950" y="2352675"/>
            <a:ext cx="10439400" cy="1692436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8"/>
          <a:stretch>
            <a:fillRect/>
          </a:stretch>
        </p:blipFill>
        <p:spPr>
          <a:xfrm>
            <a:off x="3206750" y="4105275"/>
            <a:ext cx="104394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214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9181DA1-8325-457C-9B1A-9FAA148DB53B}"/>
              </a:ext>
            </a:extLst>
          </p:cNvPr>
          <p:cNvSpPr txBox="1"/>
          <p:nvPr/>
        </p:nvSpPr>
        <p:spPr>
          <a:xfrm>
            <a:off x="2897504" y="2891991"/>
            <a:ext cx="13575762" cy="1709230"/>
          </a:xfrm>
          <a:prstGeom prst="rect">
            <a:avLst/>
          </a:prstGeom>
          <a:noFill/>
        </p:spPr>
        <p:txBody>
          <a:bodyPr wrap="square" lIns="138221" tIns="69110" rIns="138221" bIns="69110" rtlCol="0">
            <a:spAutoFit/>
          </a:bodyPr>
          <a:lstStyle/>
          <a:p>
            <a:pPr algn="ctr"/>
            <a:endParaRPr lang="en-US" sz="6000" dirty="0" smtClean="0"/>
          </a:p>
          <a:p>
            <a:pPr algn="ctr"/>
            <a:r>
              <a:rPr lang="en-US" sz="4200" b="1" dirty="0" smtClean="0">
                <a:latin typeface="Arial" pitchFamily="34" charset="0"/>
                <a:cs typeface="Arial" pitchFamily="34" charset="0"/>
              </a:rPr>
              <a:t>E‘TIBORINGIZ UCHUN RAHMAT!</a:t>
            </a:r>
            <a:endParaRPr lang="ru-RU" sz="4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94" y="293378"/>
            <a:ext cx="2100810" cy="852573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168"/>
            <a:ext cx="17995900" cy="8545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93" y="96052"/>
            <a:ext cx="2100810" cy="68222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58" y="128068"/>
            <a:ext cx="2800371" cy="658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24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18223273f0893271dbb89b37fdb38a2642e68e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5278</TotalTime>
  <Words>240</Words>
  <Application>Microsoft Office PowerPoint</Application>
  <PresentationFormat>Произвольный</PresentationFormat>
  <Paragraphs>41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Fira Sans</vt:lpstr>
      <vt:lpstr>Noto Sans Symbols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MAKTAB QANDAY “MAHSULOT” YETISHTIRIB CHIQARADI? SIZ UNING QANDAY BOʻLISHINI ISTAYSIZ?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</cp:lastModifiedBy>
  <cp:revision>479</cp:revision>
  <cp:lastPrinted>2020-12-11T16:07:03Z</cp:lastPrinted>
  <dcterms:created xsi:type="dcterms:W3CDTF">2020-11-12T01:04:50Z</dcterms:created>
  <dcterms:modified xsi:type="dcterms:W3CDTF">2026-10-05T07:07:13Z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