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66" r:id="rId2"/>
    <p:sldMasterId id="2147484002" r:id="rId3"/>
    <p:sldMasterId id="2147484028" r:id="rId4"/>
    <p:sldMasterId id="2147484040" r:id="rId5"/>
    <p:sldMasterId id="2147484055" r:id="rId6"/>
  </p:sldMasterIdLst>
  <p:notesMasterIdLst>
    <p:notesMasterId r:id="rId23"/>
  </p:notesMasterIdLst>
  <p:sldIdLst>
    <p:sldId id="585" r:id="rId7"/>
    <p:sldId id="256" r:id="rId8"/>
    <p:sldId id="364" r:id="rId9"/>
    <p:sldId id="257" r:id="rId10"/>
    <p:sldId id="365" r:id="rId11"/>
    <p:sldId id="584" r:id="rId12"/>
    <p:sldId id="352" r:id="rId13"/>
    <p:sldId id="266" r:id="rId14"/>
    <p:sldId id="262" r:id="rId15"/>
    <p:sldId id="269" r:id="rId16"/>
    <p:sldId id="3289" r:id="rId17"/>
    <p:sldId id="283" r:id="rId18"/>
    <p:sldId id="259" r:id="rId19"/>
    <p:sldId id="3288" r:id="rId20"/>
    <p:sldId id="583" r:id="rId21"/>
    <p:sldId id="3290" r:id="rId2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F1EE"/>
    <a:srgbClr val="00FF00"/>
    <a:srgbClr val="AB25A1"/>
    <a:srgbClr val="29BD96"/>
    <a:srgbClr val="2CC8A1"/>
    <a:srgbClr val="D7710B"/>
    <a:srgbClr val="E53935"/>
    <a:srgbClr val="002060"/>
    <a:srgbClr val="ED99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C1CEB5-BB95-484A-90C9-13D784C1BD1D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4280418-DBFA-4BE7-B4E6-6306B7255266}">
      <dgm:prSet phldrT="[Текст]"/>
      <dgm:spPr/>
      <dgm:t>
        <a:bodyPr/>
        <a:lstStyle/>
        <a:p>
          <a:r>
            <a:rPr lang="uz-Latn-UZ" dirty="0"/>
            <a:t>Aruz</a:t>
          </a:r>
          <a:endParaRPr lang="en-US" dirty="0"/>
        </a:p>
      </dgm:t>
    </dgm:pt>
    <dgm:pt modelId="{46AE3E39-0062-4CBE-B3D7-1B4FCBD3D654}" type="parTrans" cxnId="{421F93F4-8643-4099-B596-D32451F976BD}">
      <dgm:prSet/>
      <dgm:spPr/>
      <dgm:t>
        <a:bodyPr/>
        <a:lstStyle/>
        <a:p>
          <a:endParaRPr lang="en-US"/>
        </a:p>
      </dgm:t>
    </dgm:pt>
    <dgm:pt modelId="{EA267F11-3999-4091-9B41-31C51923032F}" type="sibTrans" cxnId="{421F93F4-8643-4099-B596-D32451F976BD}">
      <dgm:prSet/>
      <dgm:spPr/>
      <dgm:t>
        <a:bodyPr/>
        <a:lstStyle/>
        <a:p>
          <a:endParaRPr lang="en-US"/>
        </a:p>
      </dgm:t>
    </dgm:pt>
    <dgm:pt modelId="{ED45A73B-B031-4527-9EDC-55E13D9D407F}">
      <dgm:prSet phldrT="[Текст]"/>
      <dgm:spPr/>
      <dgm:t>
        <a:bodyPr/>
        <a:lstStyle/>
        <a:p>
          <a:r>
            <a:rPr lang="uz-Latn-UZ" dirty="0"/>
            <a:t>Barmoq </a:t>
          </a:r>
          <a:endParaRPr lang="en-US" dirty="0"/>
        </a:p>
      </dgm:t>
    </dgm:pt>
    <dgm:pt modelId="{C010015B-984B-4420-98F1-661E6675BFF1}" type="parTrans" cxnId="{59103937-290C-4042-BF86-BC0FF4B54058}">
      <dgm:prSet/>
      <dgm:spPr/>
      <dgm:t>
        <a:bodyPr/>
        <a:lstStyle/>
        <a:p>
          <a:endParaRPr lang="en-US"/>
        </a:p>
      </dgm:t>
    </dgm:pt>
    <dgm:pt modelId="{742B2873-CF89-4AA7-A9B6-F87A63B8D804}" type="sibTrans" cxnId="{59103937-290C-4042-BF86-BC0FF4B54058}">
      <dgm:prSet/>
      <dgm:spPr/>
      <dgm:t>
        <a:bodyPr/>
        <a:lstStyle/>
        <a:p>
          <a:endParaRPr lang="en-US"/>
        </a:p>
      </dgm:t>
    </dgm:pt>
    <dgm:pt modelId="{8C6171C1-4C34-4FFF-8A8C-6CDA0E5534A5}">
      <dgm:prSet phldrT="[Текст]"/>
      <dgm:spPr/>
      <dgm:t>
        <a:bodyPr/>
        <a:lstStyle/>
        <a:p>
          <a:r>
            <a:rPr lang="uz-Latn-UZ" dirty="0"/>
            <a:t>Erkin </a:t>
          </a:r>
          <a:endParaRPr lang="en-US" dirty="0"/>
        </a:p>
      </dgm:t>
    </dgm:pt>
    <dgm:pt modelId="{29E65B18-1A53-4211-AA0A-989CB3E46FF7}" type="parTrans" cxnId="{FBA8685C-3781-453F-AF93-FFE4262FC693}">
      <dgm:prSet/>
      <dgm:spPr/>
      <dgm:t>
        <a:bodyPr/>
        <a:lstStyle/>
        <a:p>
          <a:endParaRPr lang="en-US"/>
        </a:p>
      </dgm:t>
    </dgm:pt>
    <dgm:pt modelId="{E047F511-8E2A-460F-B5DB-782E443A908E}" type="sibTrans" cxnId="{FBA8685C-3781-453F-AF93-FFE4262FC693}">
      <dgm:prSet/>
      <dgm:spPr/>
      <dgm:t>
        <a:bodyPr/>
        <a:lstStyle/>
        <a:p>
          <a:endParaRPr lang="en-US"/>
        </a:p>
      </dgm:t>
    </dgm:pt>
    <dgm:pt modelId="{218484E3-0F14-4845-9FE5-4B8E07BAA684}" type="pres">
      <dgm:prSet presAssocID="{29C1CEB5-BB95-484A-90C9-13D784C1BD1D}" presName="Name0" presStyleCnt="0">
        <dgm:presLayoutVars>
          <dgm:dir/>
          <dgm:resizeHandles val="exact"/>
        </dgm:presLayoutVars>
      </dgm:prSet>
      <dgm:spPr/>
    </dgm:pt>
    <dgm:pt modelId="{4FCB142F-D27D-484D-AAFC-7AE528884BF9}" type="pres">
      <dgm:prSet presAssocID="{04280418-DBFA-4BE7-B4E6-6306B7255266}" presName="Name5" presStyleLbl="vennNode1" presStyleIdx="0" presStyleCnt="3">
        <dgm:presLayoutVars>
          <dgm:bulletEnabled val="1"/>
        </dgm:presLayoutVars>
      </dgm:prSet>
      <dgm:spPr/>
    </dgm:pt>
    <dgm:pt modelId="{86008566-3A55-4F7E-A2EC-C6D5924BAF58}" type="pres">
      <dgm:prSet presAssocID="{EA267F11-3999-4091-9B41-31C51923032F}" presName="space" presStyleCnt="0"/>
      <dgm:spPr/>
    </dgm:pt>
    <dgm:pt modelId="{533EEB01-48F2-4ABD-869B-6BDB7D33F180}" type="pres">
      <dgm:prSet presAssocID="{ED45A73B-B031-4527-9EDC-55E13D9D407F}" presName="Name5" presStyleLbl="vennNode1" presStyleIdx="1" presStyleCnt="3">
        <dgm:presLayoutVars>
          <dgm:bulletEnabled val="1"/>
        </dgm:presLayoutVars>
      </dgm:prSet>
      <dgm:spPr/>
    </dgm:pt>
    <dgm:pt modelId="{9C1A12A5-10A8-44B9-A8C2-C09ABB352B91}" type="pres">
      <dgm:prSet presAssocID="{742B2873-CF89-4AA7-A9B6-F87A63B8D804}" presName="space" presStyleCnt="0"/>
      <dgm:spPr/>
    </dgm:pt>
    <dgm:pt modelId="{5235E426-0E45-40C1-893E-DFE9B5B4BBDA}" type="pres">
      <dgm:prSet presAssocID="{8C6171C1-4C34-4FFF-8A8C-6CDA0E5534A5}" presName="Name5" presStyleLbl="vennNode1" presStyleIdx="2" presStyleCnt="3">
        <dgm:presLayoutVars>
          <dgm:bulletEnabled val="1"/>
        </dgm:presLayoutVars>
      </dgm:prSet>
      <dgm:spPr/>
    </dgm:pt>
  </dgm:ptLst>
  <dgm:cxnLst>
    <dgm:cxn modelId="{59103937-290C-4042-BF86-BC0FF4B54058}" srcId="{29C1CEB5-BB95-484A-90C9-13D784C1BD1D}" destId="{ED45A73B-B031-4527-9EDC-55E13D9D407F}" srcOrd="1" destOrd="0" parTransId="{C010015B-984B-4420-98F1-661E6675BFF1}" sibTransId="{742B2873-CF89-4AA7-A9B6-F87A63B8D804}"/>
    <dgm:cxn modelId="{FBA8685C-3781-453F-AF93-FFE4262FC693}" srcId="{29C1CEB5-BB95-484A-90C9-13D784C1BD1D}" destId="{8C6171C1-4C34-4FFF-8A8C-6CDA0E5534A5}" srcOrd="2" destOrd="0" parTransId="{29E65B18-1A53-4211-AA0A-989CB3E46FF7}" sibTransId="{E047F511-8E2A-460F-B5DB-782E443A908E}"/>
    <dgm:cxn modelId="{6E0EDCA6-B3DA-4234-A2E2-151136206CBE}" type="presOf" srcId="{04280418-DBFA-4BE7-B4E6-6306B7255266}" destId="{4FCB142F-D27D-484D-AAFC-7AE528884BF9}" srcOrd="0" destOrd="0" presId="urn:microsoft.com/office/officeart/2005/8/layout/venn3"/>
    <dgm:cxn modelId="{6E2673C8-DF74-4C51-9198-719CFE5A4260}" type="presOf" srcId="{ED45A73B-B031-4527-9EDC-55E13D9D407F}" destId="{533EEB01-48F2-4ABD-869B-6BDB7D33F180}" srcOrd="0" destOrd="0" presId="urn:microsoft.com/office/officeart/2005/8/layout/venn3"/>
    <dgm:cxn modelId="{4BD8C0DD-965E-46DB-95A8-91D0CA5E7087}" type="presOf" srcId="{29C1CEB5-BB95-484A-90C9-13D784C1BD1D}" destId="{218484E3-0F14-4845-9FE5-4B8E07BAA684}" srcOrd="0" destOrd="0" presId="urn:microsoft.com/office/officeart/2005/8/layout/venn3"/>
    <dgm:cxn modelId="{8E1073DF-92B8-4638-A10F-872C659E54F8}" type="presOf" srcId="{8C6171C1-4C34-4FFF-8A8C-6CDA0E5534A5}" destId="{5235E426-0E45-40C1-893E-DFE9B5B4BBDA}" srcOrd="0" destOrd="0" presId="urn:microsoft.com/office/officeart/2005/8/layout/venn3"/>
    <dgm:cxn modelId="{421F93F4-8643-4099-B596-D32451F976BD}" srcId="{29C1CEB5-BB95-484A-90C9-13D784C1BD1D}" destId="{04280418-DBFA-4BE7-B4E6-6306B7255266}" srcOrd="0" destOrd="0" parTransId="{46AE3E39-0062-4CBE-B3D7-1B4FCBD3D654}" sibTransId="{EA267F11-3999-4091-9B41-31C51923032F}"/>
    <dgm:cxn modelId="{8C6926EF-E3AE-418A-87D4-F41AA18E4CE5}" type="presParOf" srcId="{218484E3-0F14-4845-9FE5-4B8E07BAA684}" destId="{4FCB142F-D27D-484D-AAFC-7AE528884BF9}" srcOrd="0" destOrd="0" presId="urn:microsoft.com/office/officeart/2005/8/layout/venn3"/>
    <dgm:cxn modelId="{8DF85876-BF6F-4989-B46E-405B93505F23}" type="presParOf" srcId="{218484E3-0F14-4845-9FE5-4B8E07BAA684}" destId="{86008566-3A55-4F7E-A2EC-C6D5924BAF58}" srcOrd="1" destOrd="0" presId="urn:microsoft.com/office/officeart/2005/8/layout/venn3"/>
    <dgm:cxn modelId="{98540828-1137-4B8C-BC4D-A6CA1D0A7B50}" type="presParOf" srcId="{218484E3-0F14-4845-9FE5-4B8E07BAA684}" destId="{533EEB01-48F2-4ABD-869B-6BDB7D33F180}" srcOrd="2" destOrd="0" presId="urn:microsoft.com/office/officeart/2005/8/layout/venn3"/>
    <dgm:cxn modelId="{9D5FCE73-03AC-4291-862C-4A435887DE10}" type="presParOf" srcId="{218484E3-0F14-4845-9FE5-4B8E07BAA684}" destId="{9C1A12A5-10A8-44B9-A8C2-C09ABB352B91}" srcOrd="3" destOrd="0" presId="urn:microsoft.com/office/officeart/2005/8/layout/venn3"/>
    <dgm:cxn modelId="{0D47DA50-D3CC-4F6E-8E3E-42EF64BCE062}" type="presParOf" srcId="{218484E3-0F14-4845-9FE5-4B8E07BAA684}" destId="{5235E426-0E45-40C1-893E-DFE9B5B4BBDA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CB142F-D27D-484D-AAFC-7AE528884BF9}">
      <dsp:nvSpPr>
        <dsp:cNvPr id="0" name=""/>
        <dsp:cNvSpPr/>
      </dsp:nvSpPr>
      <dsp:spPr>
        <a:xfrm>
          <a:off x="5272" y="1693950"/>
          <a:ext cx="4610277" cy="461027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3719" tIns="77470" rIns="253719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100" kern="1200" dirty="0"/>
            <a:t>Aruz</a:t>
          </a:r>
          <a:endParaRPr lang="en-US" sz="6100" kern="1200" dirty="0"/>
        </a:p>
      </dsp:txBody>
      <dsp:txXfrm>
        <a:off x="680431" y="2369109"/>
        <a:ext cx="3259959" cy="3259959"/>
      </dsp:txXfrm>
    </dsp:sp>
    <dsp:sp modelId="{533EEB01-48F2-4ABD-869B-6BDB7D33F180}">
      <dsp:nvSpPr>
        <dsp:cNvPr id="0" name=""/>
        <dsp:cNvSpPr/>
      </dsp:nvSpPr>
      <dsp:spPr>
        <a:xfrm>
          <a:off x="3693494" y="1693950"/>
          <a:ext cx="4610277" cy="4610277"/>
        </a:xfrm>
        <a:prstGeom prst="ellipse">
          <a:avLst/>
        </a:prstGeom>
        <a:solidFill>
          <a:schemeClr val="accent4">
            <a:alpha val="50000"/>
            <a:hueOff val="-7107159"/>
            <a:satOff val="16667"/>
            <a:lumOff val="-10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3719" tIns="77470" rIns="253719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100" kern="1200" dirty="0"/>
            <a:t>Barmoq </a:t>
          </a:r>
          <a:endParaRPr lang="en-US" sz="6100" kern="1200" dirty="0"/>
        </a:p>
      </dsp:txBody>
      <dsp:txXfrm>
        <a:off x="4368653" y="2369109"/>
        <a:ext cx="3259959" cy="3259959"/>
      </dsp:txXfrm>
    </dsp:sp>
    <dsp:sp modelId="{5235E426-0E45-40C1-893E-DFE9B5B4BBDA}">
      <dsp:nvSpPr>
        <dsp:cNvPr id="0" name=""/>
        <dsp:cNvSpPr/>
      </dsp:nvSpPr>
      <dsp:spPr>
        <a:xfrm>
          <a:off x="7381716" y="1693950"/>
          <a:ext cx="4610277" cy="4610277"/>
        </a:xfrm>
        <a:prstGeom prst="ellipse">
          <a:avLst/>
        </a:prstGeom>
        <a:solidFill>
          <a:schemeClr val="accent4">
            <a:alpha val="50000"/>
            <a:hueOff val="-14214317"/>
            <a:satOff val="33334"/>
            <a:lumOff val="-2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3719" tIns="77470" rIns="253719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100" kern="1200" dirty="0"/>
            <a:t>Erkin </a:t>
          </a:r>
          <a:endParaRPr lang="en-US" sz="6100" kern="1200" dirty="0"/>
        </a:p>
      </dsp:txBody>
      <dsp:txXfrm>
        <a:off x="8056875" y="2369109"/>
        <a:ext cx="3259959" cy="32599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449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8a63c4df4f_0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1" name="Google Shape;511;g8a63c4df4f_0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965e2dad24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965e2dad24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g96a1177a11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" name="Google Shape;612;g96a1177a11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6543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6" name="Google Shape;3716;g98099b62ae_0_2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7" name="Google Shape;3717;g98099b62ae_0_2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93c2579a98_0_1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93c2579a98_0_12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136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8727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629372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82874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260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48938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1426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90348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36413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39611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147850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527764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09726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016137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1196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798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4593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74633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151082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886507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11117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255333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24626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424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19050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45314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327978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613263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856699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09213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248363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042955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55831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943110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200773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819403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594597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13279381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187945206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310463234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1465217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36890609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6533838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2401328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4274220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2145005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41683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311629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77751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título 1">
  <p:cSld name="Diapositiva con título 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5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92964703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142369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480570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611371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128501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80882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5492187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55294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8305182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8806693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8009130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4432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6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384148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688543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  <p:sldLayoutId id="2147484015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15">
          <p15:clr>
            <a:srgbClr val="EA4335"/>
          </p15:clr>
        </p15:guide>
        <p15:guide id="2" orient="horz" pos="415">
          <p15:clr>
            <a:srgbClr val="EA4335"/>
          </p15:clr>
        </p15:guide>
        <p15:guide id="3" pos="5345">
          <p15:clr>
            <a:srgbClr val="EA4335"/>
          </p15:clr>
        </p15:guide>
        <p15:guide id="4" orient="horz" pos="2825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742242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1470206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  <p:sldLayoutId id="2147484051" r:id="rId11"/>
    <p:sldLayoutId id="2147484052" r:id="rId12"/>
    <p:sldLayoutId id="2147484053" r:id="rId13"/>
    <p:sldLayoutId id="2147484054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270833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orient="horz" pos="2982">
          <p15:clr>
            <a:srgbClr val="EA4335"/>
          </p15:clr>
        </p15:guide>
        <p15:guide id="4" pos="5472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2.svg"/><Relationship Id="rId9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3.png"/><Relationship Id="rId12" Type="http://schemas.openxmlformats.org/officeDocument/2006/relationships/image" Target="../media/image1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svg"/><Relationship Id="rId11" Type="http://schemas.openxmlformats.org/officeDocument/2006/relationships/image" Target="../media/image10.png"/><Relationship Id="rId5" Type="http://schemas.openxmlformats.org/officeDocument/2006/relationships/image" Target="../media/image1.pn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720849" y="7664204"/>
            <a:ext cx="1520190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3.6.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She’riy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asarlarni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metodikasi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uz-Latn-UZ" sz="3600" b="1" kern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FANNI O‘QITISHDA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3.6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O‘quvchilarda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nazariyasiga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oid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ko‘nikmalarni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rivojlantirish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15"/>
          <p:cNvGrpSpPr/>
          <p:nvPr/>
        </p:nvGrpSpPr>
        <p:grpSpPr>
          <a:xfrm>
            <a:off x="8728131" y="8735259"/>
            <a:ext cx="8948522" cy="1688523"/>
            <a:chOff x="1354401" y="3599311"/>
            <a:chExt cx="4546885" cy="857965"/>
          </a:xfrm>
        </p:grpSpPr>
        <p:sp>
          <p:nvSpPr>
            <p:cNvPr id="56" name="Google Shape;56;p15"/>
            <p:cNvSpPr/>
            <p:nvPr/>
          </p:nvSpPr>
          <p:spPr>
            <a:xfrm>
              <a:off x="1372277" y="371251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57;p15"/>
            <p:cNvSpPr/>
            <p:nvPr/>
          </p:nvSpPr>
          <p:spPr>
            <a:xfrm>
              <a:off x="1354401" y="369583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58;p15"/>
            <p:cNvSpPr/>
            <p:nvPr/>
          </p:nvSpPr>
          <p:spPr>
            <a:xfrm>
              <a:off x="1706573" y="3599311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59;p15"/>
            <p:cNvSpPr/>
            <p:nvPr/>
          </p:nvSpPr>
          <p:spPr>
            <a:xfrm>
              <a:off x="1421594" y="4361922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461654" y="4361922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61;p15"/>
            <p:cNvSpPr/>
            <p:nvPr/>
          </p:nvSpPr>
          <p:spPr>
            <a:xfrm>
              <a:off x="1796617" y="3646988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1500380" y="3646988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63" name="Google Shape;63;p15"/>
            <p:cNvGrpSpPr/>
            <p:nvPr/>
          </p:nvGrpSpPr>
          <p:grpSpPr>
            <a:xfrm>
              <a:off x="2560838" y="3711319"/>
              <a:ext cx="3210900" cy="636350"/>
              <a:chOff x="5222700" y="3658300"/>
              <a:chExt cx="3210900" cy="636350"/>
            </a:xfrm>
          </p:grpSpPr>
          <p:sp>
            <p:nvSpPr>
              <p:cNvPr id="64" name="Google Shape;64;p15"/>
              <p:cNvSpPr txBox="1"/>
              <p:nvPr/>
            </p:nvSpPr>
            <p:spPr>
              <a:xfrm>
                <a:off x="5222700" y="392895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2400" b="1" kern="0" dirty="0">
                    <a:solidFill>
                      <a:srgbClr val="434343"/>
                    </a:solidFill>
                    <a:ea typeface="Roboto"/>
                    <a:cs typeface="Roboto"/>
                    <a:sym typeface="Roboto"/>
                  </a:rPr>
                  <a:t>Ramz va majoz</a:t>
                </a:r>
                <a:endParaRPr sz="2400" b="1" kern="0" dirty="0">
                  <a:solidFill>
                    <a:srgbClr val="434343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65" name="Google Shape;65;p15"/>
              <p:cNvSpPr txBox="1"/>
              <p:nvPr/>
            </p:nvSpPr>
            <p:spPr>
              <a:xfrm>
                <a:off x="5222700" y="365830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3600" b="1" kern="0" dirty="0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Badiiy tasvir vositalari</a:t>
                </a:r>
              </a:p>
            </p:txBody>
          </p:sp>
        </p:grpSp>
      </p:grpSp>
      <p:grpSp>
        <p:nvGrpSpPr>
          <p:cNvPr id="66" name="Google Shape;66;p15"/>
          <p:cNvGrpSpPr/>
          <p:nvPr/>
        </p:nvGrpSpPr>
        <p:grpSpPr>
          <a:xfrm>
            <a:off x="472703" y="6782412"/>
            <a:ext cx="8948522" cy="1687867"/>
            <a:chOff x="1354401" y="2628505"/>
            <a:chExt cx="4546885" cy="857632"/>
          </a:xfrm>
        </p:grpSpPr>
        <p:sp>
          <p:nvSpPr>
            <p:cNvPr id="67" name="Google Shape;67;p15"/>
            <p:cNvSpPr/>
            <p:nvPr/>
          </p:nvSpPr>
          <p:spPr>
            <a:xfrm>
              <a:off x="1372277" y="2741707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354401" y="2723832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706573" y="2628505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421594" y="3390783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1461654" y="3390783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796617" y="2676182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00380" y="2676182"/>
              <a:ext cx="859270" cy="762304"/>
            </a:xfrm>
            <a:custGeom>
              <a:avLst/>
              <a:gdLst/>
              <a:ahLst/>
              <a:cxnLst/>
              <a:rect l="l" t="t" r="r" b="b"/>
              <a:pathLst>
                <a:path w="30909" h="27421" extrusionOk="0">
                  <a:moveTo>
                    <a:pt x="4977" y="0"/>
                  </a:moveTo>
                  <a:lnTo>
                    <a:pt x="0" y="27420"/>
                  </a:lnTo>
                  <a:lnTo>
                    <a:pt x="25932" y="27420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74" name="Google Shape;74;p15"/>
            <p:cNvGrpSpPr/>
            <p:nvPr/>
          </p:nvGrpSpPr>
          <p:grpSpPr>
            <a:xfrm>
              <a:off x="2560838" y="2739145"/>
              <a:ext cx="3322572" cy="636350"/>
              <a:chOff x="5222700" y="3658300"/>
              <a:chExt cx="3322572" cy="636350"/>
            </a:xfrm>
          </p:grpSpPr>
          <p:sp>
            <p:nvSpPr>
              <p:cNvPr id="75" name="Google Shape;75;p15"/>
              <p:cNvSpPr txBox="1"/>
              <p:nvPr/>
            </p:nvSpPr>
            <p:spPr>
              <a:xfrm>
                <a:off x="5222700" y="392895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( fard, ruboiy, tuyuq, qit’a, ga‘zal...)</a:t>
                </a:r>
              </a:p>
            </p:txBody>
          </p:sp>
          <p:sp>
            <p:nvSpPr>
              <p:cNvPr id="76" name="Google Shape;76;p15"/>
              <p:cNvSpPr txBox="1"/>
              <p:nvPr/>
            </p:nvSpPr>
            <p:spPr>
              <a:xfrm>
                <a:off x="5222700" y="3658300"/>
                <a:ext cx="3322572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3600" b="1" kern="0" dirty="0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She’riy asarlarni farqlash </a:t>
                </a:r>
              </a:p>
            </p:txBody>
          </p:sp>
        </p:grpSp>
      </p:grpSp>
      <p:grpSp>
        <p:nvGrpSpPr>
          <p:cNvPr id="77" name="Google Shape;77;p15"/>
          <p:cNvGrpSpPr/>
          <p:nvPr/>
        </p:nvGrpSpPr>
        <p:grpSpPr>
          <a:xfrm>
            <a:off x="8692950" y="4998426"/>
            <a:ext cx="8948522" cy="1688523"/>
            <a:chOff x="1354401" y="1657366"/>
            <a:chExt cx="4546885" cy="857965"/>
          </a:xfrm>
        </p:grpSpPr>
        <p:sp>
          <p:nvSpPr>
            <p:cNvPr id="78" name="Google Shape;78;p15"/>
            <p:cNvSpPr/>
            <p:nvPr/>
          </p:nvSpPr>
          <p:spPr>
            <a:xfrm>
              <a:off x="1372277" y="177056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1354401" y="1752692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1706573" y="165736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1421594" y="2419977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1461654" y="2419977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1796617" y="170504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1500380" y="170504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85" name="Google Shape;85;p15"/>
            <p:cNvGrpSpPr/>
            <p:nvPr/>
          </p:nvGrpSpPr>
          <p:grpSpPr>
            <a:xfrm>
              <a:off x="2496750" y="1719945"/>
              <a:ext cx="3274988" cy="714165"/>
              <a:chOff x="5158612" y="3610072"/>
              <a:chExt cx="3274988" cy="714165"/>
            </a:xfrm>
          </p:grpSpPr>
          <p:sp>
            <p:nvSpPr>
              <p:cNvPr id="86" name="Google Shape;86;p15"/>
              <p:cNvSpPr txBox="1"/>
              <p:nvPr/>
            </p:nvSpPr>
            <p:spPr>
              <a:xfrm>
                <a:off x="5158612" y="3958537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2400" b="1" kern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( </a:t>
                </a:r>
                <a:r>
                  <a:rPr lang="uz-Cyrl-UZ" sz="2400" b="1" kern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ritm,</a:t>
                </a:r>
                <a:r>
                  <a:rPr lang="uz-Latn-UZ" sz="2400" b="1" kern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hijo,</a:t>
                </a:r>
                <a:r>
                  <a:rPr lang="uz-Cyrl-UZ" sz="2400" b="1" kern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bo‘g‘in, turoq</a:t>
                </a:r>
                <a:r>
                  <a:rPr lang="uz-Latn-UZ" sz="2400" b="1" kern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... )</a:t>
                </a:r>
                <a:endParaRPr lang="en-US" sz="2400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87" name="Google Shape;87;p15"/>
              <p:cNvSpPr txBox="1"/>
              <p:nvPr/>
            </p:nvSpPr>
            <p:spPr>
              <a:xfrm>
                <a:off x="5222700" y="3610072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en-US" sz="3600" b="1" kern="0" dirty="0" err="1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Adabiy</a:t>
                </a:r>
                <a:r>
                  <a:rPr lang="en-US" sz="3600" b="1" kern="0" dirty="0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 </a:t>
                </a:r>
                <a:r>
                  <a:rPr lang="en-US" sz="3600" b="1" kern="0" dirty="0" err="1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terminlar</a:t>
                </a:r>
                <a:endParaRPr lang="en-US" sz="360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grpSp>
        <p:nvGrpSpPr>
          <p:cNvPr id="88" name="Google Shape;88;p15"/>
          <p:cNvGrpSpPr/>
          <p:nvPr/>
        </p:nvGrpSpPr>
        <p:grpSpPr>
          <a:xfrm>
            <a:off x="217745" y="3052957"/>
            <a:ext cx="8948522" cy="1688523"/>
            <a:chOff x="1354401" y="686226"/>
            <a:chExt cx="4546885" cy="857965"/>
          </a:xfrm>
        </p:grpSpPr>
        <p:sp>
          <p:nvSpPr>
            <p:cNvPr id="89" name="Google Shape;89;p15"/>
            <p:cNvSpPr/>
            <p:nvPr/>
          </p:nvSpPr>
          <p:spPr>
            <a:xfrm>
              <a:off x="1372277" y="79942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1354401" y="78155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706573" y="68622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1421594" y="1448838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461654" y="1448838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96617" y="73390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500380" y="73390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96" name="Google Shape;96;p15"/>
            <p:cNvGrpSpPr/>
            <p:nvPr/>
          </p:nvGrpSpPr>
          <p:grpSpPr>
            <a:xfrm>
              <a:off x="2560838" y="797033"/>
              <a:ext cx="3210900" cy="636350"/>
              <a:chOff x="5222700" y="3658300"/>
              <a:chExt cx="3210900" cy="636350"/>
            </a:xfrm>
          </p:grpSpPr>
          <p:sp>
            <p:nvSpPr>
              <p:cNvPr id="97" name="Google Shape;97;p15"/>
              <p:cNvSpPr txBox="1"/>
              <p:nvPr/>
            </p:nvSpPr>
            <p:spPr>
              <a:xfrm>
                <a:off x="5222700" y="392895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( </a:t>
                </a:r>
                <a:r>
                  <a:rPr lang="it-IT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barmoq, erkin va aruz she’r tizimlari</a:t>
                </a:r>
                <a:r>
                  <a:rPr lang="uz-Latn-UZ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)</a:t>
                </a:r>
                <a:endParaRPr lang="it-IT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98" name="Google Shape;98;p15"/>
              <p:cNvSpPr txBox="1"/>
              <p:nvPr/>
            </p:nvSpPr>
            <p:spPr>
              <a:xfrm>
                <a:off x="5222700" y="365830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3600" b="1" kern="0" dirty="0">
                    <a:solidFill>
                      <a:srgbClr val="002060"/>
                    </a:solidFill>
                    <a:ea typeface="Fira Sans Extra Condensed Medium"/>
                    <a:cs typeface="Fira Sans Extra Condensed Medium"/>
                    <a:sym typeface="Fira Sans Extra Condensed Medium"/>
                  </a:rPr>
                  <a:t>O‘zbek she’r tizimlari</a:t>
                </a:r>
              </a:p>
            </p:txBody>
          </p:sp>
        </p:grpSp>
      </p:grp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937521" y="1437513"/>
            <a:ext cx="3896750" cy="1646672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</a:p>
        </p:txBody>
      </p:sp>
      <p:pic>
        <p:nvPicPr>
          <p:cNvPr id="48" name="Graphic 2">
            <a:extLst>
              <a:ext uri="{FF2B5EF4-FFF2-40B4-BE49-F238E27FC236}">
                <a16:creationId xmlns:a16="http://schemas.microsoft.com/office/drawing/2014/main" id="{720A9F52-357A-4F3F-BA66-1790F0038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3681"/>
            <a:ext cx="17995899" cy="14478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4ACC4DA-0EE3-4699-B7F1-ED60FF2047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57574DF3-BD75-4F46-B3FC-C5D9BDD2137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368571" y="2392163"/>
            <a:ext cx="13220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So‘zda sehr bor, she’rda esa hikmat</a:t>
            </a:r>
            <a:endParaRPr lang="en-US" sz="4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oogle Shape;1680;p38">
            <a:extLst>
              <a:ext uri="{FF2B5EF4-FFF2-40B4-BE49-F238E27FC236}">
                <a16:creationId xmlns:a16="http://schemas.microsoft.com/office/drawing/2014/main" id="{D5D43883-68D5-4645-A2BA-BC4AEC33EBF6}"/>
              </a:ext>
            </a:extLst>
          </p:cNvPr>
          <p:cNvGrpSpPr/>
          <p:nvPr/>
        </p:nvGrpSpPr>
        <p:grpSpPr>
          <a:xfrm>
            <a:off x="4335647" y="3800475"/>
            <a:ext cx="9324604" cy="5866030"/>
            <a:chOff x="383475" y="238125"/>
            <a:chExt cx="6850950" cy="5236825"/>
          </a:xfrm>
        </p:grpSpPr>
        <p:sp>
          <p:nvSpPr>
            <p:cNvPr id="9" name="Google Shape;1681;p38">
              <a:extLst>
                <a:ext uri="{FF2B5EF4-FFF2-40B4-BE49-F238E27FC236}">
                  <a16:creationId xmlns:a16="http://schemas.microsoft.com/office/drawing/2014/main" id="{71B2E43A-77A4-4ACB-9FE8-0EF3541EDF96}"/>
                </a:ext>
              </a:extLst>
            </p:cNvPr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682;p38">
              <a:extLst>
                <a:ext uri="{FF2B5EF4-FFF2-40B4-BE49-F238E27FC236}">
                  <a16:creationId xmlns:a16="http://schemas.microsoft.com/office/drawing/2014/main" id="{852578EF-49A8-4564-B025-7F8B8EF6AACB}"/>
                </a:ext>
              </a:extLst>
            </p:cNvPr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683;p38">
              <a:extLst>
                <a:ext uri="{FF2B5EF4-FFF2-40B4-BE49-F238E27FC236}">
                  <a16:creationId xmlns:a16="http://schemas.microsoft.com/office/drawing/2014/main" id="{6A5BE000-A2B7-4800-B15D-BC03B8EFEE21}"/>
                </a:ext>
              </a:extLst>
            </p:cNvPr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684;p38">
              <a:extLst>
                <a:ext uri="{FF2B5EF4-FFF2-40B4-BE49-F238E27FC236}">
                  <a16:creationId xmlns:a16="http://schemas.microsoft.com/office/drawing/2014/main" id="{948B110C-F16C-4889-B200-F3A801F0E357}"/>
                </a:ext>
              </a:extLst>
            </p:cNvPr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685;p38">
              <a:extLst>
                <a:ext uri="{FF2B5EF4-FFF2-40B4-BE49-F238E27FC236}">
                  <a16:creationId xmlns:a16="http://schemas.microsoft.com/office/drawing/2014/main" id="{3C584A91-6B10-4C81-83DD-6E1B2FECF79E}"/>
                </a:ext>
              </a:extLst>
            </p:cNvPr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686;p38">
              <a:extLst>
                <a:ext uri="{FF2B5EF4-FFF2-40B4-BE49-F238E27FC236}">
                  <a16:creationId xmlns:a16="http://schemas.microsoft.com/office/drawing/2014/main" id="{7D236F16-F170-4D9F-AD9A-C1D5CFB3E863}"/>
                </a:ext>
              </a:extLst>
            </p:cNvPr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687;p38">
              <a:extLst>
                <a:ext uri="{FF2B5EF4-FFF2-40B4-BE49-F238E27FC236}">
                  <a16:creationId xmlns:a16="http://schemas.microsoft.com/office/drawing/2014/main" id="{4D102D84-1AA4-4603-92D4-95483D0164C1}"/>
                </a:ext>
              </a:extLst>
            </p:cNvPr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88;p38">
              <a:extLst>
                <a:ext uri="{FF2B5EF4-FFF2-40B4-BE49-F238E27FC236}">
                  <a16:creationId xmlns:a16="http://schemas.microsoft.com/office/drawing/2014/main" id="{7E1AD6E2-D239-437C-93EE-323E1806FBDC}"/>
                </a:ext>
              </a:extLst>
            </p:cNvPr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689;p38">
              <a:extLst>
                <a:ext uri="{FF2B5EF4-FFF2-40B4-BE49-F238E27FC236}">
                  <a16:creationId xmlns:a16="http://schemas.microsoft.com/office/drawing/2014/main" id="{3857FAC2-C414-4F33-BB2D-19C16CDBBCC4}"/>
                </a:ext>
              </a:extLst>
            </p:cNvPr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690;p38">
              <a:extLst>
                <a:ext uri="{FF2B5EF4-FFF2-40B4-BE49-F238E27FC236}">
                  <a16:creationId xmlns:a16="http://schemas.microsoft.com/office/drawing/2014/main" id="{08B39B66-49A1-4EE1-89BB-1BAC62209EBC}"/>
                </a:ext>
              </a:extLst>
            </p:cNvPr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691;p38">
              <a:extLst>
                <a:ext uri="{FF2B5EF4-FFF2-40B4-BE49-F238E27FC236}">
                  <a16:creationId xmlns:a16="http://schemas.microsoft.com/office/drawing/2014/main" id="{7DADFAF3-9148-4901-922A-71369281B770}"/>
                </a:ext>
              </a:extLst>
            </p:cNvPr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692;p38">
              <a:extLst>
                <a:ext uri="{FF2B5EF4-FFF2-40B4-BE49-F238E27FC236}">
                  <a16:creationId xmlns:a16="http://schemas.microsoft.com/office/drawing/2014/main" id="{8CD9CA29-32F4-443A-814E-8083FDB74D56}"/>
                </a:ext>
              </a:extLst>
            </p:cNvPr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693;p38">
              <a:extLst>
                <a:ext uri="{FF2B5EF4-FFF2-40B4-BE49-F238E27FC236}">
                  <a16:creationId xmlns:a16="http://schemas.microsoft.com/office/drawing/2014/main" id="{03ABDCA0-6DF2-4AA3-A27F-BA2EE3F38B08}"/>
                </a:ext>
              </a:extLst>
            </p:cNvPr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94;p38">
              <a:extLst>
                <a:ext uri="{FF2B5EF4-FFF2-40B4-BE49-F238E27FC236}">
                  <a16:creationId xmlns:a16="http://schemas.microsoft.com/office/drawing/2014/main" id="{6B26BEE4-7EFC-4508-9B47-91DEBF4CCE8C}"/>
                </a:ext>
              </a:extLst>
            </p:cNvPr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695;p38">
              <a:extLst>
                <a:ext uri="{FF2B5EF4-FFF2-40B4-BE49-F238E27FC236}">
                  <a16:creationId xmlns:a16="http://schemas.microsoft.com/office/drawing/2014/main" id="{E1F8B654-99F4-48B9-B35B-158C6F6A337F}"/>
                </a:ext>
              </a:extLst>
            </p:cNvPr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96;p38">
              <a:extLst>
                <a:ext uri="{FF2B5EF4-FFF2-40B4-BE49-F238E27FC236}">
                  <a16:creationId xmlns:a16="http://schemas.microsoft.com/office/drawing/2014/main" id="{9E94AE65-3332-433D-8711-1D25F3837C0A}"/>
                </a:ext>
              </a:extLst>
            </p:cNvPr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697;p38">
              <a:extLst>
                <a:ext uri="{FF2B5EF4-FFF2-40B4-BE49-F238E27FC236}">
                  <a16:creationId xmlns:a16="http://schemas.microsoft.com/office/drawing/2014/main" id="{5BAE5129-235D-4473-BC75-61875200B6F8}"/>
                </a:ext>
              </a:extLst>
            </p:cNvPr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98;p38">
              <a:extLst>
                <a:ext uri="{FF2B5EF4-FFF2-40B4-BE49-F238E27FC236}">
                  <a16:creationId xmlns:a16="http://schemas.microsoft.com/office/drawing/2014/main" id="{849D589F-006B-404A-83D7-B7DD2A9A59FC}"/>
                </a:ext>
              </a:extLst>
            </p:cNvPr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699;p38">
              <a:extLst>
                <a:ext uri="{FF2B5EF4-FFF2-40B4-BE49-F238E27FC236}">
                  <a16:creationId xmlns:a16="http://schemas.microsoft.com/office/drawing/2014/main" id="{5564AE64-E5CA-44F6-BB5D-11ED176C23E8}"/>
                </a:ext>
              </a:extLst>
            </p:cNvPr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00;p38">
              <a:extLst>
                <a:ext uri="{FF2B5EF4-FFF2-40B4-BE49-F238E27FC236}">
                  <a16:creationId xmlns:a16="http://schemas.microsoft.com/office/drawing/2014/main" id="{78B6CE7F-D7DD-42B8-9D53-753219837BAD}"/>
                </a:ext>
              </a:extLst>
            </p:cNvPr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01;p38">
              <a:extLst>
                <a:ext uri="{FF2B5EF4-FFF2-40B4-BE49-F238E27FC236}">
                  <a16:creationId xmlns:a16="http://schemas.microsoft.com/office/drawing/2014/main" id="{534A51C0-445D-46D9-8A2C-01A4F0F2F68A}"/>
                </a:ext>
              </a:extLst>
            </p:cNvPr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02;p38">
              <a:extLst>
                <a:ext uri="{FF2B5EF4-FFF2-40B4-BE49-F238E27FC236}">
                  <a16:creationId xmlns:a16="http://schemas.microsoft.com/office/drawing/2014/main" id="{D2C7B611-5462-4CC4-8E8A-CD0ABC5C2E4A}"/>
                </a:ext>
              </a:extLst>
            </p:cNvPr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03;p38">
              <a:extLst>
                <a:ext uri="{FF2B5EF4-FFF2-40B4-BE49-F238E27FC236}">
                  <a16:creationId xmlns:a16="http://schemas.microsoft.com/office/drawing/2014/main" id="{D82BE36C-C322-4F78-BD5C-29C8B121E520}"/>
                </a:ext>
              </a:extLst>
            </p:cNvPr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04;p38">
              <a:extLst>
                <a:ext uri="{FF2B5EF4-FFF2-40B4-BE49-F238E27FC236}">
                  <a16:creationId xmlns:a16="http://schemas.microsoft.com/office/drawing/2014/main" id="{7DAD9FFF-157B-4C81-B18B-C6F0A11001BC}"/>
                </a:ext>
              </a:extLst>
            </p:cNvPr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05;p38">
              <a:extLst>
                <a:ext uri="{FF2B5EF4-FFF2-40B4-BE49-F238E27FC236}">
                  <a16:creationId xmlns:a16="http://schemas.microsoft.com/office/drawing/2014/main" id="{96E5F21C-35E8-4493-B867-37818DDFE0FB}"/>
                </a:ext>
              </a:extLst>
            </p:cNvPr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06;p38">
              <a:extLst>
                <a:ext uri="{FF2B5EF4-FFF2-40B4-BE49-F238E27FC236}">
                  <a16:creationId xmlns:a16="http://schemas.microsoft.com/office/drawing/2014/main" id="{26D5A11B-D680-45B6-8614-43983ED0A51E}"/>
                </a:ext>
              </a:extLst>
            </p:cNvPr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07;p38">
              <a:extLst>
                <a:ext uri="{FF2B5EF4-FFF2-40B4-BE49-F238E27FC236}">
                  <a16:creationId xmlns:a16="http://schemas.microsoft.com/office/drawing/2014/main" id="{C4259D24-F1CB-499F-8ABA-7A0DAD66A8ED}"/>
                </a:ext>
              </a:extLst>
            </p:cNvPr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08;p38">
              <a:extLst>
                <a:ext uri="{FF2B5EF4-FFF2-40B4-BE49-F238E27FC236}">
                  <a16:creationId xmlns:a16="http://schemas.microsoft.com/office/drawing/2014/main" id="{D12C0031-2678-4D2A-91CD-898AFAC977A6}"/>
                </a:ext>
              </a:extLst>
            </p:cNvPr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09;p38">
              <a:extLst>
                <a:ext uri="{FF2B5EF4-FFF2-40B4-BE49-F238E27FC236}">
                  <a16:creationId xmlns:a16="http://schemas.microsoft.com/office/drawing/2014/main" id="{5B1D19FD-6AB2-440A-B7EB-E25CE80C0A9D}"/>
                </a:ext>
              </a:extLst>
            </p:cNvPr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10;p38">
              <a:extLst>
                <a:ext uri="{FF2B5EF4-FFF2-40B4-BE49-F238E27FC236}">
                  <a16:creationId xmlns:a16="http://schemas.microsoft.com/office/drawing/2014/main" id="{CFA86CD3-CBDB-4C5B-97A3-23133248236E}"/>
                </a:ext>
              </a:extLst>
            </p:cNvPr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11;p38">
              <a:extLst>
                <a:ext uri="{FF2B5EF4-FFF2-40B4-BE49-F238E27FC236}">
                  <a16:creationId xmlns:a16="http://schemas.microsoft.com/office/drawing/2014/main" id="{ACC3EF57-BD62-443E-B067-7AFD8B781EA8}"/>
                </a:ext>
              </a:extLst>
            </p:cNvPr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12;p38">
              <a:extLst>
                <a:ext uri="{FF2B5EF4-FFF2-40B4-BE49-F238E27FC236}">
                  <a16:creationId xmlns:a16="http://schemas.microsoft.com/office/drawing/2014/main" id="{70EFFE40-FA8C-47A7-976E-E0E98A6411FE}"/>
                </a:ext>
              </a:extLst>
            </p:cNvPr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13;p38">
              <a:extLst>
                <a:ext uri="{FF2B5EF4-FFF2-40B4-BE49-F238E27FC236}">
                  <a16:creationId xmlns:a16="http://schemas.microsoft.com/office/drawing/2014/main" id="{37E2CCCA-2B37-410B-AB0B-90A9DB360140}"/>
                </a:ext>
              </a:extLst>
            </p:cNvPr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14;p38">
              <a:extLst>
                <a:ext uri="{FF2B5EF4-FFF2-40B4-BE49-F238E27FC236}">
                  <a16:creationId xmlns:a16="http://schemas.microsoft.com/office/drawing/2014/main" id="{42131EF4-48A8-4832-9B98-FD676FAEFEB8}"/>
                </a:ext>
              </a:extLst>
            </p:cNvPr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15;p38">
              <a:extLst>
                <a:ext uri="{FF2B5EF4-FFF2-40B4-BE49-F238E27FC236}">
                  <a16:creationId xmlns:a16="http://schemas.microsoft.com/office/drawing/2014/main" id="{453A71BE-4D1D-4EA1-938D-00DF0258F157}"/>
                </a:ext>
              </a:extLst>
            </p:cNvPr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16;p38">
              <a:extLst>
                <a:ext uri="{FF2B5EF4-FFF2-40B4-BE49-F238E27FC236}">
                  <a16:creationId xmlns:a16="http://schemas.microsoft.com/office/drawing/2014/main" id="{36074D05-3E31-4B63-8EEC-3BE5195A906D}"/>
                </a:ext>
              </a:extLst>
            </p:cNvPr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72951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oogle Shape;171;p32"/>
          <p:cNvGrpSpPr/>
          <p:nvPr/>
        </p:nvGrpSpPr>
        <p:grpSpPr>
          <a:xfrm flipH="1">
            <a:off x="12180642" y="6525123"/>
            <a:ext cx="4742107" cy="3066552"/>
            <a:chOff x="608301" y="1561950"/>
            <a:chExt cx="2352769" cy="1371668"/>
          </a:xfrm>
        </p:grpSpPr>
        <p:sp>
          <p:nvSpPr>
            <p:cNvPr id="172" name="Google Shape;172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29BD9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4</a:t>
              </a: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4" name="Google Shape;174;p32"/>
          <p:cNvGrpSpPr/>
          <p:nvPr/>
        </p:nvGrpSpPr>
        <p:grpSpPr>
          <a:xfrm flipH="1">
            <a:off x="12180643" y="3413332"/>
            <a:ext cx="4630380" cy="2699519"/>
            <a:chOff x="608301" y="1561950"/>
            <a:chExt cx="2352769" cy="1371668"/>
          </a:xfrm>
        </p:grpSpPr>
        <p:sp>
          <p:nvSpPr>
            <p:cNvPr id="175" name="Google Shape;175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l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FFC00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2</a:t>
              </a: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7" name="Google Shape;177;p32"/>
          <p:cNvGrpSpPr/>
          <p:nvPr/>
        </p:nvGrpSpPr>
        <p:grpSpPr>
          <a:xfrm>
            <a:off x="1215917" y="6525123"/>
            <a:ext cx="4767860" cy="2969491"/>
            <a:chOff x="608301" y="1561950"/>
            <a:chExt cx="2352769" cy="1371668"/>
          </a:xfrm>
        </p:grpSpPr>
        <p:sp>
          <p:nvSpPr>
            <p:cNvPr id="178" name="Google Shape;178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l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00B0F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3</a:t>
              </a: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80" name="Google Shape;180;p32"/>
          <p:cNvGrpSpPr/>
          <p:nvPr/>
        </p:nvGrpSpPr>
        <p:grpSpPr>
          <a:xfrm>
            <a:off x="1215917" y="3413332"/>
            <a:ext cx="4630380" cy="2699519"/>
            <a:chOff x="608301" y="1561950"/>
            <a:chExt cx="2352769" cy="1371668"/>
          </a:xfrm>
        </p:grpSpPr>
        <p:sp>
          <p:nvSpPr>
            <p:cNvPr id="181" name="Google Shape;181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FF000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1</a:t>
              </a:r>
              <a:endParaRPr sz="3149" b="1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" name="Google Shape;184;p32"/>
          <p:cNvSpPr txBox="1">
            <a:spLocks noGrp="1"/>
          </p:cNvSpPr>
          <p:nvPr>
            <p:ph type="title"/>
          </p:nvPr>
        </p:nvSpPr>
        <p:spPr>
          <a:xfrm>
            <a:off x="5833805" y="1738483"/>
            <a:ext cx="6748463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3200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“Mushohada” mashqi</a:t>
            </a:r>
            <a:endParaRPr sz="3200" b="1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29" name="Google Shape;229;p32"/>
          <p:cNvSpPr/>
          <p:nvPr/>
        </p:nvSpPr>
        <p:spPr>
          <a:xfrm>
            <a:off x="11008500" y="2868723"/>
            <a:ext cx="2016958" cy="1138979"/>
          </a:xfrm>
          <a:custGeom>
            <a:avLst/>
            <a:gdLst/>
            <a:ahLst/>
            <a:cxnLst/>
            <a:rect l="l" t="t" r="r" b="b"/>
            <a:pathLst>
              <a:path w="61645" h="34811" extrusionOk="0">
                <a:moveTo>
                  <a:pt x="54323" y="0"/>
                </a:moveTo>
                <a:cubicBezTo>
                  <a:pt x="53924" y="0"/>
                  <a:pt x="53683" y="328"/>
                  <a:pt x="53705" y="920"/>
                </a:cubicBezTo>
                <a:cubicBezTo>
                  <a:pt x="53705" y="1153"/>
                  <a:pt x="53805" y="1454"/>
                  <a:pt x="53939" y="1654"/>
                </a:cubicBezTo>
                <a:cubicBezTo>
                  <a:pt x="54472" y="2288"/>
                  <a:pt x="55040" y="2888"/>
                  <a:pt x="55607" y="3488"/>
                </a:cubicBezTo>
                <a:cubicBezTo>
                  <a:pt x="56174" y="4122"/>
                  <a:pt x="56774" y="4723"/>
                  <a:pt x="57375" y="5323"/>
                </a:cubicBezTo>
                <a:cubicBezTo>
                  <a:pt x="57341" y="5423"/>
                  <a:pt x="57308" y="5490"/>
                  <a:pt x="57274" y="5557"/>
                </a:cubicBezTo>
                <a:lnTo>
                  <a:pt x="56774" y="5557"/>
                </a:lnTo>
                <a:cubicBezTo>
                  <a:pt x="55507" y="5390"/>
                  <a:pt x="54272" y="5256"/>
                  <a:pt x="53005" y="5056"/>
                </a:cubicBezTo>
                <a:cubicBezTo>
                  <a:pt x="50303" y="4681"/>
                  <a:pt x="47620" y="4437"/>
                  <a:pt x="44913" y="4437"/>
                </a:cubicBezTo>
                <a:cubicBezTo>
                  <a:pt x="44011" y="4437"/>
                  <a:pt x="43106" y="4464"/>
                  <a:pt x="42197" y="4523"/>
                </a:cubicBezTo>
                <a:cubicBezTo>
                  <a:pt x="38294" y="4823"/>
                  <a:pt x="34391" y="5156"/>
                  <a:pt x="30555" y="6190"/>
                </a:cubicBezTo>
                <a:cubicBezTo>
                  <a:pt x="26286" y="7358"/>
                  <a:pt x="22249" y="8892"/>
                  <a:pt x="18680" y="11561"/>
                </a:cubicBezTo>
                <a:cubicBezTo>
                  <a:pt x="18313" y="11828"/>
                  <a:pt x="17880" y="12095"/>
                  <a:pt x="17513" y="12361"/>
                </a:cubicBezTo>
                <a:cubicBezTo>
                  <a:pt x="12142" y="15997"/>
                  <a:pt x="7506" y="20401"/>
                  <a:pt x="4003" y="25871"/>
                </a:cubicBezTo>
                <a:cubicBezTo>
                  <a:pt x="2369" y="28406"/>
                  <a:pt x="934" y="31008"/>
                  <a:pt x="167" y="33944"/>
                </a:cubicBezTo>
                <a:cubicBezTo>
                  <a:pt x="100" y="34177"/>
                  <a:pt x="100" y="34411"/>
                  <a:pt x="0" y="34811"/>
                </a:cubicBezTo>
                <a:cubicBezTo>
                  <a:pt x="634" y="34377"/>
                  <a:pt x="801" y="33844"/>
                  <a:pt x="1034" y="33377"/>
                </a:cubicBezTo>
                <a:cubicBezTo>
                  <a:pt x="3369" y="28273"/>
                  <a:pt x="6472" y="23703"/>
                  <a:pt x="10541" y="19800"/>
                </a:cubicBezTo>
                <a:cubicBezTo>
                  <a:pt x="11375" y="19033"/>
                  <a:pt x="12209" y="18266"/>
                  <a:pt x="13010" y="17499"/>
                </a:cubicBezTo>
                <a:cubicBezTo>
                  <a:pt x="16145" y="14663"/>
                  <a:pt x="19714" y="12395"/>
                  <a:pt x="23417" y="10427"/>
                </a:cubicBezTo>
                <a:cubicBezTo>
                  <a:pt x="26886" y="8559"/>
                  <a:pt x="30756" y="7658"/>
                  <a:pt x="34625" y="6924"/>
                </a:cubicBezTo>
                <a:cubicBezTo>
                  <a:pt x="36693" y="6557"/>
                  <a:pt x="38828" y="6391"/>
                  <a:pt x="40963" y="6290"/>
                </a:cubicBezTo>
                <a:cubicBezTo>
                  <a:pt x="42300" y="6220"/>
                  <a:pt x="43647" y="6178"/>
                  <a:pt x="44993" y="6178"/>
                </a:cubicBezTo>
                <a:cubicBezTo>
                  <a:pt x="46199" y="6178"/>
                  <a:pt x="47404" y="6212"/>
                  <a:pt x="48602" y="6290"/>
                </a:cubicBezTo>
                <a:cubicBezTo>
                  <a:pt x="51604" y="6491"/>
                  <a:pt x="54573" y="6991"/>
                  <a:pt x="57575" y="7358"/>
                </a:cubicBezTo>
                <a:cubicBezTo>
                  <a:pt x="57641" y="7358"/>
                  <a:pt x="57708" y="7425"/>
                  <a:pt x="57842" y="7525"/>
                </a:cubicBezTo>
                <a:cubicBezTo>
                  <a:pt x="57608" y="7792"/>
                  <a:pt x="57408" y="8025"/>
                  <a:pt x="57174" y="8259"/>
                </a:cubicBezTo>
                <a:cubicBezTo>
                  <a:pt x="56240" y="9126"/>
                  <a:pt x="55306" y="9993"/>
                  <a:pt x="54406" y="10860"/>
                </a:cubicBezTo>
                <a:cubicBezTo>
                  <a:pt x="54106" y="11127"/>
                  <a:pt x="53839" y="11394"/>
                  <a:pt x="53639" y="11728"/>
                </a:cubicBezTo>
                <a:cubicBezTo>
                  <a:pt x="53438" y="12028"/>
                  <a:pt x="53205" y="12428"/>
                  <a:pt x="53505" y="12795"/>
                </a:cubicBezTo>
                <a:cubicBezTo>
                  <a:pt x="53726" y="13089"/>
                  <a:pt x="54019" y="13203"/>
                  <a:pt x="54344" y="13203"/>
                </a:cubicBezTo>
                <a:cubicBezTo>
                  <a:pt x="54461" y="13203"/>
                  <a:pt x="54582" y="13189"/>
                  <a:pt x="54706" y="13162"/>
                </a:cubicBezTo>
                <a:cubicBezTo>
                  <a:pt x="54939" y="13129"/>
                  <a:pt x="55173" y="12929"/>
                  <a:pt x="55373" y="12762"/>
                </a:cubicBezTo>
                <a:cubicBezTo>
                  <a:pt x="57274" y="11094"/>
                  <a:pt x="59142" y="9393"/>
                  <a:pt x="61044" y="7691"/>
                </a:cubicBezTo>
                <a:cubicBezTo>
                  <a:pt x="61644" y="7158"/>
                  <a:pt x="61644" y="6624"/>
                  <a:pt x="61044" y="6024"/>
                </a:cubicBezTo>
                <a:cubicBezTo>
                  <a:pt x="60644" y="5623"/>
                  <a:pt x="60143" y="5323"/>
                  <a:pt x="59810" y="4889"/>
                </a:cubicBezTo>
                <a:cubicBezTo>
                  <a:pt x="58575" y="3122"/>
                  <a:pt x="56674" y="2021"/>
                  <a:pt x="55273" y="420"/>
                </a:cubicBezTo>
                <a:cubicBezTo>
                  <a:pt x="55173" y="320"/>
                  <a:pt x="55073" y="286"/>
                  <a:pt x="54973" y="219"/>
                </a:cubicBezTo>
                <a:cubicBezTo>
                  <a:pt x="54729" y="71"/>
                  <a:pt x="54509" y="0"/>
                  <a:pt x="54323" y="0"/>
                </a:cubicBezTo>
                <a:close/>
              </a:path>
            </a:pathLst>
          </a:custGeom>
          <a:solidFill>
            <a:srgbClr val="D77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0" name="Google Shape;230;p32"/>
          <p:cNvSpPr/>
          <p:nvPr/>
        </p:nvSpPr>
        <p:spPr>
          <a:xfrm>
            <a:off x="6151347" y="6525112"/>
            <a:ext cx="957191" cy="1632510"/>
          </a:xfrm>
          <a:custGeom>
            <a:avLst/>
            <a:gdLst/>
            <a:ahLst/>
            <a:cxnLst/>
            <a:rect l="l" t="t" r="r" b="b"/>
            <a:pathLst>
              <a:path w="29255" h="49895" extrusionOk="0">
                <a:moveTo>
                  <a:pt x="28352" y="0"/>
                </a:moveTo>
                <a:cubicBezTo>
                  <a:pt x="28098" y="0"/>
                  <a:pt x="27852" y="48"/>
                  <a:pt x="27620" y="110"/>
                </a:cubicBezTo>
                <a:cubicBezTo>
                  <a:pt x="26386" y="443"/>
                  <a:pt x="25151" y="777"/>
                  <a:pt x="23951" y="1244"/>
                </a:cubicBezTo>
                <a:cubicBezTo>
                  <a:pt x="22349" y="1844"/>
                  <a:pt x="21049" y="2845"/>
                  <a:pt x="19914" y="4179"/>
                </a:cubicBezTo>
                <a:cubicBezTo>
                  <a:pt x="17079" y="7515"/>
                  <a:pt x="15578" y="11384"/>
                  <a:pt x="15011" y="15687"/>
                </a:cubicBezTo>
                <a:cubicBezTo>
                  <a:pt x="14611" y="19057"/>
                  <a:pt x="14310" y="22459"/>
                  <a:pt x="14210" y="25861"/>
                </a:cubicBezTo>
                <a:cubicBezTo>
                  <a:pt x="14110" y="29931"/>
                  <a:pt x="13210" y="33834"/>
                  <a:pt x="11608" y="37536"/>
                </a:cubicBezTo>
                <a:cubicBezTo>
                  <a:pt x="10541" y="40038"/>
                  <a:pt x="8940" y="42140"/>
                  <a:pt x="6505" y="43374"/>
                </a:cubicBezTo>
                <a:cubicBezTo>
                  <a:pt x="5337" y="43941"/>
                  <a:pt x="4036" y="44275"/>
                  <a:pt x="2735" y="44742"/>
                </a:cubicBezTo>
                <a:cubicBezTo>
                  <a:pt x="2936" y="43874"/>
                  <a:pt x="3403" y="43241"/>
                  <a:pt x="3803" y="42540"/>
                </a:cubicBezTo>
                <a:cubicBezTo>
                  <a:pt x="4003" y="42173"/>
                  <a:pt x="4203" y="41773"/>
                  <a:pt x="4370" y="41373"/>
                </a:cubicBezTo>
                <a:cubicBezTo>
                  <a:pt x="4470" y="41072"/>
                  <a:pt x="4437" y="40705"/>
                  <a:pt x="4103" y="40605"/>
                </a:cubicBezTo>
                <a:cubicBezTo>
                  <a:pt x="4014" y="40583"/>
                  <a:pt x="3918" y="40572"/>
                  <a:pt x="3820" y="40572"/>
                </a:cubicBezTo>
                <a:cubicBezTo>
                  <a:pt x="3625" y="40572"/>
                  <a:pt x="3425" y="40616"/>
                  <a:pt x="3269" y="40705"/>
                </a:cubicBezTo>
                <a:cubicBezTo>
                  <a:pt x="3069" y="40839"/>
                  <a:pt x="2936" y="41106"/>
                  <a:pt x="2802" y="41339"/>
                </a:cubicBezTo>
                <a:cubicBezTo>
                  <a:pt x="2435" y="41873"/>
                  <a:pt x="2068" y="42440"/>
                  <a:pt x="1768" y="43007"/>
                </a:cubicBezTo>
                <a:cubicBezTo>
                  <a:pt x="1301" y="43908"/>
                  <a:pt x="834" y="44842"/>
                  <a:pt x="434" y="45776"/>
                </a:cubicBezTo>
                <a:cubicBezTo>
                  <a:pt x="0" y="46843"/>
                  <a:pt x="134" y="47243"/>
                  <a:pt x="1068" y="47877"/>
                </a:cubicBezTo>
                <a:cubicBezTo>
                  <a:pt x="1234" y="47977"/>
                  <a:pt x="1401" y="48111"/>
                  <a:pt x="1601" y="48211"/>
                </a:cubicBezTo>
                <a:cubicBezTo>
                  <a:pt x="2735" y="48711"/>
                  <a:pt x="3903" y="49078"/>
                  <a:pt x="4937" y="49779"/>
                </a:cubicBezTo>
                <a:cubicBezTo>
                  <a:pt x="5058" y="49860"/>
                  <a:pt x="5208" y="49894"/>
                  <a:pt x="5362" y="49894"/>
                </a:cubicBezTo>
                <a:cubicBezTo>
                  <a:pt x="5716" y="49894"/>
                  <a:pt x="6099" y="49711"/>
                  <a:pt x="6238" y="49478"/>
                </a:cubicBezTo>
                <a:cubicBezTo>
                  <a:pt x="6405" y="49211"/>
                  <a:pt x="6205" y="48578"/>
                  <a:pt x="5804" y="48311"/>
                </a:cubicBezTo>
                <a:cubicBezTo>
                  <a:pt x="5504" y="48077"/>
                  <a:pt x="5137" y="47911"/>
                  <a:pt x="4804" y="47744"/>
                </a:cubicBezTo>
                <a:cubicBezTo>
                  <a:pt x="4237" y="47410"/>
                  <a:pt x="3703" y="47043"/>
                  <a:pt x="3102" y="46443"/>
                </a:cubicBezTo>
                <a:cubicBezTo>
                  <a:pt x="4003" y="46109"/>
                  <a:pt x="4770" y="45776"/>
                  <a:pt x="5537" y="45542"/>
                </a:cubicBezTo>
                <a:cubicBezTo>
                  <a:pt x="8106" y="44775"/>
                  <a:pt x="10107" y="43207"/>
                  <a:pt x="11508" y="41039"/>
                </a:cubicBezTo>
                <a:cubicBezTo>
                  <a:pt x="14110" y="37036"/>
                  <a:pt x="15178" y="32466"/>
                  <a:pt x="15711" y="27796"/>
                </a:cubicBezTo>
                <a:cubicBezTo>
                  <a:pt x="15945" y="25561"/>
                  <a:pt x="15878" y="23293"/>
                  <a:pt x="16045" y="21058"/>
                </a:cubicBezTo>
                <a:cubicBezTo>
                  <a:pt x="16245" y="18890"/>
                  <a:pt x="16512" y="16722"/>
                  <a:pt x="16812" y="14553"/>
                </a:cubicBezTo>
                <a:cubicBezTo>
                  <a:pt x="17179" y="11651"/>
                  <a:pt x="18313" y="9049"/>
                  <a:pt x="19948" y="6614"/>
                </a:cubicBezTo>
                <a:cubicBezTo>
                  <a:pt x="21349" y="4479"/>
                  <a:pt x="23217" y="2912"/>
                  <a:pt x="25618" y="2011"/>
                </a:cubicBezTo>
                <a:cubicBezTo>
                  <a:pt x="26486" y="1677"/>
                  <a:pt x="27386" y="1311"/>
                  <a:pt x="28254" y="944"/>
                </a:cubicBezTo>
                <a:cubicBezTo>
                  <a:pt x="28621" y="777"/>
                  <a:pt x="29054" y="677"/>
                  <a:pt x="29254" y="243"/>
                </a:cubicBezTo>
                <a:cubicBezTo>
                  <a:pt x="28950" y="64"/>
                  <a:pt x="28646" y="0"/>
                  <a:pt x="2835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1" name="Google Shape;231;p32"/>
          <p:cNvSpPr/>
          <p:nvPr/>
        </p:nvSpPr>
        <p:spPr>
          <a:xfrm>
            <a:off x="5846306" y="3091431"/>
            <a:ext cx="1567269" cy="492354"/>
          </a:xfrm>
          <a:custGeom>
            <a:avLst/>
            <a:gdLst/>
            <a:ahLst/>
            <a:cxnLst/>
            <a:rect l="l" t="t" r="r" b="b"/>
            <a:pathLst>
              <a:path w="47901" h="15048" extrusionOk="0">
                <a:moveTo>
                  <a:pt x="28871" y="1"/>
                </a:moveTo>
                <a:cubicBezTo>
                  <a:pt x="25629" y="1"/>
                  <a:pt x="22402" y="386"/>
                  <a:pt x="19214" y="1141"/>
                </a:cubicBezTo>
                <a:cubicBezTo>
                  <a:pt x="16378" y="1809"/>
                  <a:pt x="13643" y="2776"/>
                  <a:pt x="11175" y="4344"/>
                </a:cubicBezTo>
                <a:cubicBezTo>
                  <a:pt x="8039" y="6345"/>
                  <a:pt x="5137" y="8613"/>
                  <a:pt x="2602" y="11349"/>
                </a:cubicBezTo>
                <a:cubicBezTo>
                  <a:pt x="2469" y="11482"/>
                  <a:pt x="2302" y="11549"/>
                  <a:pt x="2068" y="11716"/>
                </a:cubicBezTo>
                <a:cubicBezTo>
                  <a:pt x="2135" y="11449"/>
                  <a:pt x="2135" y="11282"/>
                  <a:pt x="2168" y="11149"/>
                </a:cubicBezTo>
                <a:cubicBezTo>
                  <a:pt x="2602" y="9314"/>
                  <a:pt x="2902" y="7446"/>
                  <a:pt x="2902" y="5545"/>
                </a:cubicBezTo>
                <a:cubicBezTo>
                  <a:pt x="2902" y="5111"/>
                  <a:pt x="2802" y="4677"/>
                  <a:pt x="2635" y="4277"/>
                </a:cubicBezTo>
                <a:cubicBezTo>
                  <a:pt x="2554" y="4053"/>
                  <a:pt x="2373" y="3941"/>
                  <a:pt x="2175" y="3941"/>
                </a:cubicBezTo>
                <a:cubicBezTo>
                  <a:pt x="2050" y="3941"/>
                  <a:pt x="1918" y="3986"/>
                  <a:pt x="1801" y="4077"/>
                </a:cubicBezTo>
                <a:cubicBezTo>
                  <a:pt x="1601" y="4277"/>
                  <a:pt x="1401" y="4577"/>
                  <a:pt x="1334" y="4877"/>
                </a:cubicBezTo>
                <a:cubicBezTo>
                  <a:pt x="1234" y="5311"/>
                  <a:pt x="1234" y="5745"/>
                  <a:pt x="1201" y="6212"/>
                </a:cubicBezTo>
                <a:cubicBezTo>
                  <a:pt x="967" y="8313"/>
                  <a:pt x="767" y="10415"/>
                  <a:pt x="134" y="12483"/>
                </a:cubicBezTo>
                <a:cubicBezTo>
                  <a:pt x="0" y="12983"/>
                  <a:pt x="100" y="13584"/>
                  <a:pt x="167" y="14151"/>
                </a:cubicBezTo>
                <a:cubicBezTo>
                  <a:pt x="200" y="14351"/>
                  <a:pt x="400" y="14584"/>
                  <a:pt x="567" y="14685"/>
                </a:cubicBezTo>
                <a:cubicBezTo>
                  <a:pt x="941" y="14898"/>
                  <a:pt x="1336" y="15047"/>
                  <a:pt x="1769" y="15047"/>
                </a:cubicBezTo>
                <a:cubicBezTo>
                  <a:pt x="1877" y="15047"/>
                  <a:pt x="1988" y="15038"/>
                  <a:pt x="2102" y="15018"/>
                </a:cubicBezTo>
                <a:cubicBezTo>
                  <a:pt x="4270" y="14751"/>
                  <a:pt x="6438" y="14484"/>
                  <a:pt x="8606" y="14218"/>
                </a:cubicBezTo>
                <a:cubicBezTo>
                  <a:pt x="9140" y="14117"/>
                  <a:pt x="9640" y="13984"/>
                  <a:pt x="10141" y="13817"/>
                </a:cubicBezTo>
                <a:cubicBezTo>
                  <a:pt x="10541" y="13684"/>
                  <a:pt x="10808" y="13417"/>
                  <a:pt x="10708" y="12950"/>
                </a:cubicBezTo>
                <a:cubicBezTo>
                  <a:pt x="10608" y="12550"/>
                  <a:pt x="10207" y="12116"/>
                  <a:pt x="9807" y="12083"/>
                </a:cubicBezTo>
                <a:cubicBezTo>
                  <a:pt x="9749" y="12073"/>
                  <a:pt x="9690" y="12069"/>
                  <a:pt x="9630" y="12069"/>
                </a:cubicBezTo>
                <a:cubicBezTo>
                  <a:pt x="9487" y="12069"/>
                  <a:pt x="9338" y="12092"/>
                  <a:pt x="9173" y="12116"/>
                </a:cubicBezTo>
                <a:cubicBezTo>
                  <a:pt x="8206" y="12249"/>
                  <a:pt x="7205" y="12450"/>
                  <a:pt x="6205" y="12550"/>
                </a:cubicBezTo>
                <a:cubicBezTo>
                  <a:pt x="5682" y="12633"/>
                  <a:pt x="5160" y="12704"/>
                  <a:pt x="4605" y="12704"/>
                </a:cubicBezTo>
                <a:cubicBezTo>
                  <a:pt x="4273" y="12704"/>
                  <a:pt x="3931" y="12679"/>
                  <a:pt x="3569" y="12616"/>
                </a:cubicBezTo>
                <a:cubicBezTo>
                  <a:pt x="4003" y="12149"/>
                  <a:pt x="4337" y="11816"/>
                  <a:pt x="4670" y="11449"/>
                </a:cubicBezTo>
                <a:cubicBezTo>
                  <a:pt x="6838" y="9247"/>
                  <a:pt x="9273" y="7346"/>
                  <a:pt x="11909" y="5745"/>
                </a:cubicBezTo>
                <a:cubicBezTo>
                  <a:pt x="12909" y="5111"/>
                  <a:pt x="13943" y="4544"/>
                  <a:pt x="15044" y="4110"/>
                </a:cubicBezTo>
                <a:cubicBezTo>
                  <a:pt x="19047" y="2376"/>
                  <a:pt x="23283" y="1608"/>
                  <a:pt x="27653" y="1442"/>
                </a:cubicBezTo>
                <a:cubicBezTo>
                  <a:pt x="28492" y="1412"/>
                  <a:pt x="29331" y="1391"/>
                  <a:pt x="30169" y="1391"/>
                </a:cubicBezTo>
                <a:cubicBezTo>
                  <a:pt x="32163" y="1391"/>
                  <a:pt x="34153" y="1509"/>
                  <a:pt x="36126" y="1909"/>
                </a:cubicBezTo>
                <a:cubicBezTo>
                  <a:pt x="39328" y="2542"/>
                  <a:pt x="42297" y="3677"/>
                  <a:pt x="45099" y="5378"/>
                </a:cubicBezTo>
                <a:cubicBezTo>
                  <a:pt x="45966" y="5912"/>
                  <a:pt x="46867" y="6379"/>
                  <a:pt x="47901" y="6979"/>
                </a:cubicBezTo>
                <a:cubicBezTo>
                  <a:pt x="47734" y="6112"/>
                  <a:pt x="47201" y="5778"/>
                  <a:pt x="46700" y="5411"/>
                </a:cubicBezTo>
                <a:cubicBezTo>
                  <a:pt x="43131" y="2676"/>
                  <a:pt x="39061" y="1041"/>
                  <a:pt x="34625" y="408"/>
                </a:cubicBezTo>
                <a:cubicBezTo>
                  <a:pt x="32705" y="135"/>
                  <a:pt x="30786" y="1"/>
                  <a:pt x="28871" y="1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2" name="Google Shape;232;p32"/>
          <p:cNvSpPr/>
          <p:nvPr/>
        </p:nvSpPr>
        <p:spPr>
          <a:xfrm rot="2326575">
            <a:off x="11008508" y="6444888"/>
            <a:ext cx="1311898" cy="332294"/>
          </a:xfrm>
          <a:custGeom>
            <a:avLst/>
            <a:gdLst/>
            <a:ahLst/>
            <a:cxnLst/>
            <a:rect l="l" t="t" r="r" b="b"/>
            <a:pathLst>
              <a:path w="40096" h="10156" extrusionOk="0">
                <a:moveTo>
                  <a:pt x="33160" y="0"/>
                </a:moveTo>
                <a:cubicBezTo>
                  <a:pt x="32817" y="0"/>
                  <a:pt x="32513" y="149"/>
                  <a:pt x="32357" y="416"/>
                </a:cubicBezTo>
                <a:cubicBezTo>
                  <a:pt x="32090" y="816"/>
                  <a:pt x="32224" y="1483"/>
                  <a:pt x="32724" y="1817"/>
                </a:cubicBezTo>
                <a:cubicBezTo>
                  <a:pt x="33258" y="2217"/>
                  <a:pt x="33858" y="2550"/>
                  <a:pt x="34459" y="2884"/>
                </a:cubicBezTo>
                <a:cubicBezTo>
                  <a:pt x="34792" y="3084"/>
                  <a:pt x="35159" y="3284"/>
                  <a:pt x="35626" y="3551"/>
                </a:cubicBezTo>
                <a:cubicBezTo>
                  <a:pt x="35259" y="3618"/>
                  <a:pt x="35092" y="3685"/>
                  <a:pt x="34926" y="3718"/>
                </a:cubicBezTo>
                <a:cubicBezTo>
                  <a:pt x="32573" y="3877"/>
                  <a:pt x="30221" y="4187"/>
                  <a:pt x="27869" y="4187"/>
                </a:cubicBezTo>
                <a:cubicBezTo>
                  <a:pt x="27753" y="4187"/>
                  <a:pt x="27636" y="4187"/>
                  <a:pt x="27520" y="4185"/>
                </a:cubicBezTo>
                <a:cubicBezTo>
                  <a:pt x="24818" y="4152"/>
                  <a:pt x="22116" y="3851"/>
                  <a:pt x="19481" y="3451"/>
                </a:cubicBezTo>
                <a:cubicBezTo>
                  <a:pt x="17046" y="3118"/>
                  <a:pt x="14678" y="2517"/>
                  <a:pt x="12276" y="1983"/>
                </a:cubicBezTo>
                <a:cubicBezTo>
                  <a:pt x="10074" y="1482"/>
                  <a:pt x="7896" y="1027"/>
                  <a:pt x="5644" y="1027"/>
                </a:cubicBezTo>
                <a:cubicBezTo>
                  <a:pt x="5200" y="1027"/>
                  <a:pt x="4754" y="1044"/>
                  <a:pt x="4304" y="1083"/>
                </a:cubicBezTo>
                <a:cubicBezTo>
                  <a:pt x="3170" y="1183"/>
                  <a:pt x="2135" y="1416"/>
                  <a:pt x="1135" y="1850"/>
                </a:cubicBezTo>
                <a:cubicBezTo>
                  <a:pt x="668" y="2017"/>
                  <a:pt x="201" y="2250"/>
                  <a:pt x="1" y="2817"/>
                </a:cubicBezTo>
                <a:cubicBezTo>
                  <a:pt x="154" y="2971"/>
                  <a:pt x="294" y="3018"/>
                  <a:pt x="429" y="3018"/>
                </a:cubicBezTo>
                <a:cubicBezTo>
                  <a:pt x="587" y="3018"/>
                  <a:pt x="739" y="2953"/>
                  <a:pt x="901" y="2917"/>
                </a:cubicBezTo>
                <a:cubicBezTo>
                  <a:pt x="1435" y="2751"/>
                  <a:pt x="2035" y="2517"/>
                  <a:pt x="2602" y="2484"/>
                </a:cubicBezTo>
                <a:cubicBezTo>
                  <a:pt x="3423" y="2445"/>
                  <a:pt x="4255" y="2428"/>
                  <a:pt x="5085" y="2428"/>
                </a:cubicBezTo>
                <a:cubicBezTo>
                  <a:pt x="5672" y="2428"/>
                  <a:pt x="6259" y="2437"/>
                  <a:pt x="6839" y="2450"/>
                </a:cubicBezTo>
                <a:cubicBezTo>
                  <a:pt x="7406" y="2450"/>
                  <a:pt x="7973" y="2517"/>
                  <a:pt x="8507" y="2651"/>
                </a:cubicBezTo>
                <a:cubicBezTo>
                  <a:pt x="10275" y="3051"/>
                  <a:pt x="12009" y="3484"/>
                  <a:pt x="13777" y="3885"/>
                </a:cubicBezTo>
                <a:cubicBezTo>
                  <a:pt x="15178" y="4218"/>
                  <a:pt x="16579" y="4585"/>
                  <a:pt x="18013" y="4785"/>
                </a:cubicBezTo>
                <a:cubicBezTo>
                  <a:pt x="20015" y="5119"/>
                  <a:pt x="22016" y="5319"/>
                  <a:pt x="23984" y="5586"/>
                </a:cubicBezTo>
                <a:cubicBezTo>
                  <a:pt x="25250" y="5754"/>
                  <a:pt x="26510" y="5817"/>
                  <a:pt x="27765" y="5817"/>
                </a:cubicBezTo>
                <a:cubicBezTo>
                  <a:pt x="29255" y="5817"/>
                  <a:pt x="30739" y="5728"/>
                  <a:pt x="32224" y="5619"/>
                </a:cubicBezTo>
                <a:cubicBezTo>
                  <a:pt x="33558" y="5519"/>
                  <a:pt x="34859" y="5352"/>
                  <a:pt x="36293" y="5219"/>
                </a:cubicBezTo>
                <a:lnTo>
                  <a:pt x="36293" y="5219"/>
                </a:lnTo>
                <a:cubicBezTo>
                  <a:pt x="36026" y="5519"/>
                  <a:pt x="35860" y="5686"/>
                  <a:pt x="35693" y="5886"/>
                </a:cubicBezTo>
                <a:cubicBezTo>
                  <a:pt x="34992" y="6820"/>
                  <a:pt x="34225" y="7754"/>
                  <a:pt x="33591" y="8755"/>
                </a:cubicBezTo>
                <a:cubicBezTo>
                  <a:pt x="33091" y="9522"/>
                  <a:pt x="33491" y="10156"/>
                  <a:pt x="34425" y="10156"/>
                </a:cubicBezTo>
                <a:cubicBezTo>
                  <a:pt x="34725" y="10156"/>
                  <a:pt x="35059" y="10022"/>
                  <a:pt x="35259" y="9789"/>
                </a:cubicBezTo>
                <a:cubicBezTo>
                  <a:pt x="36493" y="8521"/>
                  <a:pt x="37694" y="7187"/>
                  <a:pt x="38862" y="5886"/>
                </a:cubicBezTo>
                <a:cubicBezTo>
                  <a:pt x="39062" y="5686"/>
                  <a:pt x="39129" y="5386"/>
                  <a:pt x="39329" y="5186"/>
                </a:cubicBezTo>
                <a:cubicBezTo>
                  <a:pt x="40096" y="4318"/>
                  <a:pt x="39929" y="3585"/>
                  <a:pt x="38862" y="3151"/>
                </a:cubicBezTo>
                <a:cubicBezTo>
                  <a:pt x="38261" y="2884"/>
                  <a:pt x="37661" y="2651"/>
                  <a:pt x="37094" y="2317"/>
                </a:cubicBezTo>
                <a:cubicBezTo>
                  <a:pt x="36293" y="1783"/>
                  <a:pt x="35526" y="1183"/>
                  <a:pt x="34725" y="649"/>
                </a:cubicBezTo>
                <a:cubicBezTo>
                  <a:pt x="34392" y="449"/>
                  <a:pt x="34058" y="249"/>
                  <a:pt x="33691" y="115"/>
                </a:cubicBezTo>
                <a:cubicBezTo>
                  <a:pt x="33513" y="38"/>
                  <a:pt x="33332" y="0"/>
                  <a:pt x="33160" y="0"/>
                </a:cubicBezTo>
                <a:close/>
              </a:path>
            </a:pathLst>
          </a:custGeom>
          <a:solidFill>
            <a:srgbClr val="2CC8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3" name="Google Shape;233;p32"/>
          <p:cNvSpPr txBox="1"/>
          <p:nvPr/>
        </p:nvSpPr>
        <p:spPr>
          <a:xfrm>
            <a:off x="1556760" y="4513624"/>
            <a:ext cx="3876793" cy="1496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She’r nima? She’riy vazn-chi?</a:t>
            </a:r>
            <a:endParaRPr sz="2400" b="1" kern="0" dirty="0">
              <a:solidFill>
                <a:srgbClr val="000000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12456029" y="7499515"/>
            <a:ext cx="4220689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362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She’riy tizimlarni farqlash qanchalik muhim? </a:t>
            </a:r>
          </a:p>
        </p:txBody>
      </p:sp>
      <p:sp>
        <p:nvSpPr>
          <p:cNvPr id="235" name="Google Shape;235;p32"/>
          <p:cNvSpPr txBox="1"/>
          <p:nvPr/>
        </p:nvSpPr>
        <p:spPr>
          <a:xfrm>
            <a:off x="12510931" y="4246473"/>
            <a:ext cx="3738518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Aruz vazni haqida nimalarni bilasiz?</a:t>
            </a:r>
          </a:p>
        </p:txBody>
      </p:sp>
      <p:sp>
        <p:nvSpPr>
          <p:cNvPr id="236" name="Google Shape;236;p32"/>
          <p:cNvSpPr txBox="1"/>
          <p:nvPr/>
        </p:nvSpPr>
        <p:spPr>
          <a:xfrm>
            <a:off x="1264280" y="7412126"/>
            <a:ext cx="4358966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Barmoq vazniga xos xususiyatlar nima?</a:t>
            </a: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1" name="Google Shape;1112;p42">
            <a:extLst>
              <a:ext uri="{FF2B5EF4-FFF2-40B4-BE49-F238E27FC236}">
                <a16:creationId xmlns:a16="http://schemas.microsoft.com/office/drawing/2014/main" id="{9EF9287C-80F2-4F95-A50A-214C1BECE7EB}"/>
              </a:ext>
            </a:extLst>
          </p:cNvPr>
          <p:cNvGrpSpPr/>
          <p:nvPr/>
        </p:nvGrpSpPr>
        <p:grpSpPr>
          <a:xfrm rot="788312">
            <a:off x="7215012" y="3203552"/>
            <a:ext cx="3656854" cy="6172200"/>
            <a:chOff x="3564925" y="2521925"/>
            <a:chExt cx="727125" cy="1174775"/>
          </a:xfrm>
        </p:grpSpPr>
        <p:sp>
          <p:nvSpPr>
            <p:cNvPr id="72" name="Google Shape;1113;p42">
              <a:extLst>
                <a:ext uri="{FF2B5EF4-FFF2-40B4-BE49-F238E27FC236}">
                  <a16:creationId xmlns:a16="http://schemas.microsoft.com/office/drawing/2014/main" id="{A68FE6EC-88FE-46AB-B4EF-62C10E7003E2}"/>
                </a:ext>
              </a:extLst>
            </p:cNvPr>
            <p:cNvSpPr/>
            <p:nvPr/>
          </p:nvSpPr>
          <p:spPr>
            <a:xfrm>
              <a:off x="3591075" y="2541800"/>
              <a:ext cx="700975" cy="879875"/>
            </a:xfrm>
            <a:custGeom>
              <a:avLst/>
              <a:gdLst/>
              <a:ahLst/>
              <a:cxnLst/>
              <a:rect l="l" t="t" r="r" b="b"/>
              <a:pathLst>
                <a:path w="28039" h="35195" extrusionOk="0">
                  <a:moveTo>
                    <a:pt x="13287" y="1"/>
                  </a:moveTo>
                  <a:cubicBezTo>
                    <a:pt x="9144" y="1"/>
                    <a:pt x="5462" y="733"/>
                    <a:pt x="1381" y="2407"/>
                  </a:cubicBezTo>
                  <a:lnTo>
                    <a:pt x="0" y="2972"/>
                  </a:lnTo>
                  <a:lnTo>
                    <a:pt x="2867" y="10944"/>
                  </a:lnTo>
                  <a:lnTo>
                    <a:pt x="4415" y="10274"/>
                  </a:lnTo>
                  <a:cubicBezTo>
                    <a:pt x="7617" y="8851"/>
                    <a:pt x="10044" y="8307"/>
                    <a:pt x="12868" y="8307"/>
                  </a:cubicBezTo>
                  <a:cubicBezTo>
                    <a:pt x="15944" y="8307"/>
                    <a:pt x="18455" y="9835"/>
                    <a:pt x="18455" y="11676"/>
                  </a:cubicBezTo>
                  <a:cubicBezTo>
                    <a:pt x="18455" y="13706"/>
                    <a:pt x="16739" y="14815"/>
                    <a:pt x="12806" y="16907"/>
                  </a:cubicBezTo>
                  <a:cubicBezTo>
                    <a:pt x="8140" y="19271"/>
                    <a:pt x="3746" y="21510"/>
                    <a:pt x="3746" y="26113"/>
                  </a:cubicBezTo>
                  <a:cubicBezTo>
                    <a:pt x="3746" y="28917"/>
                    <a:pt x="5231" y="31114"/>
                    <a:pt x="7324" y="34127"/>
                  </a:cubicBezTo>
                  <a:lnTo>
                    <a:pt x="8056" y="35194"/>
                  </a:lnTo>
                  <a:lnTo>
                    <a:pt x="12910" y="33520"/>
                  </a:lnTo>
                  <a:lnTo>
                    <a:pt x="12178" y="31951"/>
                  </a:lnTo>
                  <a:cubicBezTo>
                    <a:pt x="11613" y="30696"/>
                    <a:pt x="11236" y="29712"/>
                    <a:pt x="11236" y="28624"/>
                  </a:cubicBezTo>
                  <a:cubicBezTo>
                    <a:pt x="11236" y="27327"/>
                    <a:pt x="13015" y="26323"/>
                    <a:pt x="17367" y="24000"/>
                  </a:cubicBezTo>
                  <a:lnTo>
                    <a:pt x="18058" y="23644"/>
                  </a:lnTo>
                  <a:cubicBezTo>
                    <a:pt x="22870" y="21008"/>
                    <a:pt x="28038" y="17660"/>
                    <a:pt x="28038" y="11550"/>
                  </a:cubicBezTo>
                  <a:cubicBezTo>
                    <a:pt x="28017" y="8077"/>
                    <a:pt x="26385" y="5001"/>
                    <a:pt x="23414" y="2909"/>
                  </a:cubicBezTo>
                  <a:cubicBezTo>
                    <a:pt x="20757" y="1026"/>
                    <a:pt x="17158" y="1"/>
                    <a:pt x="13287" y="1"/>
                  </a:cubicBezTo>
                  <a:close/>
                </a:path>
              </a:pathLst>
            </a:custGeom>
            <a:solidFill>
              <a:srgbClr val="FF9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endParaRPr>
            </a:p>
          </p:txBody>
        </p:sp>
        <p:sp>
          <p:nvSpPr>
            <p:cNvPr id="73" name="Google Shape;1114;p42">
              <a:extLst>
                <a:ext uri="{FF2B5EF4-FFF2-40B4-BE49-F238E27FC236}">
                  <a16:creationId xmlns:a16="http://schemas.microsoft.com/office/drawing/2014/main" id="{37F0A202-78BA-445A-BBD6-0262CA7418AE}"/>
                </a:ext>
              </a:extLst>
            </p:cNvPr>
            <p:cNvSpPr/>
            <p:nvPr/>
          </p:nvSpPr>
          <p:spPr>
            <a:xfrm>
              <a:off x="3768925" y="3419050"/>
              <a:ext cx="348925" cy="277650"/>
            </a:xfrm>
            <a:custGeom>
              <a:avLst/>
              <a:gdLst/>
              <a:ahLst/>
              <a:cxnLst/>
              <a:rect l="l" t="t" r="r" b="b"/>
              <a:pathLst>
                <a:path w="13957" h="11106" extrusionOk="0">
                  <a:moveTo>
                    <a:pt x="7764" y="1"/>
                  </a:moveTo>
                  <a:cubicBezTo>
                    <a:pt x="6775" y="1"/>
                    <a:pt x="5733" y="224"/>
                    <a:pt x="4708" y="690"/>
                  </a:cubicBezTo>
                  <a:cubicBezTo>
                    <a:pt x="1507" y="2155"/>
                    <a:pt x="1" y="5440"/>
                    <a:pt x="1277" y="8222"/>
                  </a:cubicBezTo>
                  <a:cubicBezTo>
                    <a:pt x="2126" y="10065"/>
                    <a:pt x="4035" y="11105"/>
                    <a:pt x="6185" y="11105"/>
                  </a:cubicBezTo>
                  <a:cubicBezTo>
                    <a:pt x="7161" y="11105"/>
                    <a:pt x="8187" y="10891"/>
                    <a:pt x="9186" y="10440"/>
                  </a:cubicBezTo>
                  <a:cubicBezTo>
                    <a:pt x="12450" y="8955"/>
                    <a:pt x="13957" y="5733"/>
                    <a:pt x="12701" y="2992"/>
                  </a:cubicBezTo>
                  <a:cubicBezTo>
                    <a:pt x="11825" y="1068"/>
                    <a:pt x="9925" y="1"/>
                    <a:pt x="7764" y="1"/>
                  </a:cubicBezTo>
                  <a:close/>
                </a:path>
              </a:pathLst>
            </a:custGeom>
            <a:solidFill>
              <a:srgbClr val="FF9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endParaRPr>
            </a:p>
          </p:txBody>
        </p:sp>
        <p:sp>
          <p:nvSpPr>
            <p:cNvPr id="74" name="Google Shape;1115;p42">
              <a:extLst>
                <a:ext uri="{FF2B5EF4-FFF2-40B4-BE49-F238E27FC236}">
                  <a16:creationId xmlns:a16="http://schemas.microsoft.com/office/drawing/2014/main" id="{0B4F5A79-AD86-4880-80BE-911F73D1C4D3}"/>
                </a:ext>
              </a:extLst>
            </p:cNvPr>
            <p:cNvSpPr/>
            <p:nvPr/>
          </p:nvSpPr>
          <p:spPr>
            <a:xfrm>
              <a:off x="3564925" y="2521925"/>
              <a:ext cx="700950" cy="880375"/>
            </a:xfrm>
            <a:custGeom>
              <a:avLst/>
              <a:gdLst/>
              <a:ahLst/>
              <a:cxnLst/>
              <a:rect l="l" t="t" r="r" b="b"/>
              <a:pathLst>
                <a:path w="28038" h="35215" extrusionOk="0">
                  <a:moveTo>
                    <a:pt x="13287" y="1"/>
                  </a:moveTo>
                  <a:cubicBezTo>
                    <a:pt x="9144" y="1"/>
                    <a:pt x="5461" y="733"/>
                    <a:pt x="1381" y="2407"/>
                  </a:cubicBezTo>
                  <a:lnTo>
                    <a:pt x="0" y="2993"/>
                  </a:lnTo>
                  <a:lnTo>
                    <a:pt x="2867" y="10964"/>
                  </a:lnTo>
                  <a:lnTo>
                    <a:pt x="4415" y="10274"/>
                  </a:lnTo>
                  <a:cubicBezTo>
                    <a:pt x="7616" y="8872"/>
                    <a:pt x="10044" y="8328"/>
                    <a:pt x="12868" y="8328"/>
                  </a:cubicBezTo>
                  <a:cubicBezTo>
                    <a:pt x="15944" y="8328"/>
                    <a:pt x="18455" y="9835"/>
                    <a:pt x="18455" y="11697"/>
                  </a:cubicBezTo>
                  <a:cubicBezTo>
                    <a:pt x="18455" y="13705"/>
                    <a:pt x="16739" y="14835"/>
                    <a:pt x="12806" y="16928"/>
                  </a:cubicBezTo>
                  <a:cubicBezTo>
                    <a:pt x="8140" y="19271"/>
                    <a:pt x="3746" y="21531"/>
                    <a:pt x="3746" y="26134"/>
                  </a:cubicBezTo>
                  <a:cubicBezTo>
                    <a:pt x="3746" y="28938"/>
                    <a:pt x="5231" y="31135"/>
                    <a:pt x="7324" y="34127"/>
                  </a:cubicBezTo>
                  <a:lnTo>
                    <a:pt x="8056" y="35215"/>
                  </a:lnTo>
                  <a:lnTo>
                    <a:pt x="12910" y="33541"/>
                  </a:lnTo>
                  <a:lnTo>
                    <a:pt x="12178" y="31972"/>
                  </a:lnTo>
                  <a:cubicBezTo>
                    <a:pt x="11613" y="30716"/>
                    <a:pt x="11236" y="29712"/>
                    <a:pt x="11236" y="28645"/>
                  </a:cubicBezTo>
                  <a:cubicBezTo>
                    <a:pt x="11236" y="27327"/>
                    <a:pt x="13015" y="26343"/>
                    <a:pt x="17367" y="24021"/>
                  </a:cubicBezTo>
                  <a:lnTo>
                    <a:pt x="18057" y="23644"/>
                  </a:lnTo>
                  <a:cubicBezTo>
                    <a:pt x="22870" y="21008"/>
                    <a:pt x="28038" y="17660"/>
                    <a:pt x="28038" y="11571"/>
                  </a:cubicBezTo>
                  <a:cubicBezTo>
                    <a:pt x="28017" y="8098"/>
                    <a:pt x="26385" y="5001"/>
                    <a:pt x="23414" y="2909"/>
                  </a:cubicBezTo>
                  <a:cubicBezTo>
                    <a:pt x="20757" y="1026"/>
                    <a:pt x="17158" y="1"/>
                    <a:pt x="13287" y="1"/>
                  </a:cubicBezTo>
                  <a:close/>
                </a:path>
              </a:pathLst>
            </a:custGeom>
            <a:solidFill>
              <a:srgbClr val="F0D90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endParaRPr>
            </a:p>
          </p:txBody>
        </p:sp>
        <p:sp>
          <p:nvSpPr>
            <p:cNvPr id="75" name="Google Shape;1116;p42">
              <a:extLst>
                <a:ext uri="{FF2B5EF4-FFF2-40B4-BE49-F238E27FC236}">
                  <a16:creationId xmlns:a16="http://schemas.microsoft.com/office/drawing/2014/main" id="{2FC05F02-228D-4DBC-A8B7-E8F321ECED19}"/>
                </a:ext>
              </a:extLst>
            </p:cNvPr>
            <p:cNvSpPr/>
            <p:nvPr/>
          </p:nvSpPr>
          <p:spPr>
            <a:xfrm>
              <a:off x="3742775" y="3399275"/>
              <a:ext cx="348925" cy="277825"/>
            </a:xfrm>
            <a:custGeom>
              <a:avLst/>
              <a:gdLst/>
              <a:ahLst/>
              <a:cxnLst/>
              <a:rect l="l" t="t" r="r" b="b"/>
              <a:pathLst>
                <a:path w="13957" h="11113" extrusionOk="0">
                  <a:moveTo>
                    <a:pt x="7749" y="1"/>
                  </a:moveTo>
                  <a:cubicBezTo>
                    <a:pt x="6765" y="1"/>
                    <a:pt x="5727" y="222"/>
                    <a:pt x="4708" y="686"/>
                  </a:cubicBezTo>
                  <a:cubicBezTo>
                    <a:pt x="1507" y="2151"/>
                    <a:pt x="0" y="5456"/>
                    <a:pt x="1277" y="8218"/>
                  </a:cubicBezTo>
                  <a:cubicBezTo>
                    <a:pt x="2127" y="10077"/>
                    <a:pt x="4038" y="11112"/>
                    <a:pt x="6192" y="11112"/>
                  </a:cubicBezTo>
                  <a:cubicBezTo>
                    <a:pt x="7165" y="11112"/>
                    <a:pt x="8189" y="10900"/>
                    <a:pt x="9186" y="10457"/>
                  </a:cubicBezTo>
                  <a:cubicBezTo>
                    <a:pt x="12450" y="8951"/>
                    <a:pt x="13956" y="5749"/>
                    <a:pt x="12701" y="2987"/>
                  </a:cubicBezTo>
                  <a:cubicBezTo>
                    <a:pt x="11823" y="1074"/>
                    <a:pt x="9916" y="1"/>
                    <a:pt x="7749" y="1"/>
                  </a:cubicBezTo>
                  <a:close/>
                </a:path>
              </a:pathLst>
            </a:custGeom>
            <a:solidFill>
              <a:srgbClr val="F0D90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/>
      <p:bldP spid="234" grpId="0"/>
      <p:bldP spid="235" grpId="0"/>
      <p:bldP spid="2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EE23F4-FB90-4C3D-B1FC-0C2F0FD76CB9}"/>
              </a:ext>
            </a:extLst>
          </p:cNvPr>
          <p:cNvSpPr txBox="1"/>
          <p:nvPr/>
        </p:nvSpPr>
        <p:spPr>
          <a:xfrm>
            <a:off x="14103350" y="186271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4126392-21B5-4D1B-BF20-C1157921C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476317"/>
            <a:ext cx="15380732" cy="155348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uz-Latn-UZ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PUZZLE</a:t>
            </a:r>
            <a:r>
              <a:rPr lang="uz-Latn-UZ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usuli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uzzle">
            <a:extLst>
              <a:ext uri="{FF2B5EF4-FFF2-40B4-BE49-F238E27FC236}">
                <a16:creationId xmlns:a16="http://schemas.microsoft.com/office/drawing/2014/main" id="{6D14E232-53B3-4EBE-9C31-79E623526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" y="3029800"/>
            <a:ext cx="6477000" cy="606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19ACBD-C2B1-4B0A-A6C0-1C90AAB90499}"/>
              </a:ext>
            </a:extLst>
          </p:cNvPr>
          <p:cNvSpPr txBox="1"/>
          <p:nvPr/>
        </p:nvSpPr>
        <p:spPr>
          <a:xfrm>
            <a:off x="8007350" y="4562475"/>
            <a:ext cx="800265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000" b="1" dirty="0">
                <a:latin typeface="Arial" panose="020B0604020202020204" pitchFamily="34" charset="0"/>
                <a:cs typeface="Arial" panose="020B0604020202020204" pitchFamily="34" charset="0"/>
              </a:rPr>
              <a:t>Guruhlarda ishlash.</a:t>
            </a:r>
          </a:p>
          <a:p>
            <a:pPr algn="ctr"/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Har bir guruhga she’riy matnlarning misralari ajratilgan holda beriladi. Guruh a’zolari birgalikda 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tiklashlarini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ifodali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qofiya, radif,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vaznini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aniqlashlari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kerak. </a:t>
            </a:r>
            <a:endParaRPr lang="en-US" b="1" dirty="0"/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EEDCDB5-286F-4B26-96D0-D49D885F04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83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289BAB5-0774-4390-A67C-466F7373BAA9}"/>
              </a:ext>
            </a:extLst>
          </p:cNvPr>
          <p:cNvSpPr txBox="1"/>
          <p:nvPr/>
        </p:nvSpPr>
        <p:spPr>
          <a:xfrm>
            <a:off x="13874750" y="172517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E03022B6-7737-44ED-848B-DF4A76ADDD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6AB764E1-42F4-4E1F-8CB5-94B5A0FCE8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3563515"/>
              </p:ext>
            </p:extLst>
          </p:nvPr>
        </p:nvGraphicFramePr>
        <p:xfrm>
          <a:off x="2520950" y="1140168"/>
          <a:ext cx="11997267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618F782-50E9-41A4-9E23-70668EDA6A71}"/>
              </a:ext>
            </a:extLst>
          </p:cNvPr>
          <p:cNvSpPr txBox="1"/>
          <p:nvPr/>
        </p:nvSpPr>
        <p:spPr>
          <a:xfrm>
            <a:off x="6178550" y="1597878"/>
            <a:ext cx="61427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800" dirty="0"/>
              <a:t>“</a:t>
            </a:r>
            <a:r>
              <a:rPr lang="uz-Latn-UZ" sz="4800" b="1" dirty="0"/>
              <a:t>Venn” di</a:t>
            </a:r>
            <a:r>
              <a:rPr lang="en-US" sz="4800" b="1" dirty="0"/>
              <a:t>a</a:t>
            </a:r>
            <a:r>
              <a:rPr lang="uz-Latn-UZ" sz="4800" b="1" dirty="0"/>
              <a:t>grammasi</a:t>
            </a:r>
            <a:endParaRPr lang="en-US" sz="48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B185940-179F-45F3-A8B1-D1B81DCA5F03}"/>
              </a:ext>
            </a:extLst>
          </p:cNvPr>
          <p:cNvSpPr txBox="1"/>
          <p:nvPr/>
        </p:nvSpPr>
        <p:spPr>
          <a:xfrm>
            <a:off x="3094474" y="8618697"/>
            <a:ext cx="12976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200" b="1" dirty="0"/>
              <a:t>Ushbu she’riy vaznlarning o‘xshash va farqli tomonlarini izohlang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53553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BDBD61-B4DE-4BBC-AEC2-4C8B1A215238}"/>
              </a:ext>
            </a:extLst>
          </p:cNvPr>
          <p:cNvSpPr txBox="1"/>
          <p:nvPr/>
        </p:nvSpPr>
        <p:spPr>
          <a:xfrm>
            <a:off x="549662" y="1318357"/>
            <a:ext cx="1668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4800" b="1" kern="0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O‘zbek she’r tizimlari</a:t>
            </a:r>
          </a:p>
        </p:txBody>
      </p:sp>
      <p:sp>
        <p:nvSpPr>
          <p:cNvPr id="22" name="Google Shape;96;p16">
            <a:extLst>
              <a:ext uri="{FF2B5EF4-FFF2-40B4-BE49-F238E27FC236}">
                <a16:creationId xmlns:a16="http://schemas.microsoft.com/office/drawing/2014/main" id="{62B28291-5F26-4DEB-81AB-E50C676EB7AE}"/>
              </a:ext>
            </a:extLst>
          </p:cNvPr>
          <p:cNvSpPr/>
          <p:nvPr/>
        </p:nvSpPr>
        <p:spPr>
          <a:xfrm rot="727242">
            <a:off x="172101" y="1946550"/>
            <a:ext cx="1777082" cy="2311821"/>
          </a:xfrm>
          <a:custGeom>
            <a:avLst/>
            <a:gdLst/>
            <a:ahLst/>
            <a:cxnLst/>
            <a:rect l="l" t="t" r="r" b="b"/>
            <a:pathLst>
              <a:path w="34143" h="34951" extrusionOk="0">
                <a:moveTo>
                  <a:pt x="14742" y="5526"/>
                </a:moveTo>
                <a:lnTo>
                  <a:pt x="14742" y="5526"/>
                </a:lnTo>
                <a:cubicBezTo>
                  <a:pt x="15502" y="5716"/>
                  <a:pt x="16244" y="6344"/>
                  <a:pt x="16054" y="7219"/>
                </a:cubicBezTo>
                <a:cubicBezTo>
                  <a:pt x="15864" y="8056"/>
                  <a:pt x="14951" y="8569"/>
                  <a:pt x="14247" y="8912"/>
                </a:cubicBezTo>
                <a:cubicBezTo>
                  <a:pt x="15103" y="8246"/>
                  <a:pt x="15693" y="7276"/>
                  <a:pt x="15217" y="6192"/>
                </a:cubicBezTo>
                <a:cubicBezTo>
                  <a:pt x="15103" y="5945"/>
                  <a:pt x="14932" y="5716"/>
                  <a:pt x="14742" y="5526"/>
                </a:cubicBezTo>
                <a:close/>
                <a:moveTo>
                  <a:pt x="13083" y="5524"/>
                </a:moveTo>
                <a:cubicBezTo>
                  <a:pt x="13224" y="5524"/>
                  <a:pt x="13365" y="5542"/>
                  <a:pt x="13505" y="5583"/>
                </a:cubicBezTo>
                <a:cubicBezTo>
                  <a:pt x="14608" y="5888"/>
                  <a:pt x="15179" y="7029"/>
                  <a:pt x="14361" y="7961"/>
                </a:cubicBezTo>
                <a:cubicBezTo>
                  <a:pt x="13657" y="8760"/>
                  <a:pt x="12554" y="9216"/>
                  <a:pt x="11527" y="9482"/>
                </a:cubicBezTo>
                <a:cubicBezTo>
                  <a:pt x="11220" y="9566"/>
                  <a:pt x="10927" y="9618"/>
                  <a:pt x="10634" y="9618"/>
                </a:cubicBezTo>
                <a:cubicBezTo>
                  <a:pt x="10328" y="9618"/>
                  <a:pt x="10022" y="9561"/>
                  <a:pt x="9701" y="9425"/>
                </a:cubicBezTo>
                <a:cubicBezTo>
                  <a:pt x="9283" y="9235"/>
                  <a:pt x="8902" y="8931"/>
                  <a:pt x="8845" y="8474"/>
                </a:cubicBezTo>
                <a:cubicBezTo>
                  <a:pt x="8807" y="7599"/>
                  <a:pt x="9758" y="6896"/>
                  <a:pt x="10424" y="6477"/>
                </a:cubicBezTo>
                <a:cubicBezTo>
                  <a:pt x="10918" y="6173"/>
                  <a:pt x="11432" y="5945"/>
                  <a:pt x="11984" y="5773"/>
                </a:cubicBezTo>
                <a:cubicBezTo>
                  <a:pt x="12330" y="5649"/>
                  <a:pt x="12706" y="5524"/>
                  <a:pt x="13083" y="5524"/>
                </a:cubicBezTo>
                <a:close/>
                <a:moveTo>
                  <a:pt x="17994" y="13895"/>
                </a:moveTo>
                <a:cubicBezTo>
                  <a:pt x="18337" y="14047"/>
                  <a:pt x="18660" y="14219"/>
                  <a:pt x="18983" y="14428"/>
                </a:cubicBezTo>
                <a:cubicBezTo>
                  <a:pt x="19896" y="15094"/>
                  <a:pt x="20543" y="16064"/>
                  <a:pt x="21018" y="17091"/>
                </a:cubicBezTo>
                <a:lnTo>
                  <a:pt x="21018" y="16996"/>
                </a:lnTo>
                <a:cubicBezTo>
                  <a:pt x="21893" y="19031"/>
                  <a:pt x="22255" y="21275"/>
                  <a:pt x="22844" y="23406"/>
                </a:cubicBezTo>
                <a:cubicBezTo>
                  <a:pt x="23396" y="25365"/>
                  <a:pt x="24176" y="27400"/>
                  <a:pt x="25869" y="28636"/>
                </a:cubicBezTo>
                <a:cubicBezTo>
                  <a:pt x="24499" y="28085"/>
                  <a:pt x="23586" y="26886"/>
                  <a:pt x="22997" y="25574"/>
                </a:cubicBezTo>
                <a:lnTo>
                  <a:pt x="22997" y="25669"/>
                </a:lnTo>
                <a:cubicBezTo>
                  <a:pt x="22122" y="23634"/>
                  <a:pt x="21760" y="21408"/>
                  <a:pt x="21171" y="19297"/>
                </a:cubicBezTo>
                <a:cubicBezTo>
                  <a:pt x="20600" y="17300"/>
                  <a:pt x="19763" y="15132"/>
                  <a:pt x="17994" y="13895"/>
                </a:cubicBezTo>
                <a:close/>
                <a:moveTo>
                  <a:pt x="6544" y="2635"/>
                </a:moveTo>
                <a:lnTo>
                  <a:pt x="6544" y="2635"/>
                </a:lnTo>
                <a:cubicBezTo>
                  <a:pt x="4584" y="3985"/>
                  <a:pt x="2949" y="5792"/>
                  <a:pt x="2150" y="8056"/>
                </a:cubicBezTo>
                <a:cubicBezTo>
                  <a:pt x="1769" y="9102"/>
                  <a:pt x="1636" y="10186"/>
                  <a:pt x="1541" y="11289"/>
                </a:cubicBezTo>
                <a:cubicBezTo>
                  <a:pt x="1446" y="12450"/>
                  <a:pt x="1427" y="13610"/>
                  <a:pt x="1446" y="14789"/>
                </a:cubicBezTo>
                <a:cubicBezTo>
                  <a:pt x="1503" y="17262"/>
                  <a:pt x="1769" y="19735"/>
                  <a:pt x="2074" y="22207"/>
                </a:cubicBezTo>
                <a:cubicBezTo>
                  <a:pt x="2264" y="23786"/>
                  <a:pt x="2435" y="25403"/>
                  <a:pt x="2720" y="27001"/>
                </a:cubicBezTo>
                <a:cubicBezTo>
                  <a:pt x="3139" y="29454"/>
                  <a:pt x="3881" y="32326"/>
                  <a:pt x="5897" y="33943"/>
                </a:cubicBezTo>
                <a:cubicBezTo>
                  <a:pt x="4546" y="33430"/>
                  <a:pt x="3786" y="32174"/>
                  <a:pt x="3196" y="30938"/>
                </a:cubicBezTo>
                <a:cubicBezTo>
                  <a:pt x="2549" y="29587"/>
                  <a:pt x="2245" y="28066"/>
                  <a:pt x="1998" y="26639"/>
                </a:cubicBezTo>
                <a:cubicBezTo>
                  <a:pt x="1788" y="25365"/>
                  <a:pt x="1636" y="24052"/>
                  <a:pt x="1484" y="22740"/>
                </a:cubicBezTo>
                <a:cubicBezTo>
                  <a:pt x="1256" y="20971"/>
                  <a:pt x="1047" y="19183"/>
                  <a:pt x="913" y="17395"/>
                </a:cubicBezTo>
                <a:cubicBezTo>
                  <a:pt x="761" y="15569"/>
                  <a:pt x="723" y="13743"/>
                  <a:pt x="837" y="11898"/>
                </a:cubicBezTo>
                <a:cubicBezTo>
                  <a:pt x="951" y="10072"/>
                  <a:pt x="1218" y="8341"/>
                  <a:pt x="2188" y="6743"/>
                </a:cubicBezTo>
                <a:cubicBezTo>
                  <a:pt x="3234" y="5013"/>
                  <a:pt x="4775" y="3662"/>
                  <a:pt x="6544" y="2635"/>
                </a:cubicBezTo>
                <a:close/>
                <a:moveTo>
                  <a:pt x="14686" y="0"/>
                </a:moveTo>
                <a:cubicBezTo>
                  <a:pt x="14314" y="0"/>
                  <a:pt x="13940" y="6"/>
                  <a:pt x="13562" y="10"/>
                </a:cubicBezTo>
                <a:cubicBezTo>
                  <a:pt x="10081" y="67"/>
                  <a:pt x="6563" y="1437"/>
                  <a:pt x="3957" y="3719"/>
                </a:cubicBezTo>
                <a:cubicBezTo>
                  <a:pt x="2720" y="4822"/>
                  <a:pt x="1636" y="6154"/>
                  <a:pt x="1028" y="7675"/>
                </a:cubicBezTo>
                <a:cubicBezTo>
                  <a:pt x="400" y="9178"/>
                  <a:pt x="267" y="10795"/>
                  <a:pt x="172" y="12374"/>
                </a:cubicBezTo>
                <a:cubicBezTo>
                  <a:pt x="0" y="15892"/>
                  <a:pt x="400" y="19411"/>
                  <a:pt x="856" y="22911"/>
                </a:cubicBezTo>
                <a:cubicBezTo>
                  <a:pt x="1199" y="25555"/>
                  <a:pt x="1427" y="28237"/>
                  <a:pt x="2397" y="30729"/>
                </a:cubicBezTo>
                <a:cubicBezTo>
                  <a:pt x="2663" y="31394"/>
                  <a:pt x="3006" y="32117"/>
                  <a:pt x="3443" y="32764"/>
                </a:cubicBezTo>
                <a:cubicBezTo>
                  <a:pt x="4147" y="33734"/>
                  <a:pt x="5041" y="34476"/>
                  <a:pt x="6182" y="34780"/>
                </a:cubicBezTo>
                <a:cubicBezTo>
                  <a:pt x="6606" y="34896"/>
                  <a:pt x="7021" y="34951"/>
                  <a:pt x="7446" y="34951"/>
                </a:cubicBezTo>
                <a:cubicBezTo>
                  <a:pt x="7649" y="34951"/>
                  <a:pt x="7855" y="34938"/>
                  <a:pt x="8065" y="34913"/>
                </a:cubicBezTo>
                <a:cubicBezTo>
                  <a:pt x="8114" y="34910"/>
                  <a:pt x="8163" y="34909"/>
                  <a:pt x="8213" y="34909"/>
                </a:cubicBezTo>
                <a:cubicBezTo>
                  <a:pt x="8406" y="34909"/>
                  <a:pt x="8606" y="34927"/>
                  <a:pt x="8813" y="34927"/>
                </a:cubicBezTo>
                <a:cubicBezTo>
                  <a:pt x="8905" y="34927"/>
                  <a:pt x="8998" y="34923"/>
                  <a:pt x="9092" y="34913"/>
                </a:cubicBezTo>
                <a:cubicBezTo>
                  <a:pt x="9435" y="34894"/>
                  <a:pt x="9815" y="34875"/>
                  <a:pt x="10177" y="34799"/>
                </a:cubicBezTo>
                <a:cubicBezTo>
                  <a:pt x="11527" y="34571"/>
                  <a:pt x="12839" y="33905"/>
                  <a:pt x="13772" y="32897"/>
                </a:cubicBezTo>
                <a:cubicBezTo>
                  <a:pt x="14723" y="31870"/>
                  <a:pt x="15046" y="30596"/>
                  <a:pt x="14913" y="29207"/>
                </a:cubicBezTo>
                <a:cubicBezTo>
                  <a:pt x="14704" y="27020"/>
                  <a:pt x="13562" y="25079"/>
                  <a:pt x="12649" y="23120"/>
                </a:cubicBezTo>
                <a:cubicBezTo>
                  <a:pt x="11527" y="20724"/>
                  <a:pt x="10652" y="17585"/>
                  <a:pt x="12573" y="15360"/>
                </a:cubicBezTo>
                <a:cubicBezTo>
                  <a:pt x="13049" y="14789"/>
                  <a:pt x="13676" y="14333"/>
                  <a:pt x="14361" y="14047"/>
                </a:cubicBezTo>
                <a:cubicBezTo>
                  <a:pt x="14723" y="13895"/>
                  <a:pt x="15122" y="13743"/>
                  <a:pt x="15521" y="13686"/>
                </a:cubicBezTo>
                <a:cubicBezTo>
                  <a:pt x="15542" y="13685"/>
                  <a:pt x="15564" y="13684"/>
                  <a:pt x="15586" y="13684"/>
                </a:cubicBezTo>
                <a:cubicBezTo>
                  <a:pt x="15896" y="13684"/>
                  <a:pt x="16264" y="13806"/>
                  <a:pt x="16549" y="13895"/>
                </a:cubicBezTo>
                <a:cubicBezTo>
                  <a:pt x="18051" y="14428"/>
                  <a:pt x="19078" y="15759"/>
                  <a:pt x="19706" y="17129"/>
                </a:cubicBezTo>
                <a:lnTo>
                  <a:pt x="19706" y="17034"/>
                </a:lnTo>
                <a:cubicBezTo>
                  <a:pt x="20467" y="18746"/>
                  <a:pt x="20828" y="20610"/>
                  <a:pt x="21285" y="22417"/>
                </a:cubicBezTo>
                <a:cubicBezTo>
                  <a:pt x="21703" y="24109"/>
                  <a:pt x="22179" y="25840"/>
                  <a:pt x="23187" y="27286"/>
                </a:cubicBezTo>
                <a:cubicBezTo>
                  <a:pt x="24110" y="28586"/>
                  <a:pt x="25481" y="29550"/>
                  <a:pt x="27133" y="29550"/>
                </a:cubicBezTo>
                <a:cubicBezTo>
                  <a:pt x="27149" y="29550"/>
                  <a:pt x="27165" y="29550"/>
                  <a:pt x="27181" y="29549"/>
                </a:cubicBezTo>
                <a:cubicBezTo>
                  <a:pt x="27390" y="29549"/>
                  <a:pt x="27581" y="29530"/>
                  <a:pt x="27790" y="29492"/>
                </a:cubicBezTo>
                <a:cubicBezTo>
                  <a:pt x="27841" y="29487"/>
                  <a:pt x="27895" y="29485"/>
                  <a:pt x="27949" y="29485"/>
                </a:cubicBezTo>
                <a:cubicBezTo>
                  <a:pt x="28100" y="29485"/>
                  <a:pt x="28259" y="29502"/>
                  <a:pt x="28399" y="29530"/>
                </a:cubicBezTo>
                <a:cubicBezTo>
                  <a:pt x="28817" y="29530"/>
                  <a:pt x="29254" y="29473"/>
                  <a:pt x="29673" y="29359"/>
                </a:cubicBezTo>
                <a:cubicBezTo>
                  <a:pt x="30491" y="29150"/>
                  <a:pt x="31252" y="28693"/>
                  <a:pt x="31841" y="28123"/>
                </a:cubicBezTo>
                <a:cubicBezTo>
                  <a:pt x="34143" y="25859"/>
                  <a:pt x="33477" y="22055"/>
                  <a:pt x="32526" y="19354"/>
                </a:cubicBezTo>
                <a:cubicBezTo>
                  <a:pt x="31499" y="16368"/>
                  <a:pt x="29920" y="13648"/>
                  <a:pt x="28437" y="10890"/>
                </a:cubicBezTo>
                <a:cubicBezTo>
                  <a:pt x="26896" y="7980"/>
                  <a:pt x="25203" y="5051"/>
                  <a:pt x="22711" y="2863"/>
                </a:cubicBezTo>
                <a:cubicBezTo>
                  <a:pt x="21456" y="1779"/>
                  <a:pt x="20048" y="904"/>
                  <a:pt x="18432" y="429"/>
                </a:cubicBezTo>
                <a:cubicBezTo>
                  <a:pt x="17184" y="61"/>
                  <a:pt x="15947" y="0"/>
                  <a:pt x="14686" y="0"/>
                </a:cubicBezTo>
                <a:close/>
              </a:path>
            </a:pathLst>
          </a:custGeom>
          <a:solidFill>
            <a:srgbClr val="0AFF4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3" name="Google Shape;57;p15">
            <a:extLst>
              <a:ext uri="{FF2B5EF4-FFF2-40B4-BE49-F238E27FC236}">
                <a16:creationId xmlns:a16="http://schemas.microsoft.com/office/drawing/2014/main" id="{1E163846-CCA4-4C99-9178-DB4188C5F095}"/>
              </a:ext>
            </a:extLst>
          </p:cNvPr>
          <p:cNvSpPr/>
          <p:nvPr/>
        </p:nvSpPr>
        <p:spPr>
          <a:xfrm>
            <a:off x="1374899" y="4557278"/>
            <a:ext cx="1985324" cy="2151563"/>
          </a:xfrm>
          <a:custGeom>
            <a:avLst/>
            <a:gdLst/>
            <a:ahLst/>
            <a:cxnLst/>
            <a:rect l="l" t="t" r="r" b="b"/>
            <a:pathLst>
              <a:path w="22636" h="23676" extrusionOk="0">
                <a:moveTo>
                  <a:pt x="10139" y="4022"/>
                </a:moveTo>
                <a:cubicBezTo>
                  <a:pt x="10500" y="4022"/>
                  <a:pt x="10881" y="4022"/>
                  <a:pt x="11185" y="4174"/>
                </a:cubicBezTo>
                <a:cubicBezTo>
                  <a:pt x="11489" y="4326"/>
                  <a:pt x="11794" y="4554"/>
                  <a:pt x="11965" y="4878"/>
                </a:cubicBezTo>
                <a:cubicBezTo>
                  <a:pt x="12345" y="5601"/>
                  <a:pt x="11889" y="6209"/>
                  <a:pt x="11280" y="6571"/>
                </a:cubicBezTo>
                <a:cubicBezTo>
                  <a:pt x="10596" y="6970"/>
                  <a:pt x="9797" y="7141"/>
                  <a:pt x="9036" y="7236"/>
                </a:cubicBezTo>
                <a:cubicBezTo>
                  <a:pt x="9080" y="7230"/>
                  <a:pt x="9089" y="7228"/>
                  <a:pt x="9079" y="7228"/>
                </a:cubicBezTo>
                <a:cubicBezTo>
                  <a:pt x="9059" y="7228"/>
                  <a:pt x="8966" y="7236"/>
                  <a:pt x="8941" y="7236"/>
                </a:cubicBezTo>
                <a:cubicBezTo>
                  <a:pt x="8884" y="7236"/>
                  <a:pt x="8808" y="7236"/>
                  <a:pt x="8712" y="7255"/>
                </a:cubicBezTo>
                <a:lnTo>
                  <a:pt x="8256" y="7255"/>
                </a:lnTo>
                <a:cubicBezTo>
                  <a:pt x="7952" y="7236"/>
                  <a:pt x="7704" y="7179"/>
                  <a:pt x="7457" y="7027"/>
                </a:cubicBezTo>
                <a:cubicBezTo>
                  <a:pt x="7020" y="6761"/>
                  <a:pt x="6715" y="6323"/>
                  <a:pt x="6810" y="5810"/>
                </a:cubicBezTo>
                <a:cubicBezTo>
                  <a:pt x="6982" y="5049"/>
                  <a:pt x="7419" y="4497"/>
                  <a:pt x="8161" y="4269"/>
                </a:cubicBezTo>
                <a:cubicBezTo>
                  <a:pt x="8808" y="4079"/>
                  <a:pt x="9492" y="4022"/>
                  <a:pt x="10139" y="4022"/>
                </a:cubicBezTo>
                <a:close/>
                <a:moveTo>
                  <a:pt x="12250" y="4497"/>
                </a:moveTo>
                <a:cubicBezTo>
                  <a:pt x="12897" y="4878"/>
                  <a:pt x="13296" y="5696"/>
                  <a:pt x="12745" y="6323"/>
                </a:cubicBezTo>
                <a:cubicBezTo>
                  <a:pt x="12250" y="6932"/>
                  <a:pt x="11375" y="7179"/>
                  <a:pt x="10653" y="7351"/>
                </a:cubicBezTo>
                <a:cubicBezTo>
                  <a:pt x="11642" y="6989"/>
                  <a:pt x="12783" y="6304"/>
                  <a:pt x="12536" y="5087"/>
                </a:cubicBezTo>
                <a:cubicBezTo>
                  <a:pt x="12498" y="4878"/>
                  <a:pt x="12402" y="4688"/>
                  <a:pt x="12250" y="4497"/>
                </a:cubicBezTo>
                <a:close/>
                <a:moveTo>
                  <a:pt x="11204" y="15313"/>
                </a:moveTo>
                <a:cubicBezTo>
                  <a:pt x="11542" y="15313"/>
                  <a:pt x="11877" y="15327"/>
                  <a:pt x="12212" y="15358"/>
                </a:cubicBezTo>
                <a:cubicBezTo>
                  <a:pt x="12726" y="15396"/>
                  <a:pt x="13315" y="15834"/>
                  <a:pt x="13563" y="16309"/>
                </a:cubicBezTo>
                <a:cubicBezTo>
                  <a:pt x="14057" y="17508"/>
                  <a:pt x="12669" y="18364"/>
                  <a:pt x="11699" y="18554"/>
                </a:cubicBezTo>
                <a:cubicBezTo>
                  <a:pt x="11321" y="18635"/>
                  <a:pt x="10904" y="18658"/>
                  <a:pt x="10490" y="18658"/>
                </a:cubicBezTo>
                <a:cubicBezTo>
                  <a:pt x="10321" y="18658"/>
                  <a:pt x="10152" y="18654"/>
                  <a:pt x="9987" y="18649"/>
                </a:cubicBezTo>
                <a:cubicBezTo>
                  <a:pt x="9549" y="18630"/>
                  <a:pt x="9017" y="18592"/>
                  <a:pt x="8617" y="18459"/>
                </a:cubicBezTo>
                <a:cubicBezTo>
                  <a:pt x="8161" y="18287"/>
                  <a:pt x="7666" y="18021"/>
                  <a:pt x="7457" y="17603"/>
                </a:cubicBezTo>
                <a:cubicBezTo>
                  <a:pt x="7229" y="17165"/>
                  <a:pt x="7210" y="16595"/>
                  <a:pt x="7552" y="16214"/>
                </a:cubicBezTo>
                <a:cubicBezTo>
                  <a:pt x="8180" y="15491"/>
                  <a:pt x="9473" y="15396"/>
                  <a:pt x="10367" y="15339"/>
                </a:cubicBezTo>
                <a:cubicBezTo>
                  <a:pt x="10649" y="15322"/>
                  <a:pt x="10928" y="15313"/>
                  <a:pt x="11204" y="15313"/>
                </a:cubicBezTo>
                <a:close/>
                <a:moveTo>
                  <a:pt x="13791" y="15834"/>
                </a:moveTo>
                <a:cubicBezTo>
                  <a:pt x="13829" y="15872"/>
                  <a:pt x="13848" y="15891"/>
                  <a:pt x="13867" y="15891"/>
                </a:cubicBezTo>
                <a:cubicBezTo>
                  <a:pt x="14190" y="16119"/>
                  <a:pt x="14495" y="16442"/>
                  <a:pt x="14533" y="16861"/>
                </a:cubicBezTo>
                <a:cubicBezTo>
                  <a:pt x="14571" y="17222"/>
                  <a:pt x="14419" y="17603"/>
                  <a:pt x="14190" y="17869"/>
                </a:cubicBezTo>
                <a:cubicBezTo>
                  <a:pt x="13772" y="18383"/>
                  <a:pt x="13106" y="18668"/>
                  <a:pt x="12441" y="18763"/>
                </a:cubicBezTo>
                <a:cubicBezTo>
                  <a:pt x="13011" y="18535"/>
                  <a:pt x="13544" y="18173"/>
                  <a:pt x="13848" y="17641"/>
                </a:cubicBezTo>
                <a:cubicBezTo>
                  <a:pt x="14171" y="17070"/>
                  <a:pt x="14190" y="16366"/>
                  <a:pt x="13791" y="15834"/>
                </a:cubicBezTo>
                <a:close/>
                <a:moveTo>
                  <a:pt x="5403" y="807"/>
                </a:moveTo>
                <a:cubicBezTo>
                  <a:pt x="4128" y="1226"/>
                  <a:pt x="2721" y="1892"/>
                  <a:pt x="1941" y="3033"/>
                </a:cubicBezTo>
                <a:cubicBezTo>
                  <a:pt x="1561" y="3603"/>
                  <a:pt x="1370" y="4326"/>
                  <a:pt x="1237" y="4992"/>
                </a:cubicBezTo>
                <a:cubicBezTo>
                  <a:pt x="1123" y="5810"/>
                  <a:pt x="1104" y="6628"/>
                  <a:pt x="1085" y="7446"/>
                </a:cubicBezTo>
                <a:cubicBezTo>
                  <a:pt x="1009" y="10470"/>
                  <a:pt x="933" y="13532"/>
                  <a:pt x="1523" y="16500"/>
                </a:cubicBezTo>
                <a:cubicBezTo>
                  <a:pt x="1865" y="18211"/>
                  <a:pt x="2417" y="20037"/>
                  <a:pt x="3615" y="21350"/>
                </a:cubicBezTo>
                <a:cubicBezTo>
                  <a:pt x="2150" y="20171"/>
                  <a:pt x="1523" y="18326"/>
                  <a:pt x="1123" y="16557"/>
                </a:cubicBezTo>
                <a:cubicBezTo>
                  <a:pt x="705" y="14597"/>
                  <a:pt x="610" y="12600"/>
                  <a:pt x="572" y="10622"/>
                </a:cubicBezTo>
                <a:cubicBezTo>
                  <a:pt x="610" y="9443"/>
                  <a:pt x="629" y="8283"/>
                  <a:pt x="648" y="7122"/>
                </a:cubicBezTo>
                <a:cubicBezTo>
                  <a:pt x="667" y="5734"/>
                  <a:pt x="667" y="4212"/>
                  <a:pt x="1466" y="3052"/>
                </a:cubicBezTo>
                <a:cubicBezTo>
                  <a:pt x="1865" y="2462"/>
                  <a:pt x="2474" y="2006"/>
                  <a:pt x="3101" y="1644"/>
                </a:cubicBezTo>
                <a:cubicBezTo>
                  <a:pt x="3786" y="1226"/>
                  <a:pt x="4623" y="979"/>
                  <a:pt x="5403" y="807"/>
                </a:cubicBezTo>
                <a:close/>
                <a:moveTo>
                  <a:pt x="9219" y="1"/>
                </a:moveTo>
                <a:cubicBezTo>
                  <a:pt x="7956" y="1"/>
                  <a:pt x="6680" y="110"/>
                  <a:pt x="5460" y="389"/>
                </a:cubicBezTo>
                <a:cubicBezTo>
                  <a:pt x="4071" y="693"/>
                  <a:pt x="2664" y="1245"/>
                  <a:pt x="1599" y="2215"/>
                </a:cubicBezTo>
                <a:cubicBezTo>
                  <a:pt x="457" y="3280"/>
                  <a:pt x="286" y="4897"/>
                  <a:pt x="248" y="6380"/>
                </a:cubicBezTo>
                <a:cubicBezTo>
                  <a:pt x="134" y="9690"/>
                  <a:pt x="1" y="13057"/>
                  <a:pt x="667" y="16309"/>
                </a:cubicBezTo>
                <a:cubicBezTo>
                  <a:pt x="724" y="16671"/>
                  <a:pt x="819" y="17051"/>
                  <a:pt x="933" y="17451"/>
                </a:cubicBezTo>
                <a:cubicBezTo>
                  <a:pt x="1256" y="18687"/>
                  <a:pt x="1732" y="19961"/>
                  <a:pt x="2607" y="20950"/>
                </a:cubicBezTo>
                <a:cubicBezTo>
                  <a:pt x="3425" y="21882"/>
                  <a:pt x="4528" y="22529"/>
                  <a:pt x="5688" y="22910"/>
                </a:cubicBezTo>
                <a:cubicBezTo>
                  <a:pt x="6848" y="23252"/>
                  <a:pt x="8066" y="23518"/>
                  <a:pt x="9302" y="23613"/>
                </a:cubicBezTo>
                <a:cubicBezTo>
                  <a:pt x="9859" y="23656"/>
                  <a:pt x="10420" y="23676"/>
                  <a:pt x="10981" y="23676"/>
                </a:cubicBezTo>
                <a:cubicBezTo>
                  <a:pt x="11666" y="23676"/>
                  <a:pt x="12351" y="23647"/>
                  <a:pt x="13030" y="23594"/>
                </a:cubicBezTo>
                <a:cubicBezTo>
                  <a:pt x="14400" y="23499"/>
                  <a:pt x="15750" y="23328"/>
                  <a:pt x="17063" y="23005"/>
                </a:cubicBezTo>
                <a:cubicBezTo>
                  <a:pt x="18261" y="22681"/>
                  <a:pt x="19459" y="22263"/>
                  <a:pt x="20486" y="21521"/>
                </a:cubicBezTo>
                <a:cubicBezTo>
                  <a:pt x="21494" y="20779"/>
                  <a:pt x="22236" y="19733"/>
                  <a:pt x="22445" y="18497"/>
                </a:cubicBezTo>
                <a:cubicBezTo>
                  <a:pt x="22636" y="17298"/>
                  <a:pt x="22426" y="15967"/>
                  <a:pt x="21780" y="14921"/>
                </a:cubicBezTo>
                <a:cubicBezTo>
                  <a:pt x="21095" y="13742"/>
                  <a:pt x="19954" y="12981"/>
                  <a:pt x="18736" y="12467"/>
                </a:cubicBezTo>
                <a:cubicBezTo>
                  <a:pt x="18033" y="12163"/>
                  <a:pt x="17272" y="11935"/>
                  <a:pt x="16511" y="11782"/>
                </a:cubicBezTo>
                <a:cubicBezTo>
                  <a:pt x="15750" y="11611"/>
                  <a:pt x="14989" y="11421"/>
                  <a:pt x="14228" y="11307"/>
                </a:cubicBezTo>
                <a:cubicBezTo>
                  <a:pt x="16987" y="10926"/>
                  <a:pt x="20410" y="9557"/>
                  <a:pt x="20791" y="6399"/>
                </a:cubicBezTo>
                <a:cubicBezTo>
                  <a:pt x="20981" y="4859"/>
                  <a:pt x="20353" y="3451"/>
                  <a:pt x="19155" y="2500"/>
                </a:cubicBezTo>
                <a:cubicBezTo>
                  <a:pt x="17976" y="1568"/>
                  <a:pt x="16530" y="1074"/>
                  <a:pt x="15122" y="750"/>
                </a:cubicBezTo>
                <a:cubicBezTo>
                  <a:pt x="13544" y="389"/>
                  <a:pt x="11965" y="85"/>
                  <a:pt x="10329" y="28"/>
                </a:cubicBezTo>
                <a:cubicBezTo>
                  <a:pt x="9962" y="10"/>
                  <a:pt x="9591" y="1"/>
                  <a:pt x="9219" y="1"/>
                </a:cubicBezTo>
                <a:close/>
              </a:path>
            </a:pathLst>
          </a:custGeom>
          <a:solidFill>
            <a:srgbClr val="3BBD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5AA012-3F4E-4F8A-87D7-15EEC8FF9C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84788">
            <a:off x="2779942" y="7193603"/>
            <a:ext cx="2554117" cy="2554117"/>
          </a:xfrm>
          <a:prstGeom prst="rect">
            <a:avLst/>
          </a:prstGeom>
        </p:spPr>
      </p:pic>
      <p:sp>
        <p:nvSpPr>
          <p:cNvPr id="40" name="Google Shape;181;p32">
            <a:extLst>
              <a:ext uri="{FF2B5EF4-FFF2-40B4-BE49-F238E27FC236}">
                <a16:creationId xmlns:a16="http://schemas.microsoft.com/office/drawing/2014/main" id="{573E61AF-89FD-4B73-A7D6-37234DB642AC}"/>
              </a:ext>
            </a:extLst>
          </p:cNvPr>
          <p:cNvSpPr/>
          <p:nvPr/>
        </p:nvSpPr>
        <p:spPr>
          <a:xfrm>
            <a:off x="1871782" y="2512959"/>
            <a:ext cx="3700709" cy="1922963"/>
          </a:xfrm>
          <a:custGeom>
            <a:avLst/>
            <a:gdLst>
              <a:gd name="connsiteX0" fmla="*/ 1708590 w 3700709"/>
              <a:gd name="connsiteY0" fmla="*/ 0 h 1922963"/>
              <a:gd name="connsiteX1" fmla="*/ 1530285 w 3700709"/>
              <a:gd name="connsiteY1" fmla="*/ 5385 h 1922963"/>
              <a:gd name="connsiteX2" fmla="*/ 1072067 w 3700709"/>
              <a:gd name="connsiteY2" fmla="*/ 22502 h 1922963"/>
              <a:gd name="connsiteX3" fmla="*/ 782690 w 3700709"/>
              <a:gd name="connsiteY3" fmla="*/ 50325 h 1922963"/>
              <a:gd name="connsiteX4" fmla="*/ 578227 w 3700709"/>
              <a:gd name="connsiteY4" fmla="*/ 79111 h 1922963"/>
              <a:gd name="connsiteX5" fmla="*/ 552530 w 3700709"/>
              <a:gd name="connsiteY5" fmla="*/ 78085 h 1922963"/>
              <a:gd name="connsiteX6" fmla="*/ 519931 w 3700709"/>
              <a:gd name="connsiteY6" fmla="*/ 76162 h 1922963"/>
              <a:gd name="connsiteX7" fmla="*/ 300418 w 3700709"/>
              <a:gd name="connsiteY7" fmla="*/ 118730 h 1922963"/>
              <a:gd name="connsiteX8" fmla="*/ 114028 w 3700709"/>
              <a:gd name="connsiteY8" fmla="*/ 219254 h 1922963"/>
              <a:gd name="connsiteX9" fmla="*/ 43902 w 3700709"/>
              <a:gd name="connsiteY9" fmla="*/ 364654 h 1922963"/>
              <a:gd name="connsiteX10" fmla="*/ 17613 w 3700709"/>
              <a:gd name="connsiteY10" fmla="*/ 779570 h 1922963"/>
              <a:gd name="connsiteX11" fmla="*/ 15379 w 3700709"/>
              <a:gd name="connsiteY11" fmla="*/ 818036 h 1922963"/>
              <a:gd name="connsiteX12" fmla="*/ 10975 w 3700709"/>
              <a:gd name="connsiteY12" fmla="*/ 1209360 h 1922963"/>
              <a:gd name="connsiteX13" fmla="*/ 41668 w 3700709"/>
              <a:gd name="connsiteY13" fmla="*/ 1538690 h 1922963"/>
              <a:gd name="connsiteX14" fmla="*/ 153528 w 3700709"/>
              <a:gd name="connsiteY14" fmla="*/ 1838082 h 1922963"/>
              <a:gd name="connsiteX15" fmla="*/ 285038 w 3700709"/>
              <a:gd name="connsiteY15" fmla="*/ 1921488 h 1922963"/>
              <a:gd name="connsiteX16" fmla="*/ 335974 w 3700709"/>
              <a:gd name="connsiteY16" fmla="*/ 1922898 h 1922963"/>
              <a:gd name="connsiteX17" fmla="*/ 407808 w 3700709"/>
              <a:gd name="connsiteY17" fmla="*/ 1919372 h 1922963"/>
              <a:gd name="connsiteX18" fmla="*/ 567843 w 3700709"/>
              <a:gd name="connsiteY18" fmla="*/ 1902255 h 1922963"/>
              <a:gd name="connsiteX19" fmla="*/ 940556 w 3700709"/>
              <a:gd name="connsiteY19" fmla="*/ 1883022 h 1922963"/>
              <a:gd name="connsiteX20" fmla="*/ 1324179 w 3700709"/>
              <a:gd name="connsiteY20" fmla="*/ 1865905 h 1922963"/>
              <a:gd name="connsiteX21" fmla="*/ 1567550 w 3700709"/>
              <a:gd name="connsiteY21" fmla="*/ 1850968 h 1922963"/>
              <a:gd name="connsiteX22" fmla="*/ 1979696 w 3700709"/>
              <a:gd name="connsiteY22" fmla="*/ 1831671 h 1922963"/>
              <a:gd name="connsiteX23" fmla="*/ 2050742 w 3700709"/>
              <a:gd name="connsiteY23" fmla="*/ 1831158 h 1922963"/>
              <a:gd name="connsiteX24" fmla="*/ 2380933 w 3700709"/>
              <a:gd name="connsiteY24" fmla="*/ 1840261 h 1922963"/>
              <a:gd name="connsiteX25" fmla="*/ 2481685 w 3700709"/>
              <a:gd name="connsiteY25" fmla="*/ 1843403 h 1922963"/>
              <a:gd name="connsiteX26" fmla="*/ 2760152 w 3700709"/>
              <a:gd name="connsiteY26" fmla="*/ 1831671 h 1922963"/>
              <a:gd name="connsiteX27" fmla="*/ 2820354 w 3700709"/>
              <a:gd name="connsiteY27" fmla="*/ 1830645 h 1922963"/>
              <a:gd name="connsiteX28" fmla="*/ 3048543 w 3700709"/>
              <a:gd name="connsiteY28" fmla="*/ 1834876 h 1922963"/>
              <a:gd name="connsiteX29" fmla="*/ 3108745 w 3700709"/>
              <a:gd name="connsiteY29" fmla="*/ 1833850 h 1922963"/>
              <a:gd name="connsiteX30" fmla="*/ 3455169 w 3700709"/>
              <a:gd name="connsiteY30" fmla="*/ 1767561 h 1922963"/>
              <a:gd name="connsiteX31" fmla="*/ 3577939 w 3700709"/>
              <a:gd name="connsiteY31" fmla="*/ 1662742 h 1922963"/>
              <a:gd name="connsiteX32" fmla="*/ 3645896 w 3700709"/>
              <a:gd name="connsiteY32" fmla="*/ 1282124 h 1922963"/>
              <a:gd name="connsiteX33" fmla="*/ 3639324 w 3700709"/>
              <a:gd name="connsiteY33" fmla="*/ 1247890 h 1922963"/>
              <a:gd name="connsiteX34" fmla="*/ 3663378 w 3700709"/>
              <a:gd name="connsiteY34" fmla="*/ 954910 h 1922963"/>
              <a:gd name="connsiteX35" fmla="*/ 3685329 w 3700709"/>
              <a:gd name="connsiteY35" fmla="*/ 565701 h 1922963"/>
              <a:gd name="connsiteX36" fmla="*/ 3687498 w 3700709"/>
              <a:gd name="connsiteY36" fmla="*/ 518645 h 1922963"/>
              <a:gd name="connsiteX37" fmla="*/ 3674354 w 3700709"/>
              <a:gd name="connsiteY37" fmla="*/ 266310 h 1922963"/>
              <a:gd name="connsiteX38" fmla="*/ 3606397 w 3700709"/>
              <a:gd name="connsiteY38" fmla="*/ 157260 h 1922963"/>
              <a:gd name="connsiteX39" fmla="*/ 3540608 w 3700709"/>
              <a:gd name="connsiteY39" fmla="*/ 110204 h 1922963"/>
              <a:gd name="connsiteX40" fmla="*/ 3404694 w 3700709"/>
              <a:gd name="connsiteY40" fmla="*/ 56736 h 1922963"/>
              <a:gd name="connsiteX41" fmla="*/ 2909277 w 3700709"/>
              <a:gd name="connsiteY41" fmla="*/ 33208 h 1922963"/>
              <a:gd name="connsiteX42" fmla="*/ 2036678 w 3700709"/>
              <a:gd name="connsiteY42" fmla="*/ 13975 h 1922963"/>
              <a:gd name="connsiteX43" fmla="*/ 1708590 w 3700709"/>
              <a:gd name="connsiteY43" fmla="*/ 0 h 1922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700709" h="1922963" extrusionOk="0">
                <a:moveTo>
                  <a:pt x="1708590" y="0"/>
                </a:moveTo>
                <a:cubicBezTo>
                  <a:pt x="1646700" y="8085"/>
                  <a:pt x="1587127" y="11145"/>
                  <a:pt x="1530285" y="5385"/>
                </a:cubicBezTo>
                <a:cubicBezTo>
                  <a:pt x="1414967" y="7463"/>
                  <a:pt x="1230012" y="15381"/>
                  <a:pt x="1072067" y="22502"/>
                </a:cubicBezTo>
                <a:cubicBezTo>
                  <a:pt x="963939" y="52673"/>
                  <a:pt x="877134" y="24628"/>
                  <a:pt x="782690" y="50325"/>
                </a:cubicBezTo>
                <a:cubicBezTo>
                  <a:pt x="714710" y="60182"/>
                  <a:pt x="632610" y="76801"/>
                  <a:pt x="578227" y="79111"/>
                </a:cubicBezTo>
                <a:cubicBezTo>
                  <a:pt x="569858" y="79908"/>
                  <a:pt x="560072" y="79757"/>
                  <a:pt x="552530" y="78085"/>
                </a:cubicBezTo>
                <a:cubicBezTo>
                  <a:pt x="541249" y="78554"/>
                  <a:pt x="529491" y="75666"/>
                  <a:pt x="519931" y="76162"/>
                </a:cubicBezTo>
                <a:cubicBezTo>
                  <a:pt x="450781" y="73801"/>
                  <a:pt x="373086" y="109789"/>
                  <a:pt x="300418" y="118730"/>
                </a:cubicBezTo>
                <a:cubicBezTo>
                  <a:pt x="222529" y="136399"/>
                  <a:pt x="168010" y="160482"/>
                  <a:pt x="114028" y="219254"/>
                </a:cubicBezTo>
                <a:cubicBezTo>
                  <a:pt x="75190" y="258111"/>
                  <a:pt x="53229" y="321526"/>
                  <a:pt x="43902" y="364654"/>
                </a:cubicBezTo>
                <a:cubicBezTo>
                  <a:pt x="33892" y="498545"/>
                  <a:pt x="17349" y="637570"/>
                  <a:pt x="17613" y="779570"/>
                </a:cubicBezTo>
                <a:cubicBezTo>
                  <a:pt x="16143" y="794106"/>
                  <a:pt x="16075" y="807306"/>
                  <a:pt x="15379" y="818036"/>
                </a:cubicBezTo>
                <a:cubicBezTo>
                  <a:pt x="25245" y="971645"/>
                  <a:pt x="4209" y="1058841"/>
                  <a:pt x="10975" y="1209360"/>
                </a:cubicBezTo>
                <a:cubicBezTo>
                  <a:pt x="19173" y="1352517"/>
                  <a:pt x="57890" y="1443144"/>
                  <a:pt x="41668" y="1538690"/>
                </a:cubicBezTo>
                <a:cubicBezTo>
                  <a:pt x="28891" y="1666327"/>
                  <a:pt x="101537" y="1738483"/>
                  <a:pt x="153528" y="1838082"/>
                </a:cubicBezTo>
                <a:cubicBezTo>
                  <a:pt x="190066" y="1876905"/>
                  <a:pt x="214647" y="1906521"/>
                  <a:pt x="285038" y="1921488"/>
                </a:cubicBezTo>
                <a:cubicBezTo>
                  <a:pt x="299815" y="1919308"/>
                  <a:pt x="318623" y="1921408"/>
                  <a:pt x="335974" y="1922898"/>
                </a:cubicBezTo>
                <a:cubicBezTo>
                  <a:pt x="357167" y="1920927"/>
                  <a:pt x="381981" y="1918303"/>
                  <a:pt x="407808" y="1919372"/>
                </a:cubicBezTo>
                <a:cubicBezTo>
                  <a:pt x="461761" y="1923460"/>
                  <a:pt x="514619" y="1900904"/>
                  <a:pt x="567843" y="1902255"/>
                </a:cubicBezTo>
                <a:cubicBezTo>
                  <a:pt x="691109" y="1921274"/>
                  <a:pt x="827161" y="1914961"/>
                  <a:pt x="940556" y="1883022"/>
                </a:cubicBezTo>
                <a:cubicBezTo>
                  <a:pt x="1064582" y="1851432"/>
                  <a:pt x="1181186" y="1852517"/>
                  <a:pt x="1324179" y="1865905"/>
                </a:cubicBezTo>
                <a:cubicBezTo>
                  <a:pt x="1409717" y="1857701"/>
                  <a:pt x="1486248" y="1861528"/>
                  <a:pt x="1567550" y="1850968"/>
                </a:cubicBezTo>
                <a:cubicBezTo>
                  <a:pt x="1681762" y="1827454"/>
                  <a:pt x="1842439" y="1850835"/>
                  <a:pt x="1979696" y="1831671"/>
                </a:cubicBezTo>
                <a:cubicBezTo>
                  <a:pt x="1998690" y="1823734"/>
                  <a:pt x="2016981" y="1836845"/>
                  <a:pt x="2050742" y="1831158"/>
                </a:cubicBezTo>
                <a:cubicBezTo>
                  <a:pt x="2164308" y="1850145"/>
                  <a:pt x="2245389" y="1815679"/>
                  <a:pt x="2380933" y="1840261"/>
                </a:cubicBezTo>
                <a:cubicBezTo>
                  <a:pt x="2423561" y="1844185"/>
                  <a:pt x="2450981" y="1841614"/>
                  <a:pt x="2481685" y="1843403"/>
                </a:cubicBezTo>
                <a:cubicBezTo>
                  <a:pt x="2565364" y="1862142"/>
                  <a:pt x="2657020" y="1813737"/>
                  <a:pt x="2760152" y="1831671"/>
                </a:cubicBezTo>
                <a:cubicBezTo>
                  <a:pt x="2781662" y="1828606"/>
                  <a:pt x="2804890" y="1827271"/>
                  <a:pt x="2820354" y="1830645"/>
                </a:cubicBezTo>
                <a:cubicBezTo>
                  <a:pt x="2896819" y="1821449"/>
                  <a:pt x="2966510" y="1817975"/>
                  <a:pt x="3048543" y="1834876"/>
                </a:cubicBezTo>
                <a:cubicBezTo>
                  <a:pt x="3069510" y="1834934"/>
                  <a:pt x="3090352" y="1837217"/>
                  <a:pt x="3108745" y="1833850"/>
                </a:cubicBezTo>
                <a:cubicBezTo>
                  <a:pt x="3221738" y="1843288"/>
                  <a:pt x="3328640" y="1792249"/>
                  <a:pt x="3455169" y="1767561"/>
                </a:cubicBezTo>
                <a:cubicBezTo>
                  <a:pt x="3508544" y="1754749"/>
                  <a:pt x="3547209" y="1716113"/>
                  <a:pt x="3577939" y="1662742"/>
                </a:cubicBezTo>
                <a:cubicBezTo>
                  <a:pt x="3651023" y="1531866"/>
                  <a:pt x="3641652" y="1379946"/>
                  <a:pt x="3645896" y="1282124"/>
                </a:cubicBezTo>
                <a:cubicBezTo>
                  <a:pt x="3643453" y="1271150"/>
                  <a:pt x="3637545" y="1258431"/>
                  <a:pt x="3639324" y="1247890"/>
                </a:cubicBezTo>
                <a:cubicBezTo>
                  <a:pt x="3657110" y="1147568"/>
                  <a:pt x="3662901" y="1061905"/>
                  <a:pt x="3663378" y="954910"/>
                </a:cubicBezTo>
                <a:cubicBezTo>
                  <a:pt x="3651079" y="823385"/>
                  <a:pt x="3698274" y="687722"/>
                  <a:pt x="3685329" y="565701"/>
                </a:cubicBezTo>
                <a:cubicBezTo>
                  <a:pt x="3686694" y="547221"/>
                  <a:pt x="3685074" y="533095"/>
                  <a:pt x="3687498" y="518645"/>
                </a:cubicBezTo>
                <a:cubicBezTo>
                  <a:pt x="3692798" y="431194"/>
                  <a:pt x="3699546" y="329454"/>
                  <a:pt x="3674354" y="266310"/>
                </a:cubicBezTo>
                <a:cubicBezTo>
                  <a:pt x="3666416" y="221901"/>
                  <a:pt x="3638856" y="187862"/>
                  <a:pt x="3606397" y="157260"/>
                </a:cubicBezTo>
                <a:cubicBezTo>
                  <a:pt x="3586417" y="142200"/>
                  <a:pt x="3570232" y="125882"/>
                  <a:pt x="3540608" y="110204"/>
                </a:cubicBezTo>
                <a:cubicBezTo>
                  <a:pt x="3495881" y="84967"/>
                  <a:pt x="3455346" y="61806"/>
                  <a:pt x="3404694" y="56736"/>
                </a:cubicBezTo>
                <a:cubicBezTo>
                  <a:pt x="3199992" y="74800"/>
                  <a:pt x="3074947" y="12942"/>
                  <a:pt x="2909277" y="33208"/>
                </a:cubicBezTo>
                <a:cubicBezTo>
                  <a:pt x="2658844" y="77404"/>
                  <a:pt x="2301676" y="-30509"/>
                  <a:pt x="2036678" y="13975"/>
                </a:cubicBezTo>
                <a:cubicBezTo>
                  <a:pt x="1921128" y="30848"/>
                  <a:pt x="1814556" y="-7040"/>
                  <a:pt x="1708590" y="0"/>
                </a:cubicBezTo>
                <a:close/>
              </a:path>
            </a:pathLst>
          </a:cu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1385273702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Aruz </a:t>
            </a:r>
            <a:endParaRPr sz="36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3" name="Google Shape;181;p32">
            <a:extLst>
              <a:ext uri="{FF2B5EF4-FFF2-40B4-BE49-F238E27FC236}">
                <a16:creationId xmlns:a16="http://schemas.microsoft.com/office/drawing/2014/main" id="{44CD61EA-0D69-4904-8021-12E01D1EFC7C}"/>
              </a:ext>
            </a:extLst>
          </p:cNvPr>
          <p:cNvSpPr/>
          <p:nvPr/>
        </p:nvSpPr>
        <p:spPr>
          <a:xfrm>
            <a:off x="3385158" y="5135834"/>
            <a:ext cx="3381730" cy="1694363"/>
          </a:xfrm>
          <a:custGeom>
            <a:avLst/>
            <a:gdLst>
              <a:gd name="connsiteX0" fmla="*/ 1561320 w 3381730"/>
              <a:gd name="connsiteY0" fmla="*/ 0 h 1694363"/>
              <a:gd name="connsiteX1" fmla="*/ 1398383 w 3381730"/>
              <a:gd name="connsiteY1" fmla="*/ 4745 h 1694363"/>
              <a:gd name="connsiteX2" fmla="*/ 979661 w 3381730"/>
              <a:gd name="connsiteY2" fmla="*/ 19827 h 1694363"/>
              <a:gd name="connsiteX3" fmla="*/ 715227 w 3381730"/>
              <a:gd name="connsiteY3" fmla="*/ 44343 h 1694363"/>
              <a:gd name="connsiteX4" fmla="*/ 528387 w 3381730"/>
              <a:gd name="connsiteY4" fmla="*/ 69706 h 1694363"/>
              <a:gd name="connsiteX5" fmla="*/ 504905 w 3381730"/>
              <a:gd name="connsiteY5" fmla="*/ 68802 h 1694363"/>
              <a:gd name="connsiteX6" fmla="*/ 475116 w 3381730"/>
              <a:gd name="connsiteY6" fmla="*/ 67107 h 1694363"/>
              <a:gd name="connsiteX7" fmla="*/ 274523 w 3381730"/>
              <a:gd name="connsiteY7" fmla="*/ 104616 h 1694363"/>
              <a:gd name="connsiteX8" fmla="*/ 104200 w 3381730"/>
              <a:gd name="connsiteY8" fmla="*/ 193189 h 1694363"/>
              <a:gd name="connsiteX9" fmla="*/ 40118 w 3381730"/>
              <a:gd name="connsiteY9" fmla="*/ 321304 h 1694363"/>
              <a:gd name="connsiteX10" fmla="*/ 16095 w 3381730"/>
              <a:gd name="connsiteY10" fmla="*/ 686896 h 1694363"/>
              <a:gd name="connsiteX11" fmla="*/ 14053 w 3381730"/>
              <a:gd name="connsiteY11" fmla="*/ 720789 h 1694363"/>
              <a:gd name="connsiteX12" fmla="*/ 10029 w 3381730"/>
              <a:gd name="connsiteY12" fmla="*/ 1065593 h 1694363"/>
              <a:gd name="connsiteX13" fmla="*/ 38076 w 3381730"/>
              <a:gd name="connsiteY13" fmla="*/ 1355772 h 1694363"/>
              <a:gd name="connsiteX14" fmla="*/ 140294 w 3381730"/>
              <a:gd name="connsiteY14" fmla="*/ 1619572 h 1694363"/>
              <a:gd name="connsiteX15" fmla="*/ 260470 w 3381730"/>
              <a:gd name="connsiteY15" fmla="*/ 1693063 h 1694363"/>
              <a:gd name="connsiteX16" fmla="*/ 307015 w 3381730"/>
              <a:gd name="connsiteY16" fmla="*/ 1694306 h 1694363"/>
              <a:gd name="connsiteX17" fmla="*/ 372658 w 3381730"/>
              <a:gd name="connsiteY17" fmla="*/ 1691199 h 1694363"/>
              <a:gd name="connsiteX18" fmla="*/ 518898 w 3381730"/>
              <a:gd name="connsiteY18" fmla="*/ 1676117 h 1694363"/>
              <a:gd name="connsiteX19" fmla="*/ 859486 w 3381730"/>
              <a:gd name="connsiteY19" fmla="*/ 1659170 h 1694363"/>
              <a:gd name="connsiteX20" fmla="*/ 1210042 w 3381730"/>
              <a:gd name="connsiteY20" fmla="*/ 1644088 h 1694363"/>
              <a:gd name="connsiteX21" fmla="*/ 1432436 w 3381730"/>
              <a:gd name="connsiteY21" fmla="*/ 1630926 h 1694363"/>
              <a:gd name="connsiteX22" fmla="*/ 1809058 w 3381730"/>
              <a:gd name="connsiteY22" fmla="*/ 1613923 h 1694363"/>
              <a:gd name="connsiteX23" fmla="*/ 1873980 w 3381730"/>
              <a:gd name="connsiteY23" fmla="*/ 1613471 h 1694363"/>
              <a:gd name="connsiteX24" fmla="*/ 2175710 w 3381730"/>
              <a:gd name="connsiteY24" fmla="*/ 1621493 h 1694363"/>
              <a:gd name="connsiteX25" fmla="*/ 2267779 w 3381730"/>
              <a:gd name="connsiteY25" fmla="*/ 1624261 h 1694363"/>
              <a:gd name="connsiteX26" fmla="*/ 2522243 w 3381730"/>
              <a:gd name="connsiteY26" fmla="*/ 1613923 h 1694363"/>
              <a:gd name="connsiteX27" fmla="*/ 2577256 w 3381730"/>
              <a:gd name="connsiteY27" fmla="*/ 1613020 h 1694363"/>
              <a:gd name="connsiteX28" fmla="*/ 2785777 w 3381730"/>
              <a:gd name="connsiteY28" fmla="*/ 1616748 h 1694363"/>
              <a:gd name="connsiteX29" fmla="*/ 2840790 w 3381730"/>
              <a:gd name="connsiteY29" fmla="*/ 1615844 h 1694363"/>
              <a:gd name="connsiteX30" fmla="*/ 3157354 w 3381730"/>
              <a:gd name="connsiteY30" fmla="*/ 1557435 h 1694363"/>
              <a:gd name="connsiteX31" fmla="*/ 3269542 w 3381730"/>
              <a:gd name="connsiteY31" fmla="*/ 1465077 h 1694363"/>
              <a:gd name="connsiteX32" fmla="*/ 3331641 w 3381730"/>
              <a:gd name="connsiteY32" fmla="*/ 1129707 h 1694363"/>
              <a:gd name="connsiteX33" fmla="*/ 3325636 w 3381730"/>
              <a:gd name="connsiteY33" fmla="*/ 1099542 h 1694363"/>
              <a:gd name="connsiteX34" fmla="*/ 3347617 w 3381730"/>
              <a:gd name="connsiteY34" fmla="*/ 841391 h 1694363"/>
              <a:gd name="connsiteX35" fmla="*/ 3367676 w 3381730"/>
              <a:gd name="connsiteY35" fmla="*/ 498451 h 1694363"/>
              <a:gd name="connsiteX36" fmla="*/ 3369658 w 3381730"/>
              <a:gd name="connsiteY36" fmla="*/ 456989 h 1694363"/>
              <a:gd name="connsiteX37" fmla="*/ 3357646 w 3381730"/>
              <a:gd name="connsiteY37" fmla="*/ 234651 h 1694363"/>
              <a:gd name="connsiteX38" fmla="*/ 3295547 w 3381730"/>
              <a:gd name="connsiteY38" fmla="*/ 138565 h 1694363"/>
              <a:gd name="connsiteX39" fmla="*/ 3235429 w 3381730"/>
              <a:gd name="connsiteY39" fmla="*/ 97103 h 1694363"/>
              <a:gd name="connsiteX40" fmla="*/ 3111230 w 3381730"/>
              <a:gd name="connsiteY40" fmla="*/ 49992 h 1694363"/>
              <a:gd name="connsiteX41" fmla="*/ 2658514 w 3381730"/>
              <a:gd name="connsiteY41" fmla="*/ 29260 h 1694363"/>
              <a:gd name="connsiteX42" fmla="*/ 1861128 w 3381730"/>
              <a:gd name="connsiteY42" fmla="*/ 12314 h 1694363"/>
              <a:gd name="connsiteX43" fmla="*/ 1561320 w 3381730"/>
              <a:gd name="connsiteY43" fmla="*/ 0 h 1694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381730" h="1694363" extrusionOk="0">
                <a:moveTo>
                  <a:pt x="1561320" y="0"/>
                </a:moveTo>
                <a:cubicBezTo>
                  <a:pt x="1510146" y="1058"/>
                  <a:pt x="1455031" y="-5199"/>
                  <a:pt x="1398383" y="4745"/>
                </a:cubicBezTo>
                <a:cubicBezTo>
                  <a:pt x="1276184" y="23637"/>
                  <a:pt x="1104528" y="8489"/>
                  <a:pt x="979661" y="19827"/>
                </a:cubicBezTo>
                <a:cubicBezTo>
                  <a:pt x="902851" y="13283"/>
                  <a:pt x="794848" y="41545"/>
                  <a:pt x="715227" y="44343"/>
                </a:cubicBezTo>
                <a:cubicBezTo>
                  <a:pt x="645858" y="59794"/>
                  <a:pt x="601802" y="65464"/>
                  <a:pt x="528387" y="69706"/>
                </a:cubicBezTo>
                <a:cubicBezTo>
                  <a:pt x="519870" y="70572"/>
                  <a:pt x="512724" y="70461"/>
                  <a:pt x="504905" y="68802"/>
                </a:cubicBezTo>
                <a:cubicBezTo>
                  <a:pt x="494482" y="67244"/>
                  <a:pt x="485051" y="65252"/>
                  <a:pt x="475116" y="67107"/>
                </a:cubicBezTo>
                <a:cubicBezTo>
                  <a:pt x="407431" y="67929"/>
                  <a:pt x="343263" y="94515"/>
                  <a:pt x="274523" y="104616"/>
                </a:cubicBezTo>
                <a:cubicBezTo>
                  <a:pt x="206279" y="112360"/>
                  <a:pt x="150365" y="142108"/>
                  <a:pt x="104200" y="193189"/>
                </a:cubicBezTo>
                <a:cubicBezTo>
                  <a:pt x="60253" y="238081"/>
                  <a:pt x="47831" y="277096"/>
                  <a:pt x="40118" y="321304"/>
                </a:cubicBezTo>
                <a:cubicBezTo>
                  <a:pt x="18692" y="450011"/>
                  <a:pt x="10299" y="562437"/>
                  <a:pt x="16095" y="686896"/>
                </a:cubicBezTo>
                <a:cubicBezTo>
                  <a:pt x="14490" y="698648"/>
                  <a:pt x="17544" y="710687"/>
                  <a:pt x="14053" y="720789"/>
                </a:cubicBezTo>
                <a:cubicBezTo>
                  <a:pt x="10261" y="821793"/>
                  <a:pt x="4691" y="955215"/>
                  <a:pt x="10029" y="1065593"/>
                </a:cubicBezTo>
                <a:cubicBezTo>
                  <a:pt x="25154" y="1156347"/>
                  <a:pt x="35135" y="1249923"/>
                  <a:pt x="38076" y="1355772"/>
                </a:cubicBezTo>
                <a:cubicBezTo>
                  <a:pt x="51632" y="1454778"/>
                  <a:pt x="79288" y="1544169"/>
                  <a:pt x="140294" y="1619572"/>
                </a:cubicBezTo>
                <a:cubicBezTo>
                  <a:pt x="163467" y="1653836"/>
                  <a:pt x="206414" y="1687245"/>
                  <a:pt x="260470" y="1693063"/>
                </a:cubicBezTo>
                <a:cubicBezTo>
                  <a:pt x="276458" y="1695166"/>
                  <a:pt x="291876" y="1694090"/>
                  <a:pt x="307015" y="1694306"/>
                </a:cubicBezTo>
                <a:cubicBezTo>
                  <a:pt x="328690" y="1693276"/>
                  <a:pt x="351052" y="1693779"/>
                  <a:pt x="372658" y="1691199"/>
                </a:cubicBezTo>
                <a:cubicBezTo>
                  <a:pt x="414713" y="1681167"/>
                  <a:pt x="472651" y="1685035"/>
                  <a:pt x="518898" y="1676117"/>
                </a:cubicBezTo>
                <a:cubicBezTo>
                  <a:pt x="628076" y="1673231"/>
                  <a:pt x="746094" y="1655736"/>
                  <a:pt x="859486" y="1659170"/>
                </a:cubicBezTo>
                <a:cubicBezTo>
                  <a:pt x="984159" y="1644948"/>
                  <a:pt x="1080677" y="1629130"/>
                  <a:pt x="1210042" y="1644088"/>
                </a:cubicBezTo>
                <a:cubicBezTo>
                  <a:pt x="1282188" y="1631151"/>
                  <a:pt x="1363276" y="1624403"/>
                  <a:pt x="1432436" y="1630926"/>
                </a:cubicBezTo>
                <a:cubicBezTo>
                  <a:pt x="1569826" y="1603124"/>
                  <a:pt x="1688543" y="1611384"/>
                  <a:pt x="1809058" y="1613923"/>
                </a:cubicBezTo>
                <a:cubicBezTo>
                  <a:pt x="1821108" y="1612201"/>
                  <a:pt x="1862940" y="1617489"/>
                  <a:pt x="1873980" y="1613471"/>
                </a:cubicBezTo>
                <a:cubicBezTo>
                  <a:pt x="1973374" y="1613967"/>
                  <a:pt x="2063522" y="1623950"/>
                  <a:pt x="2175710" y="1621493"/>
                </a:cubicBezTo>
                <a:cubicBezTo>
                  <a:pt x="2205557" y="1622660"/>
                  <a:pt x="2237211" y="1622373"/>
                  <a:pt x="2267779" y="1624261"/>
                </a:cubicBezTo>
                <a:cubicBezTo>
                  <a:pt x="2364531" y="1623429"/>
                  <a:pt x="2421497" y="1616304"/>
                  <a:pt x="2522243" y="1613923"/>
                </a:cubicBezTo>
                <a:cubicBezTo>
                  <a:pt x="2540404" y="1611725"/>
                  <a:pt x="2558533" y="1613918"/>
                  <a:pt x="2577256" y="1613020"/>
                </a:cubicBezTo>
                <a:cubicBezTo>
                  <a:pt x="2643482" y="1600260"/>
                  <a:pt x="2712776" y="1612375"/>
                  <a:pt x="2785777" y="1616748"/>
                </a:cubicBezTo>
                <a:cubicBezTo>
                  <a:pt x="2803644" y="1615145"/>
                  <a:pt x="2821427" y="1615041"/>
                  <a:pt x="2840790" y="1615844"/>
                </a:cubicBezTo>
                <a:cubicBezTo>
                  <a:pt x="2930273" y="1604218"/>
                  <a:pt x="3055213" y="1594798"/>
                  <a:pt x="3157354" y="1557435"/>
                </a:cubicBezTo>
                <a:cubicBezTo>
                  <a:pt x="3207644" y="1546114"/>
                  <a:pt x="3243979" y="1514889"/>
                  <a:pt x="3269542" y="1465077"/>
                </a:cubicBezTo>
                <a:cubicBezTo>
                  <a:pt x="3335411" y="1366842"/>
                  <a:pt x="3337664" y="1256716"/>
                  <a:pt x="3331641" y="1129707"/>
                </a:cubicBezTo>
                <a:cubicBezTo>
                  <a:pt x="3331701" y="1119505"/>
                  <a:pt x="3325331" y="1111340"/>
                  <a:pt x="3325636" y="1099542"/>
                </a:cubicBezTo>
                <a:cubicBezTo>
                  <a:pt x="3319723" y="1021430"/>
                  <a:pt x="3331048" y="924563"/>
                  <a:pt x="3347617" y="841391"/>
                </a:cubicBezTo>
                <a:cubicBezTo>
                  <a:pt x="3369091" y="724343"/>
                  <a:pt x="3374256" y="614659"/>
                  <a:pt x="3367676" y="498451"/>
                </a:cubicBezTo>
                <a:cubicBezTo>
                  <a:pt x="3367584" y="483499"/>
                  <a:pt x="3369281" y="469853"/>
                  <a:pt x="3369658" y="456989"/>
                </a:cubicBezTo>
                <a:cubicBezTo>
                  <a:pt x="3381442" y="381640"/>
                  <a:pt x="3372514" y="294978"/>
                  <a:pt x="3357646" y="234651"/>
                </a:cubicBezTo>
                <a:cubicBezTo>
                  <a:pt x="3348889" y="198633"/>
                  <a:pt x="3322318" y="167970"/>
                  <a:pt x="3295547" y="138565"/>
                </a:cubicBezTo>
                <a:cubicBezTo>
                  <a:pt x="3277102" y="124075"/>
                  <a:pt x="3255706" y="104115"/>
                  <a:pt x="3235429" y="97103"/>
                </a:cubicBezTo>
                <a:cubicBezTo>
                  <a:pt x="3196553" y="82609"/>
                  <a:pt x="3156987" y="52298"/>
                  <a:pt x="3111230" y="49992"/>
                </a:cubicBezTo>
                <a:cubicBezTo>
                  <a:pt x="2986494" y="33645"/>
                  <a:pt x="2830330" y="41642"/>
                  <a:pt x="2658514" y="29260"/>
                </a:cubicBezTo>
                <a:cubicBezTo>
                  <a:pt x="2378831" y="19244"/>
                  <a:pt x="2099018" y="19581"/>
                  <a:pt x="1861128" y="12314"/>
                </a:cubicBezTo>
                <a:cubicBezTo>
                  <a:pt x="1779380" y="9324"/>
                  <a:pt x="1663646" y="-1641"/>
                  <a:pt x="1561320" y="0"/>
                </a:cubicBezTo>
                <a:close/>
              </a:path>
            </a:pathLst>
          </a:cu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3945890945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Barmoq </a:t>
            </a:r>
            <a:endParaRPr sz="36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4" name="Google Shape;181;p32">
            <a:extLst>
              <a:ext uri="{FF2B5EF4-FFF2-40B4-BE49-F238E27FC236}">
                <a16:creationId xmlns:a16="http://schemas.microsoft.com/office/drawing/2014/main" id="{C9071711-FB16-46D4-AEFB-73A7C645E57D}"/>
              </a:ext>
            </a:extLst>
          </p:cNvPr>
          <p:cNvSpPr/>
          <p:nvPr/>
        </p:nvSpPr>
        <p:spPr>
          <a:xfrm>
            <a:off x="4792417" y="8061151"/>
            <a:ext cx="3214934" cy="1845000"/>
          </a:xfrm>
          <a:custGeom>
            <a:avLst/>
            <a:gdLst>
              <a:gd name="connsiteX0" fmla="*/ 1484311 w 3214934"/>
              <a:gd name="connsiteY0" fmla="*/ 0 h 1845000"/>
              <a:gd name="connsiteX1" fmla="*/ 1329411 w 3214934"/>
              <a:gd name="connsiteY1" fmla="*/ 5166 h 1845000"/>
              <a:gd name="connsiteX2" fmla="*/ 931341 w 3214934"/>
              <a:gd name="connsiteY2" fmla="*/ 21590 h 1845000"/>
              <a:gd name="connsiteX3" fmla="*/ 679950 w 3214934"/>
              <a:gd name="connsiteY3" fmla="*/ 48285 h 1845000"/>
              <a:gd name="connsiteX4" fmla="*/ 502326 w 3214934"/>
              <a:gd name="connsiteY4" fmla="*/ 75903 h 1845000"/>
              <a:gd name="connsiteX5" fmla="*/ 480001 w 3214934"/>
              <a:gd name="connsiteY5" fmla="*/ 74919 h 1845000"/>
              <a:gd name="connsiteX6" fmla="*/ 451682 w 3214934"/>
              <a:gd name="connsiteY6" fmla="*/ 73074 h 1845000"/>
              <a:gd name="connsiteX7" fmla="*/ 260983 w 3214934"/>
              <a:gd name="connsiteY7" fmla="*/ 113916 h 1845000"/>
              <a:gd name="connsiteX8" fmla="*/ 99060 w 3214934"/>
              <a:gd name="connsiteY8" fmla="*/ 210365 h 1845000"/>
              <a:gd name="connsiteX9" fmla="*/ 38139 w 3214934"/>
              <a:gd name="connsiteY9" fmla="*/ 349870 h 1845000"/>
              <a:gd name="connsiteX10" fmla="*/ 15301 w 3214934"/>
              <a:gd name="connsiteY10" fmla="*/ 747964 h 1845000"/>
              <a:gd name="connsiteX11" fmla="*/ 13360 w 3214934"/>
              <a:gd name="connsiteY11" fmla="*/ 784870 h 1845000"/>
              <a:gd name="connsiteX12" fmla="*/ 9534 w 3214934"/>
              <a:gd name="connsiteY12" fmla="*/ 1160329 h 1845000"/>
              <a:gd name="connsiteX13" fmla="*/ 36198 w 3214934"/>
              <a:gd name="connsiteY13" fmla="*/ 1476307 h 1845000"/>
              <a:gd name="connsiteX14" fmla="*/ 133375 w 3214934"/>
              <a:gd name="connsiteY14" fmla="*/ 1763560 h 1845000"/>
              <a:gd name="connsiteX15" fmla="*/ 247623 w 3214934"/>
              <a:gd name="connsiteY15" fmla="*/ 1843585 h 1845000"/>
              <a:gd name="connsiteX16" fmla="*/ 291872 w 3214934"/>
              <a:gd name="connsiteY16" fmla="*/ 1844938 h 1845000"/>
              <a:gd name="connsiteX17" fmla="*/ 354277 w 3214934"/>
              <a:gd name="connsiteY17" fmla="*/ 1841555 h 1845000"/>
              <a:gd name="connsiteX18" fmla="*/ 493305 w 3214934"/>
              <a:gd name="connsiteY18" fmla="*/ 1825132 h 1845000"/>
              <a:gd name="connsiteX19" fmla="*/ 817093 w 3214934"/>
              <a:gd name="connsiteY19" fmla="*/ 1806679 h 1845000"/>
              <a:gd name="connsiteX20" fmla="*/ 1150360 w 3214934"/>
              <a:gd name="connsiteY20" fmla="*/ 1790255 h 1845000"/>
              <a:gd name="connsiteX21" fmla="*/ 1361785 w 3214934"/>
              <a:gd name="connsiteY21" fmla="*/ 1775923 h 1845000"/>
              <a:gd name="connsiteX22" fmla="*/ 1719830 w 3214934"/>
              <a:gd name="connsiteY22" fmla="*/ 1757409 h 1845000"/>
              <a:gd name="connsiteX23" fmla="*/ 1781551 w 3214934"/>
              <a:gd name="connsiteY23" fmla="*/ 1756917 h 1845000"/>
              <a:gd name="connsiteX24" fmla="*/ 2068399 w 3214934"/>
              <a:gd name="connsiteY24" fmla="*/ 1765651 h 1845000"/>
              <a:gd name="connsiteX25" fmla="*/ 2155926 w 3214934"/>
              <a:gd name="connsiteY25" fmla="*/ 1768665 h 1845000"/>
              <a:gd name="connsiteX26" fmla="*/ 2397840 w 3214934"/>
              <a:gd name="connsiteY26" fmla="*/ 1757409 h 1845000"/>
              <a:gd name="connsiteX27" fmla="*/ 2450139 w 3214934"/>
              <a:gd name="connsiteY27" fmla="*/ 1756425 h 1845000"/>
              <a:gd name="connsiteX28" fmla="*/ 2648375 w 3214934"/>
              <a:gd name="connsiteY28" fmla="*/ 1760484 h 1845000"/>
              <a:gd name="connsiteX29" fmla="*/ 2700674 w 3214934"/>
              <a:gd name="connsiteY29" fmla="*/ 1759500 h 1845000"/>
              <a:gd name="connsiteX30" fmla="*/ 3001625 w 3214934"/>
              <a:gd name="connsiteY30" fmla="*/ 1695899 h 1845000"/>
              <a:gd name="connsiteX31" fmla="*/ 3108279 w 3214934"/>
              <a:gd name="connsiteY31" fmla="*/ 1595329 h 1845000"/>
              <a:gd name="connsiteX32" fmla="*/ 3167316 w 3214934"/>
              <a:gd name="connsiteY32" fmla="*/ 1230143 h 1845000"/>
              <a:gd name="connsiteX33" fmla="*/ 3161606 w 3214934"/>
              <a:gd name="connsiteY33" fmla="*/ 1197297 h 1845000"/>
              <a:gd name="connsiteX34" fmla="*/ 3182503 w 3214934"/>
              <a:gd name="connsiteY34" fmla="*/ 916195 h 1845000"/>
              <a:gd name="connsiteX35" fmla="*/ 3201573 w 3214934"/>
              <a:gd name="connsiteY35" fmla="*/ 542766 h 1845000"/>
              <a:gd name="connsiteX36" fmla="*/ 3203457 w 3214934"/>
              <a:gd name="connsiteY36" fmla="*/ 497617 h 1845000"/>
              <a:gd name="connsiteX37" fmla="*/ 3192038 w 3214934"/>
              <a:gd name="connsiteY37" fmla="*/ 255513 h 1845000"/>
              <a:gd name="connsiteX38" fmla="*/ 3133001 w 3214934"/>
              <a:gd name="connsiteY38" fmla="*/ 150884 h 1845000"/>
              <a:gd name="connsiteX39" fmla="*/ 3075849 w 3214934"/>
              <a:gd name="connsiteY39" fmla="*/ 105736 h 1845000"/>
              <a:gd name="connsiteX40" fmla="*/ 2957775 w 3214934"/>
              <a:gd name="connsiteY40" fmla="*/ 54436 h 1845000"/>
              <a:gd name="connsiteX41" fmla="*/ 2527389 w 3214934"/>
              <a:gd name="connsiteY41" fmla="*/ 31862 h 1845000"/>
              <a:gd name="connsiteX42" fmla="*/ 1769332 w 3214934"/>
              <a:gd name="connsiteY42" fmla="*/ 13409 h 1845000"/>
              <a:gd name="connsiteX43" fmla="*/ 1484311 w 3214934"/>
              <a:gd name="connsiteY43" fmla="*/ 0 h 18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214934" h="1845000" extrusionOk="0">
                <a:moveTo>
                  <a:pt x="1484311" y="0"/>
                </a:moveTo>
                <a:cubicBezTo>
                  <a:pt x="1422818" y="3987"/>
                  <a:pt x="1375554" y="-138"/>
                  <a:pt x="1329411" y="5166"/>
                </a:cubicBezTo>
                <a:cubicBezTo>
                  <a:pt x="1169846" y="30400"/>
                  <a:pt x="1069688" y="41805"/>
                  <a:pt x="931341" y="21590"/>
                </a:cubicBezTo>
                <a:cubicBezTo>
                  <a:pt x="845423" y="3677"/>
                  <a:pt x="770155" y="14708"/>
                  <a:pt x="679950" y="48285"/>
                </a:cubicBezTo>
                <a:cubicBezTo>
                  <a:pt x="616848" y="52951"/>
                  <a:pt x="556780" y="65515"/>
                  <a:pt x="502326" y="75903"/>
                </a:cubicBezTo>
                <a:cubicBezTo>
                  <a:pt x="494386" y="75054"/>
                  <a:pt x="486682" y="74436"/>
                  <a:pt x="480001" y="74919"/>
                </a:cubicBezTo>
                <a:cubicBezTo>
                  <a:pt x="468286" y="74686"/>
                  <a:pt x="460925" y="71158"/>
                  <a:pt x="451682" y="73074"/>
                </a:cubicBezTo>
                <a:cubicBezTo>
                  <a:pt x="387000" y="77755"/>
                  <a:pt x="317992" y="97982"/>
                  <a:pt x="260983" y="113916"/>
                </a:cubicBezTo>
                <a:cubicBezTo>
                  <a:pt x="197601" y="120456"/>
                  <a:pt x="132272" y="152525"/>
                  <a:pt x="99060" y="210365"/>
                </a:cubicBezTo>
                <a:cubicBezTo>
                  <a:pt x="68826" y="259243"/>
                  <a:pt x="42869" y="295913"/>
                  <a:pt x="38139" y="349870"/>
                </a:cubicBezTo>
                <a:cubicBezTo>
                  <a:pt x="31433" y="484307"/>
                  <a:pt x="17357" y="617201"/>
                  <a:pt x="15301" y="747964"/>
                </a:cubicBezTo>
                <a:cubicBezTo>
                  <a:pt x="16854" y="761779"/>
                  <a:pt x="15068" y="770835"/>
                  <a:pt x="13360" y="784870"/>
                </a:cubicBezTo>
                <a:cubicBezTo>
                  <a:pt x="-934" y="916532"/>
                  <a:pt x="8036" y="1019625"/>
                  <a:pt x="9534" y="1160329"/>
                </a:cubicBezTo>
                <a:cubicBezTo>
                  <a:pt x="21078" y="1270283"/>
                  <a:pt x="47321" y="1361669"/>
                  <a:pt x="36198" y="1476307"/>
                </a:cubicBezTo>
                <a:cubicBezTo>
                  <a:pt x="55110" y="1578439"/>
                  <a:pt x="81812" y="1676875"/>
                  <a:pt x="133375" y="1763560"/>
                </a:cubicBezTo>
                <a:cubicBezTo>
                  <a:pt x="165187" y="1813664"/>
                  <a:pt x="198827" y="1841871"/>
                  <a:pt x="247623" y="1843585"/>
                </a:cubicBezTo>
                <a:cubicBezTo>
                  <a:pt x="266419" y="1844029"/>
                  <a:pt x="279979" y="1846923"/>
                  <a:pt x="291872" y="1844938"/>
                </a:cubicBezTo>
                <a:cubicBezTo>
                  <a:pt x="311778" y="1843899"/>
                  <a:pt x="330249" y="1843556"/>
                  <a:pt x="354277" y="1841555"/>
                </a:cubicBezTo>
                <a:cubicBezTo>
                  <a:pt x="398289" y="1829409"/>
                  <a:pt x="452476" y="1824691"/>
                  <a:pt x="493305" y="1825132"/>
                </a:cubicBezTo>
                <a:cubicBezTo>
                  <a:pt x="601849" y="1820108"/>
                  <a:pt x="701792" y="1819030"/>
                  <a:pt x="817093" y="1806679"/>
                </a:cubicBezTo>
                <a:cubicBezTo>
                  <a:pt x="920598" y="1806824"/>
                  <a:pt x="1039362" y="1785987"/>
                  <a:pt x="1150360" y="1790255"/>
                </a:cubicBezTo>
                <a:cubicBezTo>
                  <a:pt x="1209830" y="1792766"/>
                  <a:pt x="1277046" y="1791765"/>
                  <a:pt x="1361785" y="1775923"/>
                </a:cubicBezTo>
                <a:cubicBezTo>
                  <a:pt x="1527013" y="1751885"/>
                  <a:pt x="1634203" y="1785074"/>
                  <a:pt x="1719830" y="1757409"/>
                </a:cubicBezTo>
                <a:cubicBezTo>
                  <a:pt x="1742292" y="1752384"/>
                  <a:pt x="1768065" y="1761424"/>
                  <a:pt x="1781551" y="1756917"/>
                </a:cubicBezTo>
                <a:cubicBezTo>
                  <a:pt x="1875635" y="1742720"/>
                  <a:pt x="1987804" y="1781779"/>
                  <a:pt x="2068399" y="1765651"/>
                </a:cubicBezTo>
                <a:cubicBezTo>
                  <a:pt x="2093954" y="1767962"/>
                  <a:pt x="2127843" y="1771164"/>
                  <a:pt x="2155926" y="1768665"/>
                </a:cubicBezTo>
                <a:cubicBezTo>
                  <a:pt x="2257620" y="1769879"/>
                  <a:pt x="2332859" y="1749855"/>
                  <a:pt x="2397840" y="1757409"/>
                </a:cubicBezTo>
                <a:cubicBezTo>
                  <a:pt x="2416577" y="1754125"/>
                  <a:pt x="2430137" y="1756533"/>
                  <a:pt x="2450139" y="1756425"/>
                </a:cubicBezTo>
                <a:cubicBezTo>
                  <a:pt x="2514722" y="1763162"/>
                  <a:pt x="2568983" y="1774724"/>
                  <a:pt x="2648375" y="1760484"/>
                </a:cubicBezTo>
                <a:cubicBezTo>
                  <a:pt x="2666076" y="1762167"/>
                  <a:pt x="2681023" y="1762680"/>
                  <a:pt x="2700674" y="1759500"/>
                </a:cubicBezTo>
                <a:cubicBezTo>
                  <a:pt x="2807112" y="1766320"/>
                  <a:pt x="2876320" y="1733783"/>
                  <a:pt x="3001625" y="1695899"/>
                </a:cubicBezTo>
                <a:cubicBezTo>
                  <a:pt x="3049823" y="1680139"/>
                  <a:pt x="3077302" y="1640907"/>
                  <a:pt x="3108279" y="1595329"/>
                </a:cubicBezTo>
                <a:cubicBezTo>
                  <a:pt x="3153526" y="1485851"/>
                  <a:pt x="3171118" y="1360198"/>
                  <a:pt x="3167316" y="1230143"/>
                </a:cubicBezTo>
                <a:cubicBezTo>
                  <a:pt x="3169106" y="1218119"/>
                  <a:pt x="3159412" y="1207850"/>
                  <a:pt x="3161606" y="1197297"/>
                </a:cubicBezTo>
                <a:cubicBezTo>
                  <a:pt x="3149290" y="1103838"/>
                  <a:pt x="3172066" y="998577"/>
                  <a:pt x="3182503" y="916195"/>
                </a:cubicBezTo>
                <a:cubicBezTo>
                  <a:pt x="3187646" y="795601"/>
                  <a:pt x="3224169" y="635385"/>
                  <a:pt x="3201573" y="542766"/>
                </a:cubicBezTo>
                <a:cubicBezTo>
                  <a:pt x="3201889" y="528021"/>
                  <a:pt x="3202141" y="511345"/>
                  <a:pt x="3203457" y="497617"/>
                </a:cubicBezTo>
                <a:cubicBezTo>
                  <a:pt x="3210165" y="411472"/>
                  <a:pt x="3217434" y="327944"/>
                  <a:pt x="3192038" y="255513"/>
                </a:cubicBezTo>
                <a:cubicBezTo>
                  <a:pt x="3178898" y="222181"/>
                  <a:pt x="3160807" y="174989"/>
                  <a:pt x="3133001" y="150884"/>
                </a:cubicBezTo>
                <a:cubicBezTo>
                  <a:pt x="3118476" y="128525"/>
                  <a:pt x="3093409" y="120982"/>
                  <a:pt x="3075849" y="105736"/>
                </a:cubicBezTo>
                <a:cubicBezTo>
                  <a:pt x="3047351" y="89823"/>
                  <a:pt x="3004511" y="58422"/>
                  <a:pt x="2957775" y="54436"/>
                </a:cubicBezTo>
                <a:cubicBezTo>
                  <a:pt x="2812969" y="83401"/>
                  <a:pt x="2669260" y="32282"/>
                  <a:pt x="2527389" y="31862"/>
                </a:cubicBezTo>
                <a:cubicBezTo>
                  <a:pt x="2233217" y="1813"/>
                  <a:pt x="1968699" y="49651"/>
                  <a:pt x="1769332" y="13409"/>
                </a:cubicBezTo>
                <a:cubicBezTo>
                  <a:pt x="1679341" y="12068"/>
                  <a:pt x="1594767" y="21906"/>
                  <a:pt x="1484311" y="0"/>
                </a:cubicBezTo>
                <a:close/>
              </a:path>
            </a:pathLst>
          </a:custGeom>
          <a:noFill/>
          <a:ln w="38100" cap="flat" cmpd="sng">
            <a:solidFill>
              <a:srgbClr val="AB25A1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4219558935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Erkin </a:t>
            </a:r>
            <a:r>
              <a:rPr lang="uz-Latn-UZ" sz="48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48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1820A0D-77FC-47FE-9E8F-1B755A80D472}"/>
              </a:ext>
            </a:extLst>
          </p:cNvPr>
          <p:cNvSpPr txBox="1"/>
          <p:nvPr/>
        </p:nvSpPr>
        <p:spPr>
          <a:xfrm>
            <a:off x="5721350" y="3308045"/>
            <a:ext cx="9525000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Orazin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yopqoch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ko‘zimdin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sochilur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lahza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Bo‘ylakim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bo‘lur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yulduz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nihon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bo‘lg‘och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quyosh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</a:p>
          <a:p>
            <a:pPr algn="r"/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(Alisher Navoiy)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5511FF0-ECB1-4243-9140-26EDBB6C240F}"/>
              </a:ext>
            </a:extLst>
          </p:cNvPr>
          <p:cNvSpPr txBox="1"/>
          <p:nvPr/>
        </p:nvSpPr>
        <p:spPr>
          <a:xfrm>
            <a:off x="7110800" y="5693901"/>
            <a:ext cx="814334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Asfaltni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unibdi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giyoh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Yo‘lovchi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ko‘zini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tortar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dam-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badam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tashlaydi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nigoh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Bag‘ritosh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qo‘ymaydi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qadam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(Saida Zunnunova)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A6E06E1-80BB-452E-BEB0-76E97D8EBB68}"/>
              </a:ext>
            </a:extLst>
          </p:cNvPr>
          <p:cNvSpPr txBox="1"/>
          <p:nvPr/>
        </p:nvSpPr>
        <p:spPr>
          <a:xfrm>
            <a:off x="9032874" y="8855618"/>
            <a:ext cx="56388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Bir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Beg‘ubor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tong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go‘zal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Tong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chog‘i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ochilgan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g‘uncha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G‘unchada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shabnam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musaffo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algn="r"/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(Rauf Parfi)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Google Shape;518;p25">
            <a:extLst>
              <a:ext uri="{FF2B5EF4-FFF2-40B4-BE49-F238E27FC236}">
                <a16:creationId xmlns:a16="http://schemas.microsoft.com/office/drawing/2014/main" id="{B28FB9C2-2AD9-4064-B49F-5167372A14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56275" y="2197721"/>
            <a:ext cx="11734800" cy="1096677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Misralardagi hijolarning ham sifatiy, ham miqdoriy tengligi.</a:t>
            </a:r>
            <a:endParaRPr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3" name="Google Shape;518;p25">
            <a:extLst>
              <a:ext uri="{FF2B5EF4-FFF2-40B4-BE49-F238E27FC236}">
                <a16:creationId xmlns:a16="http://schemas.microsoft.com/office/drawing/2014/main" id="{F1F49A23-67FE-4BD7-9812-FDCD21A37773}"/>
              </a:ext>
            </a:extLst>
          </p:cNvPr>
          <p:cNvSpPr txBox="1">
            <a:spLocks/>
          </p:cNvSpPr>
          <p:nvPr/>
        </p:nvSpPr>
        <p:spPr>
          <a:xfrm>
            <a:off x="7126675" y="4717304"/>
            <a:ext cx="10364400" cy="1096677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misralardagi bo‘g‘inlarning miqdoriy  tengligi</a:t>
            </a:r>
            <a:endParaRPr lang="uz-Latn-UZ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4" name="Google Shape;518;p25">
            <a:extLst>
              <a:ext uri="{FF2B5EF4-FFF2-40B4-BE49-F238E27FC236}">
                <a16:creationId xmlns:a16="http://schemas.microsoft.com/office/drawing/2014/main" id="{FF23DB01-8E5C-4F19-8377-B78576E6E87B}"/>
              </a:ext>
            </a:extLst>
          </p:cNvPr>
          <p:cNvSpPr txBox="1">
            <a:spLocks/>
          </p:cNvSpPr>
          <p:nvPr/>
        </p:nvSpPr>
        <p:spPr>
          <a:xfrm>
            <a:off x="8235950" y="7922322"/>
            <a:ext cx="9144000" cy="1096677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 o‘lchovdan boshqasiga erkin almashish </a:t>
            </a:r>
            <a:endParaRPr lang="uz-Latn-UZ" b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A9C19343-1EA1-4C0B-95B1-5DE6133B3DE5}"/>
              </a:ext>
            </a:extLst>
          </p:cNvPr>
          <p:cNvCxnSpPr>
            <a:cxnSpLocks/>
          </p:cNvCxnSpPr>
          <p:nvPr/>
        </p:nvCxnSpPr>
        <p:spPr>
          <a:xfrm>
            <a:off x="5572491" y="3190257"/>
            <a:ext cx="10359659" cy="0"/>
          </a:xfrm>
          <a:prstGeom prst="line">
            <a:avLst/>
          </a:prstGeom>
          <a:ln>
            <a:solidFill>
              <a:srgbClr val="00FF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93297C9F-BA0F-47AE-B04F-4EEF58964AB6}"/>
              </a:ext>
            </a:extLst>
          </p:cNvPr>
          <p:cNvCxnSpPr>
            <a:cxnSpLocks/>
          </p:cNvCxnSpPr>
          <p:nvPr/>
        </p:nvCxnSpPr>
        <p:spPr>
          <a:xfrm>
            <a:off x="6848963" y="5693901"/>
            <a:ext cx="9692787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id="{C008E64B-998B-4639-8D75-105957C125B1}"/>
              </a:ext>
            </a:extLst>
          </p:cNvPr>
          <p:cNvCxnSpPr>
            <a:cxnSpLocks/>
          </p:cNvCxnSpPr>
          <p:nvPr/>
        </p:nvCxnSpPr>
        <p:spPr>
          <a:xfrm>
            <a:off x="8007351" y="8829675"/>
            <a:ext cx="8381999" cy="0"/>
          </a:xfrm>
          <a:prstGeom prst="line">
            <a:avLst/>
          </a:prstGeom>
          <a:ln>
            <a:solidFill>
              <a:srgbClr val="AB25A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" name="Google Shape;513;p25"/>
          <p:cNvGrpSpPr/>
          <p:nvPr/>
        </p:nvGrpSpPr>
        <p:grpSpPr>
          <a:xfrm>
            <a:off x="168143" y="3192458"/>
            <a:ext cx="5839221" cy="6177244"/>
            <a:chOff x="1436600" y="1347425"/>
            <a:chExt cx="2967000" cy="3138755"/>
          </a:xfrm>
        </p:grpSpPr>
        <p:sp>
          <p:nvSpPr>
            <p:cNvPr id="514" name="Google Shape;514;p25"/>
            <p:cNvSpPr/>
            <p:nvPr/>
          </p:nvSpPr>
          <p:spPr>
            <a:xfrm>
              <a:off x="1436600" y="1347425"/>
              <a:ext cx="2967000" cy="3138755"/>
            </a:xfrm>
            <a:prstGeom prst="arc">
              <a:avLst>
                <a:gd name="adj1" fmla="val 17813811"/>
                <a:gd name="adj2" fmla="val 5065121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5"/>
            <p:cNvSpPr/>
            <p:nvPr/>
          </p:nvSpPr>
          <p:spPr>
            <a:xfrm>
              <a:off x="2082846" y="1993559"/>
              <a:ext cx="1674508" cy="1674508"/>
            </a:xfrm>
            <a:custGeom>
              <a:avLst/>
              <a:gdLst/>
              <a:ahLst/>
              <a:cxnLst/>
              <a:rect l="l" t="t" r="r" b="b"/>
              <a:pathLst>
                <a:path w="95156" h="95156" extrusionOk="0">
                  <a:moveTo>
                    <a:pt x="47578" y="1"/>
                  </a:moveTo>
                  <a:cubicBezTo>
                    <a:pt x="21301" y="1"/>
                    <a:pt x="1" y="21301"/>
                    <a:pt x="1" y="47578"/>
                  </a:cubicBezTo>
                  <a:cubicBezTo>
                    <a:pt x="1" y="73855"/>
                    <a:pt x="21301" y="95155"/>
                    <a:pt x="47578" y="95155"/>
                  </a:cubicBezTo>
                  <a:cubicBezTo>
                    <a:pt x="73855" y="95155"/>
                    <a:pt x="95156" y="73855"/>
                    <a:pt x="95156" y="47578"/>
                  </a:cubicBezTo>
                  <a:cubicBezTo>
                    <a:pt x="95156" y="21301"/>
                    <a:pt x="73855" y="1"/>
                    <a:pt x="47578" y="1"/>
                  </a:cubicBez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3936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5"/>
            <p:cNvSpPr/>
            <p:nvPr/>
          </p:nvSpPr>
          <p:spPr>
            <a:xfrm>
              <a:off x="2155031" y="2065717"/>
              <a:ext cx="1530138" cy="1530190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719816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uz-Latn-UZ" sz="3936" b="1" kern="0" dirty="0">
                  <a:solidFill>
                    <a:schemeClr val="bg1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Aruziy tafakkur</a:t>
              </a:r>
              <a:endParaRPr sz="3936" b="1" kern="0" dirty="0">
                <a:solidFill>
                  <a:schemeClr val="bg1"/>
                </a:solidFill>
                <a:cs typeface="Arial"/>
                <a:sym typeface="Arial"/>
              </a:endParaRPr>
            </a:p>
          </p:txBody>
        </p:sp>
        <p:sp>
          <p:nvSpPr>
            <p:cNvPr id="517" name="Google Shape;517;p25"/>
            <p:cNvSpPr/>
            <p:nvPr/>
          </p:nvSpPr>
          <p:spPr>
            <a:xfrm>
              <a:off x="2729496" y="2259292"/>
              <a:ext cx="381209" cy="312466"/>
            </a:xfrm>
            <a:custGeom>
              <a:avLst/>
              <a:gdLst/>
              <a:ahLst/>
              <a:cxnLst/>
              <a:rect l="l" t="t" r="r" b="b"/>
              <a:pathLst>
                <a:path w="11967" h="9809" extrusionOk="0">
                  <a:moveTo>
                    <a:pt x="8309" y="358"/>
                  </a:moveTo>
                  <a:cubicBezTo>
                    <a:pt x="8940" y="358"/>
                    <a:pt x="9663" y="469"/>
                    <a:pt x="10418" y="796"/>
                  </a:cubicBezTo>
                  <a:lnTo>
                    <a:pt x="10418" y="7796"/>
                  </a:lnTo>
                  <a:cubicBezTo>
                    <a:pt x="9723" y="7513"/>
                    <a:pt x="8997" y="7381"/>
                    <a:pt x="8289" y="7381"/>
                  </a:cubicBezTo>
                  <a:cubicBezTo>
                    <a:pt x="7542" y="7381"/>
                    <a:pt x="6816" y="7527"/>
                    <a:pt x="6168" y="7796"/>
                  </a:cubicBezTo>
                  <a:lnTo>
                    <a:pt x="6168" y="796"/>
                  </a:lnTo>
                  <a:cubicBezTo>
                    <a:pt x="6430" y="676"/>
                    <a:pt x="7238" y="358"/>
                    <a:pt x="8309" y="358"/>
                  </a:cubicBezTo>
                  <a:close/>
                  <a:moveTo>
                    <a:pt x="3700" y="358"/>
                  </a:moveTo>
                  <a:cubicBezTo>
                    <a:pt x="4458" y="358"/>
                    <a:pt x="5191" y="513"/>
                    <a:pt x="5823" y="796"/>
                  </a:cubicBezTo>
                  <a:cubicBezTo>
                    <a:pt x="5811" y="1677"/>
                    <a:pt x="5811" y="6761"/>
                    <a:pt x="5811" y="7796"/>
                  </a:cubicBezTo>
                  <a:cubicBezTo>
                    <a:pt x="5418" y="7642"/>
                    <a:pt x="4656" y="7392"/>
                    <a:pt x="3668" y="7392"/>
                  </a:cubicBezTo>
                  <a:cubicBezTo>
                    <a:pt x="2929" y="7392"/>
                    <a:pt x="2215" y="7523"/>
                    <a:pt x="1548" y="7808"/>
                  </a:cubicBezTo>
                  <a:lnTo>
                    <a:pt x="1548" y="3867"/>
                  </a:lnTo>
                  <a:cubicBezTo>
                    <a:pt x="1548" y="3760"/>
                    <a:pt x="1477" y="3689"/>
                    <a:pt x="1370" y="3689"/>
                  </a:cubicBezTo>
                  <a:cubicBezTo>
                    <a:pt x="1262" y="3689"/>
                    <a:pt x="1191" y="3760"/>
                    <a:pt x="1191" y="3867"/>
                  </a:cubicBezTo>
                  <a:lnTo>
                    <a:pt x="1191" y="7987"/>
                  </a:lnTo>
                  <a:cubicBezTo>
                    <a:pt x="1191" y="8118"/>
                    <a:pt x="1298" y="8225"/>
                    <a:pt x="1429" y="8225"/>
                  </a:cubicBezTo>
                  <a:cubicBezTo>
                    <a:pt x="1465" y="8225"/>
                    <a:pt x="1489" y="8225"/>
                    <a:pt x="1524" y="8213"/>
                  </a:cubicBezTo>
                  <a:cubicBezTo>
                    <a:pt x="2203" y="7916"/>
                    <a:pt x="2917" y="7761"/>
                    <a:pt x="3656" y="7761"/>
                  </a:cubicBezTo>
                  <a:cubicBezTo>
                    <a:pt x="4715" y="7761"/>
                    <a:pt x="5537" y="8070"/>
                    <a:pt x="5799" y="8189"/>
                  </a:cubicBezTo>
                  <a:lnTo>
                    <a:pt x="5799" y="8606"/>
                  </a:lnTo>
                  <a:lnTo>
                    <a:pt x="417" y="8606"/>
                  </a:lnTo>
                  <a:cubicBezTo>
                    <a:pt x="381" y="8606"/>
                    <a:pt x="358" y="8582"/>
                    <a:pt x="358" y="8547"/>
                  </a:cubicBezTo>
                  <a:lnTo>
                    <a:pt x="358" y="1248"/>
                  </a:lnTo>
                  <a:cubicBezTo>
                    <a:pt x="358" y="1212"/>
                    <a:pt x="381" y="1188"/>
                    <a:pt x="417" y="1188"/>
                  </a:cubicBezTo>
                  <a:lnTo>
                    <a:pt x="1203" y="1188"/>
                  </a:lnTo>
                  <a:lnTo>
                    <a:pt x="1203" y="3153"/>
                  </a:lnTo>
                  <a:cubicBezTo>
                    <a:pt x="1203" y="3248"/>
                    <a:pt x="1274" y="3332"/>
                    <a:pt x="1382" y="3332"/>
                  </a:cubicBezTo>
                  <a:cubicBezTo>
                    <a:pt x="1489" y="3332"/>
                    <a:pt x="1560" y="3248"/>
                    <a:pt x="1560" y="3153"/>
                  </a:cubicBezTo>
                  <a:lnTo>
                    <a:pt x="1560" y="796"/>
                  </a:lnTo>
                  <a:cubicBezTo>
                    <a:pt x="2253" y="495"/>
                    <a:pt x="2987" y="358"/>
                    <a:pt x="3700" y="358"/>
                  </a:cubicBezTo>
                  <a:close/>
                  <a:moveTo>
                    <a:pt x="6608" y="7987"/>
                  </a:moveTo>
                  <a:lnTo>
                    <a:pt x="6608" y="9249"/>
                  </a:lnTo>
                  <a:lnTo>
                    <a:pt x="6501" y="9166"/>
                  </a:lnTo>
                  <a:cubicBezTo>
                    <a:pt x="6471" y="9136"/>
                    <a:pt x="6430" y="9121"/>
                    <a:pt x="6390" y="9121"/>
                  </a:cubicBezTo>
                  <a:cubicBezTo>
                    <a:pt x="6349" y="9121"/>
                    <a:pt x="6311" y="9136"/>
                    <a:pt x="6287" y="9166"/>
                  </a:cubicBezTo>
                  <a:lnTo>
                    <a:pt x="6168" y="9261"/>
                  </a:lnTo>
                  <a:lnTo>
                    <a:pt x="6168" y="8166"/>
                  </a:lnTo>
                  <a:cubicBezTo>
                    <a:pt x="6251" y="8118"/>
                    <a:pt x="6418" y="8058"/>
                    <a:pt x="6608" y="7987"/>
                  </a:cubicBezTo>
                  <a:close/>
                  <a:moveTo>
                    <a:pt x="8273" y="0"/>
                  </a:moveTo>
                  <a:cubicBezTo>
                    <a:pt x="7438" y="0"/>
                    <a:pt x="6643" y="178"/>
                    <a:pt x="5989" y="486"/>
                  </a:cubicBezTo>
                  <a:cubicBezTo>
                    <a:pt x="5715" y="367"/>
                    <a:pt x="4858" y="10"/>
                    <a:pt x="3668" y="10"/>
                  </a:cubicBezTo>
                  <a:cubicBezTo>
                    <a:pt x="2858" y="10"/>
                    <a:pt x="2072" y="176"/>
                    <a:pt x="1322" y="510"/>
                  </a:cubicBezTo>
                  <a:cubicBezTo>
                    <a:pt x="1143" y="593"/>
                    <a:pt x="1191" y="796"/>
                    <a:pt x="1191" y="843"/>
                  </a:cubicBezTo>
                  <a:lnTo>
                    <a:pt x="405" y="843"/>
                  </a:lnTo>
                  <a:cubicBezTo>
                    <a:pt x="179" y="843"/>
                    <a:pt x="0" y="1022"/>
                    <a:pt x="0" y="1248"/>
                  </a:cubicBezTo>
                  <a:lnTo>
                    <a:pt x="0" y="8535"/>
                  </a:lnTo>
                  <a:cubicBezTo>
                    <a:pt x="0" y="8761"/>
                    <a:pt x="179" y="8939"/>
                    <a:pt x="405" y="8939"/>
                  </a:cubicBezTo>
                  <a:lnTo>
                    <a:pt x="5811" y="8939"/>
                  </a:lnTo>
                  <a:lnTo>
                    <a:pt x="5811" y="9630"/>
                  </a:lnTo>
                  <a:cubicBezTo>
                    <a:pt x="5811" y="9740"/>
                    <a:pt x="5889" y="9808"/>
                    <a:pt x="5977" y="9808"/>
                  </a:cubicBezTo>
                  <a:cubicBezTo>
                    <a:pt x="6013" y="9808"/>
                    <a:pt x="6050" y="9797"/>
                    <a:pt x="6084" y="9773"/>
                  </a:cubicBezTo>
                  <a:lnTo>
                    <a:pt x="6382" y="9535"/>
                  </a:lnTo>
                  <a:cubicBezTo>
                    <a:pt x="6656" y="9737"/>
                    <a:pt x="6668" y="9809"/>
                    <a:pt x="6787" y="9809"/>
                  </a:cubicBezTo>
                  <a:cubicBezTo>
                    <a:pt x="6894" y="9809"/>
                    <a:pt x="6966" y="9737"/>
                    <a:pt x="6966" y="9630"/>
                  </a:cubicBezTo>
                  <a:lnTo>
                    <a:pt x="6966" y="8939"/>
                  </a:lnTo>
                  <a:lnTo>
                    <a:pt x="9335" y="8939"/>
                  </a:lnTo>
                  <a:cubicBezTo>
                    <a:pt x="9442" y="8939"/>
                    <a:pt x="9513" y="8856"/>
                    <a:pt x="9513" y="8761"/>
                  </a:cubicBezTo>
                  <a:cubicBezTo>
                    <a:pt x="9513" y="8654"/>
                    <a:pt x="9442" y="8582"/>
                    <a:pt x="9335" y="8582"/>
                  </a:cubicBezTo>
                  <a:lnTo>
                    <a:pt x="6966" y="8582"/>
                  </a:lnTo>
                  <a:lnTo>
                    <a:pt x="6966" y="7892"/>
                  </a:lnTo>
                  <a:cubicBezTo>
                    <a:pt x="7400" y="7783"/>
                    <a:pt x="7847" y="7728"/>
                    <a:pt x="8295" y="7728"/>
                  </a:cubicBezTo>
                  <a:cubicBezTo>
                    <a:pt x="9025" y="7728"/>
                    <a:pt x="9760" y="7875"/>
                    <a:pt x="10454" y="8177"/>
                  </a:cubicBezTo>
                  <a:cubicBezTo>
                    <a:pt x="10483" y="8192"/>
                    <a:pt x="10514" y="8199"/>
                    <a:pt x="10544" y="8199"/>
                  </a:cubicBezTo>
                  <a:cubicBezTo>
                    <a:pt x="10662" y="8199"/>
                    <a:pt x="10776" y="8096"/>
                    <a:pt x="10776" y="7963"/>
                  </a:cubicBezTo>
                  <a:lnTo>
                    <a:pt x="10776" y="1177"/>
                  </a:lnTo>
                  <a:lnTo>
                    <a:pt x="11561" y="1177"/>
                  </a:lnTo>
                  <a:cubicBezTo>
                    <a:pt x="11597" y="1177"/>
                    <a:pt x="11621" y="1212"/>
                    <a:pt x="11621" y="1236"/>
                  </a:cubicBezTo>
                  <a:lnTo>
                    <a:pt x="11621" y="8535"/>
                  </a:lnTo>
                  <a:cubicBezTo>
                    <a:pt x="11621" y="8570"/>
                    <a:pt x="11597" y="8594"/>
                    <a:pt x="11561" y="8594"/>
                  </a:cubicBezTo>
                  <a:lnTo>
                    <a:pt x="10049" y="8594"/>
                  </a:lnTo>
                  <a:cubicBezTo>
                    <a:pt x="9942" y="8594"/>
                    <a:pt x="9871" y="8666"/>
                    <a:pt x="9871" y="8773"/>
                  </a:cubicBezTo>
                  <a:cubicBezTo>
                    <a:pt x="9871" y="8880"/>
                    <a:pt x="9942" y="8951"/>
                    <a:pt x="10049" y="8951"/>
                  </a:cubicBezTo>
                  <a:lnTo>
                    <a:pt x="11561" y="8951"/>
                  </a:lnTo>
                  <a:cubicBezTo>
                    <a:pt x="11788" y="8951"/>
                    <a:pt x="11966" y="8773"/>
                    <a:pt x="11966" y="8547"/>
                  </a:cubicBezTo>
                  <a:lnTo>
                    <a:pt x="11966" y="1236"/>
                  </a:lnTo>
                  <a:cubicBezTo>
                    <a:pt x="11954" y="998"/>
                    <a:pt x="11776" y="831"/>
                    <a:pt x="11549" y="831"/>
                  </a:cubicBezTo>
                  <a:lnTo>
                    <a:pt x="10764" y="831"/>
                  </a:lnTo>
                  <a:cubicBezTo>
                    <a:pt x="10752" y="784"/>
                    <a:pt x="10811" y="581"/>
                    <a:pt x="10633" y="498"/>
                  </a:cubicBezTo>
                  <a:cubicBezTo>
                    <a:pt x="9864" y="154"/>
                    <a:pt x="9051" y="0"/>
                    <a:pt x="82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18" name="Google Shape;518;p25"/>
          <p:cNvSpPr txBox="1">
            <a:spLocks noGrp="1"/>
          </p:cNvSpPr>
          <p:nvPr>
            <p:ph type="title"/>
          </p:nvPr>
        </p:nvSpPr>
        <p:spPr>
          <a:xfrm>
            <a:off x="277085" y="1493376"/>
            <a:ext cx="17102865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b="1" dirty="0">
                <a:solidFill>
                  <a:srgbClr val="002060"/>
                </a:solidFill>
                <a:latin typeface="+mn-lt"/>
              </a:rPr>
              <a:t> Aruz vazni haqida</a:t>
            </a:r>
            <a:endParaRPr b="1" dirty="0">
              <a:solidFill>
                <a:srgbClr val="002060"/>
              </a:solidFill>
              <a:latin typeface="+mn-lt"/>
            </a:endParaRPr>
          </a:p>
        </p:txBody>
      </p:sp>
      <p:grpSp>
        <p:nvGrpSpPr>
          <p:cNvPr id="519" name="Google Shape;519;p25"/>
          <p:cNvGrpSpPr/>
          <p:nvPr/>
        </p:nvGrpSpPr>
        <p:grpSpPr>
          <a:xfrm>
            <a:off x="5499127" y="2513349"/>
            <a:ext cx="11019110" cy="1270984"/>
            <a:chOff x="3287528" y="1134306"/>
            <a:chExt cx="5598983" cy="645807"/>
          </a:xfrm>
        </p:grpSpPr>
        <p:sp>
          <p:nvSpPr>
            <p:cNvPr id="520" name="Google Shape;520;p25"/>
            <p:cNvSpPr/>
            <p:nvPr/>
          </p:nvSpPr>
          <p:spPr>
            <a:xfrm>
              <a:off x="3287528" y="1178631"/>
              <a:ext cx="601462" cy="60148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25"/>
            <p:cNvSpPr txBox="1"/>
            <p:nvPr/>
          </p:nvSpPr>
          <p:spPr>
            <a:xfrm>
              <a:off x="3888975" y="1134306"/>
              <a:ext cx="4997536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tr-TR" altLang="en-US" sz="2800" b="1" dirty="0">
                  <a:solidFill>
                    <a:srgbClr val="002060"/>
                  </a:solidFill>
                </a:rPr>
                <a:t>mumtoz adabiyotimizda yaratilgan asarlarga xos vazn</a:t>
              </a: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4" name="Google Shape;524;p25"/>
            <p:cNvSpPr/>
            <p:nvPr/>
          </p:nvSpPr>
          <p:spPr>
            <a:xfrm>
              <a:off x="3319075" y="1224713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25" name="Google Shape;525;p25"/>
          <p:cNvGrpSpPr/>
          <p:nvPr/>
        </p:nvGrpSpPr>
        <p:grpSpPr>
          <a:xfrm>
            <a:off x="6760385" y="7820053"/>
            <a:ext cx="6834917" cy="1183710"/>
            <a:chOff x="3287528" y="3867284"/>
            <a:chExt cx="3472929" cy="601462"/>
          </a:xfrm>
        </p:grpSpPr>
        <p:sp>
          <p:nvSpPr>
            <p:cNvPr id="526" name="Google Shape;526;p25"/>
            <p:cNvSpPr/>
            <p:nvPr/>
          </p:nvSpPr>
          <p:spPr>
            <a:xfrm>
              <a:off x="3287528" y="3867284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6"/>
                    <a:pt x="6525" y="29183"/>
                    <a:pt x="14586" y="29183"/>
                  </a:cubicBezTo>
                  <a:cubicBezTo>
                    <a:pt x="22646" y="29183"/>
                    <a:pt x="29183" y="22646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8" name="Google Shape;528;p25"/>
            <p:cNvSpPr txBox="1"/>
            <p:nvPr/>
          </p:nvSpPr>
          <p:spPr>
            <a:xfrm>
              <a:off x="4159628" y="394880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tr-TR" altLang="en-US" sz="2800" b="1" dirty="0">
                  <a:solidFill>
                    <a:srgbClr val="002060"/>
                  </a:solidFill>
                </a:rPr>
                <a:t>til xususiyatlarini anglash</a:t>
              </a: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30" name="Google Shape;530;p25"/>
            <p:cNvSpPr/>
            <p:nvPr/>
          </p:nvSpPr>
          <p:spPr>
            <a:xfrm>
              <a:off x="3319075" y="3898538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31" name="Google Shape;531;p25"/>
          <p:cNvGrpSpPr/>
          <p:nvPr/>
        </p:nvGrpSpPr>
        <p:grpSpPr>
          <a:xfrm>
            <a:off x="7443716" y="6426978"/>
            <a:ext cx="9334300" cy="1183710"/>
            <a:chOff x="3833488" y="3252612"/>
            <a:chExt cx="4742905" cy="601462"/>
          </a:xfrm>
        </p:grpSpPr>
        <p:sp>
          <p:nvSpPr>
            <p:cNvPr id="532" name="Google Shape;532;p25"/>
            <p:cNvSpPr/>
            <p:nvPr/>
          </p:nvSpPr>
          <p:spPr>
            <a:xfrm>
              <a:off x="3833488" y="3252612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1" y="6525"/>
                    <a:pt x="1" y="14586"/>
                  </a:cubicBezTo>
                  <a:cubicBezTo>
                    <a:pt x="1" y="22646"/>
                    <a:pt x="6525" y="29183"/>
                    <a:pt x="14586" y="29183"/>
                  </a:cubicBezTo>
                  <a:cubicBezTo>
                    <a:pt x="22647" y="29183"/>
                    <a:pt x="29183" y="22646"/>
                    <a:pt x="29183" y="14586"/>
                  </a:cubicBezTo>
                  <a:cubicBezTo>
                    <a:pt x="29183" y="6525"/>
                    <a:pt x="22647" y="1"/>
                    <a:pt x="14586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5"/>
            <p:cNvSpPr txBox="1"/>
            <p:nvPr/>
          </p:nvSpPr>
          <p:spPr>
            <a:xfrm>
              <a:off x="4626445" y="3259488"/>
              <a:ext cx="394994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tr-TR" altLang="en-US" sz="2800" b="1" dirty="0">
                  <a:solidFill>
                    <a:srgbClr val="002060"/>
                  </a:solidFill>
                </a:rPr>
                <a:t>qat'iy yo‘sinda shakllangan obrazlar tizimi</a:t>
              </a: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36" name="Google Shape;536;p25"/>
            <p:cNvSpPr/>
            <p:nvPr/>
          </p:nvSpPr>
          <p:spPr>
            <a:xfrm>
              <a:off x="3865050" y="3284163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37" name="Google Shape;537;p25"/>
          <p:cNvGrpSpPr/>
          <p:nvPr/>
        </p:nvGrpSpPr>
        <p:grpSpPr>
          <a:xfrm>
            <a:off x="6802362" y="3750821"/>
            <a:ext cx="8540030" cy="1183711"/>
            <a:chOff x="3833488" y="1819113"/>
            <a:chExt cx="4339324" cy="601462"/>
          </a:xfrm>
        </p:grpSpPr>
        <p:sp>
          <p:nvSpPr>
            <p:cNvPr id="538" name="Google Shape;538;p25"/>
            <p:cNvSpPr/>
            <p:nvPr/>
          </p:nvSpPr>
          <p:spPr>
            <a:xfrm>
              <a:off x="3833488" y="1819113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1" y="6525"/>
                    <a:pt x="1" y="14586"/>
                  </a:cubicBezTo>
                  <a:cubicBezTo>
                    <a:pt x="1" y="22646"/>
                    <a:pt x="6525" y="29183"/>
                    <a:pt x="14586" y="29183"/>
                  </a:cubicBezTo>
                  <a:cubicBezTo>
                    <a:pt x="22647" y="29183"/>
                    <a:pt x="29183" y="22646"/>
                    <a:pt x="29183" y="14586"/>
                  </a:cubicBezTo>
                  <a:cubicBezTo>
                    <a:pt x="29183" y="6525"/>
                    <a:pt x="22647" y="1"/>
                    <a:pt x="14586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5"/>
            <p:cNvSpPr txBox="1"/>
            <p:nvPr/>
          </p:nvSpPr>
          <p:spPr>
            <a:xfrm>
              <a:off x="4684259" y="1837547"/>
              <a:ext cx="348855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tr-TR" altLang="en-US" sz="2800" b="1" dirty="0">
                  <a:solidFill>
                    <a:srgbClr val="002060"/>
                  </a:solidFill>
                </a:rPr>
                <a:t>qofiya qoliplariga rioya qilish</a:t>
              </a: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42" name="Google Shape;542;p25"/>
            <p:cNvSpPr/>
            <p:nvPr/>
          </p:nvSpPr>
          <p:spPr>
            <a:xfrm>
              <a:off x="3865050" y="1850658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43" name="Google Shape;543;p25"/>
          <p:cNvGrpSpPr/>
          <p:nvPr/>
        </p:nvGrpSpPr>
        <p:grpSpPr>
          <a:xfrm>
            <a:off x="7653750" y="5006012"/>
            <a:ext cx="6815097" cy="1183710"/>
            <a:chOff x="4082798" y="2530216"/>
            <a:chExt cx="3462858" cy="601462"/>
          </a:xfrm>
        </p:grpSpPr>
        <p:sp>
          <p:nvSpPr>
            <p:cNvPr id="544" name="Google Shape;544;p25"/>
            <p:cNvSpPr/>
            <p:nvPr/>
          </p:nvSpPr>
          <p:spPr>
            <a:xfrm>
              <a:off x="4082798" y="2530216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98" y="1"/>
                  </a:moveTo>
                  <a:cubicBezTo>
                    <a:pt x="6537" y="1"/>
                    <a:pt x="1" y="6525"/>
                    <a:pt x="1" y="14586"/>
                  </a:cubicBezTo>
                  <a:cubicBezTo>
                    <a:pt x="1" y="22646"/>
                    <a:pt x="6537" y="29183"/>
                    <a:pt x="14598" y="29183"/>
                  </a:cubicBezTo>
                  <a:cubicBezTo>
                    <a:pt x="22646" y="29183"/>
                    <a:pt x="29183" y="22646"/>
                    <a:pt x="29183" y="14586"/>
                  </a:cubicBezTo>
                  <a:cubicBezTo>
                    <a:pt x="29183" y="6525"/>
                    <a:pt x="22646" y="1"/>
                    <a:pt x="14598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5"/>
            <p:cNvSpPr txBox="1"/>
            <p:nvPr/>
          </p:nvSpPr>
          <p:spPr>
            <a:xfrm>
              <a:off x="4944827" y="261053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r>
                <a:rPr lang="tr-TR" altLang="en-US" sz="2800" b="1" dirty="0">
                  <a:solidFill>
                    <a:srgbClr val="002060"/>
                  </a:solidFill>
                </a:rPr>
                <a:t>ritmika (ohang)ni his etish</a:t>
              </a: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48" name="Google Shape;548;p25"/>
            <p:cNvSpPr/>
            <p:nvPr/>
          </p:nvSpPr>
          <p:spPr>
            <a:xfrm>
              <a:off x="4114350" y="2567408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38" name="Graphic 2">
            <a:extLst>
              <a:ext uri="{FF2B5EF4-FFF2-40B4-BE49-F238E27FC236}">
                <a16:creationId xmlns:a16="http://schemas.microsoft.com/office/drawing/2014/main" id="{719A360B-D44A-42E4-B1C7-D18A00CD7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1A5776EF-B66A-4B26-A44B-C86F9261108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3693621D-B873-4435-BE3A-EFE90EE7B33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07048FAA-5A32-4C70-9772-071EA05DF913}"/>
              </a:ext>
            </a:extLst>
          </p:cNvPr>
          <p:cNvSpPr txBox="1"/>
          <p:nvPr/>
        </p:nvSpPr>
        <p:spPr>
          <a:xfrm>
            <a:off x="6090967" y="9254236"/>
            <a:ext cx="90011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altLang="en-US" sz="2800" b="1" dirty="0">
                <a:solidFill>
                  <a:srgbClr val="002060"/>
                </a:solidFill>
              </a:rPr>
              <a:t>ramzlar va majozlar bilan fikrlash</a:t>
            </a:r>
            <a:endParaRPr lang="en-US" sz="2800" b="1" dirty="0">
              <a:solidFill>
                <a:srgbClr val="002060"/>
              </a:solidFill>
            </a:endParaRPr>
          </a:p>
        </p:txBody>
      </p:sp>
      <p:grpSp>
        <p:nvGrpSpPr>
          <p:cNvPr id="43" name="Google Shape;525;p25">
            <a:extLst>
              <a:ext uri="{FF2B5EF4-FFF2-40B4-BE49-F238E27FC236}">
                <a16:creationId xmlns:a16="http://schemas.microsoft.com/office/drawing/2014/main" id="{7DC569B2-07E7-4AB9-918F-38376FBDB934}"/>
              </a:ext>
            </a:extLst>
          </p:cNvPr>
          <p:cNvGrpSpPr/>
          <p:nvPr/>
        </p:nvGrpSpPr>
        <p:grpSpPr>
          <a:xfrm>
            <a:off x="4907287" y="8829916"/>
            <a:ext cx="1183711" cy="1183710"/>
            <a:chOff x="3287528" y="3867284"/>
            <a:chExt cx="601462" cy="601462"/>
          </a:xfrm>
          <a:solidFill>
            <a:srgbClr val="AB25A1"/>
          </a:solidFill>
        </p:grpSpPr>
        <p:sp>
          <p:nvSpPr>
            <p:cNvPr id="44" name="Google Shape;526;p25">
              <a:extLst>
                <a:ext uri="{FF2B5EF4-FFF2-40B4-BE49-F238E27FC236}">
                  <a16:creationId xmlns:a16="http://schemas.microsoft.com/office/drawing/2014/main" id="{EB1E4E3B-F2FD-40E6-91B9-DE46DF8ED83B}"/>
                </a:ext>
              </a:extLst>
            </p:cNvPr>
            <p:cNvSpPr/>
            <p:nvPr/>
          </p:nvSpPr>
          <p:spPr>
            <a:xfrm>
              <a:off x="3287528" y="3867284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6"/>
                    <a:pt x="6525" y="29183"/>
                    <a:pt x="14586" y="29183"/>
                  </a:cubicBezTo>
                  <a:cubicBezTo>
                    <a:pt x="22646" y="29183"/>
                    <a:pt x="29183" y="22646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530;p25">
              <a:extLst>
                <a:ext uri="{FF2B5EF4-FFF2-40B4-BE49-F238E27FC236}">
                  <a16:creationId xmlns:a16="http://schemas.microsoft.com/office/drawing/2014/main" id="{81901E6C-4EDD-487D-99D5-A273108E8D63}"/>
                </a:ext>
              </a:extLst>
            </p:cNvPr>
            <p:cNvSpPr/>
            <p:nvPr/>
          </p:nvSpPr>
          <p:spPr>
            <a:xfrm>
              <a:off x="3319075" y="3898538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</a:t>
              </a:r>
              <a:r>
                <a:rPr lang="uz-Latn-UZ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6</a:t>
              </a:r>
              <a:endParaRPr sz="4330" kern="0" dirty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24"/>
          <p:cNvGrpSpPr/>
          <p:nvPr/>
        </p:nvGrpSpPr>
        <p:grpSpPr>
          <a:xfrm>
            <a:off x="5682249" y="6191927"/>
            <a:ext cx="3786795" cy="2797762"/>
            <a:chOff x="2887240" y="2897597"/>
            <a:chExt cx="1924130" cy="1421587"/>
          </a:xfrm>
        </p:grpSpPr>
        <p:sp>
          <p:nvSpPr>
            <p:cNvPr id="301" name="Google Shape;301;p24"/>
            <p:cNvSpPr/>
            <p:nvPr/>
          </p:nvSpPr>
          <p:spPr>
            <a:xfrm>
              <a:off x="3596884" y="2897597"/>
              <a:ext cx="710991" cy="710596"/>
            </a:xfrm>
            <a:custGeom>
              <a:avLst/>
              <a:gdLst/>
              <a:ahLst/>
              <a:cxnLst/>
              <a:rect l="l" t="t" r="r" b="b"/>
              <a:pathLst>
                <a:path w="9015" h="9010" extrusionOk="0">
                  <a:moveTo>
                    <a:pt x="0" y="1"/>
                  </a:moveTo>
                  <a:lnTo>
                    <a:pt x="0" y="3325"/>
                  </a:lnTo>
                  <a:cubicBezTo>
                    <a:pt x="3137" y="3325"/>
                    <a:pt x="5685" y="5878"/>
                    <a:pt x="5685" y="9010"/>
                  </a:cubicBezTo>
                  <a:lnTo>
                    <a:pt x="9015" y="9010"/>
                  </a:lnTo>
                  <a:cubicBezTo>
                    <a:pt x="9015" y="4046"/>
                    <a:pt x="4970" y="1"/>
                    <a:pt x="0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24"/>
            <p:cNvSpPr/>
            <p:nvPr/>
          </p:nvSpPr>
          <p:spPr>
            <a:xfrm>
              <a:off x="2887240" y="2897597"/>
              <a:ext cx="1924130" cy="1421587"/>
            </a:xfrm>
            <a:custGeom>
              <a:avLst/>
              <a:gdLst/>
              <a:ahLst/>
              <a:cxnLst/>
              <a:rect l="l" t="t" r="r" b="b"/>
              <a:pathLst>
                <a:path w="24397" h="18025" extrusionOk="0">
                  <a:moveTo>
                    <a:pt x="9009" y="1"/>
                  </a:moveTo>
                  <a:cubicBezTo>
                    <a:pt x="4045" y="1"/>
                    <a:pt x="0" y="4040"/>
                    <a:pt x="0" y="9010"/>
                  </a:cubicBezTo>
                  <a:cubicBezTo>
                    <a:pt x="0" y="13979"/>
                    <a:pt x="4045" y="18024"/>
                    <a:pt x="9009" y="18024"/>
                  </a:cubicBezTo>
                  <a:cubicBezTo>
                    <a:pt x="13979" y="18024"/>
                    <a:pt x="18024" y="13979"/>
                    <a:pt x="18024" y="9010"/>
                  </a:cubicBezTo>
                  <a:lnTo>
                    <a:pt x="14694" y="9010"/>
                  </a:lnTo>
                  <a:cubicBezTo>
                    <a:pt x="14694" y="12147"/>
                    <a:pt x="12146" y="14695"/>
                    <a:pt x="9009" y="14695"/>
                  </a:cubicBezTo>
                  <a:cubicBezTo>
                    <a:pt x="5878" y="14695"/>
                    <a:pt x="3330" y="12147"/>
                    <a:pt x="3330" y="9010"/>
                  </a:cubicBezTo>
                  <a:cubicBezTo>
                    <a:pt x="3330" y="5878"/>
                    <a:pt x="5878" y="3325"/>
                    <a:pt x="9009" y="3325"/>
                  </a:cubicBezTo>
                  <a:lnTo>
                    <a:pt x="24397" y="3325"/>
                  </a:lnTo>
                  <a:lnTo>
                    <a:pt x="24397" y="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03" name="Google Shape;303;p24"/>
          <p:cNvGrpSpPr/>
          <p:nvPr/>
        </p:nvGrpSpPr>
        <p:grpSpPr>
          <a:xfrm>
            <a:off x="1" y="3911203"/>
            <a:ext cx="7850595" cy="2796829"/>
            <a:chOff x="0" y="1738725"/>
            <a:chExt cx="3989011" cy="1421113"/>
          </a:xfrm>
        </p:grpSpPr>
        <p:sp>
          <p:nvSpPr>
            <p:cNvPr id="304" name="Google Shape;304;p24"/>
            <p:cNvSpPr/>
            <p:nvPr/>
          </p:nvSpPr>
          <p:spPr>
            <a:xfrm>
              <a:off x="2564200" y="2448850"/>
              <a:ext cx="710991" cy="710968"/>
            </a:xfrm>
            <a:custGeom>
              <a:avLst/>
              <a:gdLst/>
              <a:ahLst/>
              <a:cxnLst/>
              <a:rect l="l" t="t" r="r" b="b"/>
              <a:pathLst>
                <a:path w="9015" h="9015" extrusionOk="0">
                  <a:moveTo>
                    <a:pt x="0" y="0"/>
                  </a:moveTo>
                  <a:cubicBezTo>
                    <a:pt x="0" y="4970"/>
                    <a:pt x="4045" y="9015"/>
                    <a:pt x="9015" y="9015"/>
                  </a:cubicBezTo>
                  <a:lnTo>
                    <a:pt x="9015" y="5685"/>
                  </a:lnTo>
                  <a:cubicBezTo>
                    <a:pt x="5878" y="5685"/>
                    <a:pt x="3330" y="3137"/>
                    <a:pt x="333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24"/>
            <p:cNvSpPr/>
            <p:nvPr/>
          </p:nvSpPr>
          <p:spPr>
            <a:xfrm>
              <a:off x="1356888" y="1738725"/>
              <a:ext cx="2632124" cy="1421113"/>
            </a:xfrm>
            <a:custGeom>
              <a:avLst/>
              <a:gdLst/>
              <a:ahLst/>
              <a:cxnLst/>
              <a:rect l="l" t="t" r="r" b="b"/>
              <a:pathLst>
                <a:path w="33374" h="18019" extrusionOk="0">
                  <a:moveTo>
                    <a:pt x="24364" y="0"/>
                  </a:moveTo>
                  <a:cubicBezTo>
                    <a:pt x="19395" y="0"/>
                    <a:pt x="15350" y="4040"/>
                    <a:pt x="15350" y="9010"/>
                  </a:cubicBezTo>
                  <a:lnTo>
                    <a:pt x="18679" y="9010"/>
                  </a:lnTo>
                  <a:cubicBezTo>
                    <a:pt x="18679" y="5873"/>
                    <a:pt x="21227" y="3325"/>
                    <a:pt x="24364" y="3325"/>
                  </a:cubicBezTo>
                  <a:cubicBezTo>
                    <a:pt x="27496" y="3325"/>
                    <a:pt x="30049" y="5873"/>
                    <a:pt x="30049" y="9010"/>
                  </a:cubicBezTo>
                  <a:cubicBezTo>
                    <a:pt x="30049" y="12147"/>
                    <a:pt x="27496" y="14695"/>
                    <a:pt x="24364" y="14695"/>
                  </a:cubicBezTo>
                  <a:lnTo>
                    <a:pt x="1" y="14695"/>
                  </a:lnTo>
                  <a:lnTo>
                    <a:pt x="1" y="18019"/>
                  </a:lnTo>
                  <a:lnTo>
                    <a:pt x="24364" y="18019"/>
                  </a:lnTo>
                  <a:cubicBezTo>
                    <a:pt x="29334" y="18019"/>
                    <a:pt x="33373" y="13979"/>
                    <a:pt x="33373" y="9010"/>
                  </a:cubicBezTo>
                  <a:cubicBezTo>
                    <a:pt x="33373" y="4040"/>
                    <a:pt x="29334" y="0"/>
                    <a:pt x="24364" y="0"/>
                  </a:cubicBezTo>
                  <a:close/>
                </a:path>
              </a:pathLst>
            </a:custGeom>
            <a:solidFill>
              <a:srgbClr val="AB25A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24"/>
            <p:cNvSpPr/>
            <p:nvPr/>
          </p:nvSpPr>
          <p:spPr>
            <a:xfrm>
              <a:off x="0" y="2897600"/>
              <a:ext cx="1377600" cy="262200"/>
            </a:xfrm>
            <a:prstGeom prst="rect">
              <a:avLst/>
            </a:prstGeom>
            <a:solidFill>
              <a:srgbClr val="AB25A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07" name="Google Shape;307;p24"/>
          <p:cNvGrpSpPr/>
          <p:nvPr/>
        </p:nvGrpSpPr>
        <p:grpSpPr>
          <a:xfrm>
            <a:off x="10222481" y="6191927"/>
            <a:ext cx="7773420" cy="2797762"/>
            <a:chOff x="5194203" y="2897597"/>
            <a:chExt cx="3949797" cy="1421587"/>
          </a:xfrm>
          <a:solidFill>
            <a:srgbClr val="00FF00"/>
          </a:solidFill>
        </p:grpSpPr>
        <p:sp>
          <p:nvSpPr>
            <p:cNvPr id="308" name="Google Shape;308;p24"/>
            <p:cNvSpPr/>
            <p:nvPr/>
          </p:nvSpPr>
          <p:spPr>
            <a:xfrm>
              <a:off x="5901639" y="2897597"/>
              <a:ext cx="711069" cy="710596"/>
            </a:xfrm>
            <a:custGeom>
              <a:avLst/>
              <a:gdLst/>
              <a:ahLst/>
              <a:cxnLst/>
              <a:rect l="l" t="t" r="r" b="b"/>
              <a:pathLst>
                <a:path w="9016" h="9010" extrusionOk="0">
                  <a:moveTo>
                    <a:pt x="1" y="1"/>
                  </a:moveTo>
                  <a:lnTo>
                    <a:pt x="1" y="3325"/>
                  </a:lnTo>
                  <a:cubicBezTo>
                    <a:pt x="3138" y="3325"/>
                    <a:pt x="5686" y="5878"/>
                    <a:pt x="5686" y="9010"/>
                  </a:cubicBezTo>
                  <a:lnTo>
                    <a:pt x="9015" y="9010"/>
                  </a:lnTo>
                  <a:cubicBezTo>
                    <a:pt x="9015" y="4046"/>
                    <a:pt x="497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24"/>
            <p:cNvSpPr/>
            <p:nvPr/>
          </p:nvSpPr>
          <p:spPr>
            <a:xfrm>
              <a:off x="5194203" y="2897597"/>
              <a:ext cx="2698057" cy="1421587"/>
            </a:xfrm>
            <a:custGeom>
              <a:avLst/>
              <a:gdLst/>
              <a:ahLst/>
              <a:cxnLst/>
              <a:rect l="l" t="t" r="r" b="b"/>
              <a:pathLst>
                <a:path w="34210" h="18025" extrusionOk="0">
                  <a:moveTo>
                    <a:pt x="9015" y="1"/>
                  </a:moveTo>
                  <a:cubicBezTo>
                    <a:pt x="4045" y="1"/>
                    <a:pt x="0" y="4040"/>
                    <a:pt x="0" y="9010"/>
                  </a:cubicBezTo>
                  <a:cubicBezTo>
                    <a:pt x="0" y="13979"/>
                    <a:pt x="4045" y="18024"/>
                    <a:pt x="9015" y="18024"/>
                  </a:cubicBezTo>
                  <a:cubicBezTo>
                    <a:pt x="13984" y="18024"/>
                    <a:pt x="18024" y="13979"/>
                    <a:pt x="18024" y="9010"/>
                  </a:cubicBezTo>
                  <a:lnTo>
                    <a:pt x="14700" y="9010"/>
                  </a:lnTo>
                  <a:cubicBezTo>
                    <a:pt x="14700" y="12147"/>
                    <a:pt x="12146" y="14695"/>
                    <a:pt x="9015" y="14695"/>
                  </a:cubicBezTo>
                  <a:cubicBezTo>
                    <a:pt x="5878" y="14695"/>
                    <a:pt x="3330" y="12147"/>
                    <a:pt x="3330" y="9010"/>
                  </a:cubicBezTo>
                  <a:cubicBezTo>
                    <a:pt x="3330" y="5878"/>
                    <a:pt x="5878" y="3325"/>
                    <a:pt x="9015" y="3325"/>
                  </a:cubicBezTo>
                  <a:lnTo>
                    <a:pt x="34210" y="3325"/>
                  </a:lnTo>
                  <a:lnTo>
                    <a:pt x="3421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24"/>
            <p:cNvSpPr/>
            <p:nvPr/>
          </p:nvSpPr>
          <p:spPr>
            <a:xfrm>
              <a:off x="7766400" y="2897600"/>
              <a:ext cx="1377600" cy="2622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11" name="Google Shape;311;p24"/>
          <p:cNvGrpSpPr/>
          <p:nvPr/>
        </p:nvGrpSpPr>
        <p:grpSpPr>
          <a:xfrm>
            <a:off x="9321858" y="3911203"/>
            <a:ext cx="2918985" cy="2796829"/>
            <a:chOff x="4736583" y="1738725"/>
            <a:chExt cx="1483182" cy="1421113"/>
          </a:xfrm>
        </p:grpSpPr>
        <p:sp>
          <p:nvSpPr>
            <p:cNvPr id="312" name="Google Shape;312;p24"/>
            <p:cNvSpPr/>
            <p:nvPr/>
          </p:nvSpPr>
          <p:spPr>
            <a:xfrm>
              <a:off x="4798178" y="2448844"/>
              <a:ext cx="711069" cy="710991"/>
            </a:xfrm>
            <a:custGeom>
              <a:avLst/>
              <a:gdLst/>
              <a:ahLst/>
              <a:cxnLst/>
              <a:rect l="l" t="t" r="r" b="b"/>
              <a:pathLst>
                <a:path w="9016" h="9015" extrusionOk="0">
                  <a:moveTo>
                    <a:pt x="1" y="0"/>
                  </a:moveTo>
                  <a:cubicBezTo>
                    <a:pt x="1" y="4968"/>
                    <a:pt x="4043" y="9012"/>
                    <a:pt x="9010" y="9015"/>
                  </a:cubicBezTo>
                  <a:lnTo>
                    <a:pt x="9010" y="9015"/>
                  </a:lnTo>
                  <a:lnTo>
                    <a:pt x="9010" y="5685"/>
                  </a:lnTo>
                  <a:cubicBezTo>
                    <a:pt x="5878" y="5685"/>
                    <a:pt x="3325" y="3137"/>
                    <a:pt x="3325" y="0"/>
                  </a:cubicBezTo>
                  <a:close/>
                  <a:moveTo>
                    <a:pt x="9010" y="9015"/>
                  </a:moveTo>
                  <a:lnTo>
                    <a:pt x="9010" y="9015"/>
                  </a:lnTo>
                  <a:lnTo>
                    <a:pt x="9015" y="9015"/>
                  </a:lnTo>
                  <a:cubicBezTo>
                    <a:pt x="9014" y="9015"/>
                    <a:pt x="9012" y="9015"/>
                    <a:pt x="9010" y="9015"/>
                  </a:cubicBezTo>
                  <a:close/>
                </a:path>
              </a:pathLst>
            </a:custGeom>
            <a:solidFill>
              <a:srgbClr val="00FF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3" name="Google Shape;313;p24"/>
            <p:cNvSpPr/>
            <p:nvPr/>
          </p:nvSpPr>
          <p:spPr>
            <a:xfrm>
              <a:off x="4736583" y="1738725"/>
              <a:ext cx="1483182" cy="1421113"/>
            </a:xfrm>
            <a:custGeom>
              <a:avLst/>
              <a:gdLst/>
              <a:ahLst/>
              <a:cxnLst/>
              <a:rect l="l" t="t" r="r" b="b"/>
              <a:pathLst>
                <a:path w="18806" h="18019" extrusionOk="0">
                  <a:moveTo>
                    <a:pt x="9796" y="0"/>
                  </a:moveTo>
                  <a:cubicBezTo>
                    <a:pt x="4827" y="0"/>
                    <a:pt x="787" y="4040"/>
                    <a:pt x="787" y="9010"/>
                  </a:cubicBezTo>
                  <a:lnTo>
                    <a:pt x="4111" y="9010"/>
                  </a:lnTo>
                  <a:cubicBezTo>
                    <a:pt x="4111" y="5873"/>
                    <a:pt x="6665" y="3325"/>
                    <a:pt x="9796" y="3325"/>
                  </a:cubicBezTo>
                  <a:cubicBezTo>
                    <a:pt x="12933" y="3325"/>
                    <a:pt x="15481" y="5873"/>
                    <a:pt x="15481" y="9010"/>
                  </a:cubicBezTo>
                  <a:cubicBezTo>
                    <a:pt x="15481" y="10534"/>
                    <a:pt x="14887" y="11954"/>
                    <a:pt x="13803" y="13016"/>
                  </a:cubicBezTo>
                  <a:cubicBezTo>
                    <a:pt x="12702" y="14095"/>
                    <a:pt x="11211" y="14689"/>
                    <a:pt x="9598" y="14689"/>
                  </a:cubicBezTo>
                  <a:lnTo>
                    <a:pt x="0" y="14689"/>
                  </a:lnTo>
                  <a:lnTo>
                    <a:pt x="0" y="18019"/>
                  </a:lnTo>
                  <a:lnTo>
                    <a:pt x="9604" y="18019"/>
                  </a:lnTo>
                  <a:cubicBezTo>
                    <a:pt x="12086" y="18019"/>
                    <a:pt x="14408" y="17083"/>
                    <a:pt x="16131" y="15394"/>
                  </a:cubicBezTo>
                  <a:cubicBezTo>
                    <a:pt x="17859" y="13699"/>
                    <a:pt x="18806" y="11431"/>
                    <a:pt x="18806" y="9010"/>
                  </a:cubicBezTo>
                  <a:cubicBezTo>
                    <a:pt x="18806" y="4040"/>
                    <a:pt x="14766" y="0"/>
                    <a:pt x="97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14" name="Google Shape;314;p24"/>
          <p:cNvSpPr/>
          <p:nvPr/>
        </p:nvSpPr>
        <p:spPr>
          <a:xfrm>
            <a:off x="1073150" y="4512196"/>
            <a:ext cx="3593504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he’r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qahramoni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he’r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yozilgan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15" name="Google Shape;315;p24"/>
          <p:cNvSpPr txBox="1"/>
          <p:nvPr/>
        </p:nvSpPr>
        <p:spPr>
          <a:xfrm>
            <a:off x="1348512" y="3709820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lnSpc>
                <a:spcPct val="115000"/>
              </a:lnSpc>
              <a:buClr>
                <a:srgbClr val="000000"/>
              </a:buClr>
            </a:pPr>
            <a:r>
              <a:rPr lang="en-US" sz="3600" b="1" dirty="0">
                <a:solidFill>
                  <a:srgbClr val="AB25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</a:t>
            </a:r>
            <a:endParaRPr sz="3346" b="1" kern="0" dirty="0">
              <a:solidFill>
                <a:srgbClr val="AB25A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6" name="Google Shape;316;p24"/>
          <p:cNvSpPr/>
          <p:nvPr/>
        </p:nvSpPr>
        <p:spPr>
          <a:xfrm>
            <a:off x="1264660" y="7830657"/>
            <a:ext cx="4354077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he’rning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tusilishi nimalarga asoslangan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17" name="Google Shape;317;p24"/>
          <p:cNvSpPr txBox="1"/>
          <p:nvPr/>
        </p:nvSpPr>
        <p:spPr>
          <a:xfrm>
            <a:off x="1379213" y="7028306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lnSpc>
                <a:spcPct val="115000"/>
              </a:lnSpc>
              <a:buClr>
                <a:srgbClr val="000000"/>
              </a:buClr>
            </a:pPr>
            <a:r>
              <a:rPr lang="en-US" sz="3600" b="1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</a:t>
            </a:r>
            <a:endParaRPr sz="3346" b="1" kern="0" dirty="0">
              <a:solidFill>
                <a:srgbClr val="00B0F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8" name="Google Shape;318;p24"/>
          <p:cNvSpPr/>
          <p:nvPr/>
        </p:nvSpPr>
        <p:spPr>
          <a:xfrm>
            <a:off x="13329345" y="4512171"/>
            <a:ext cx="3318142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</a:t>
            </a:r>
            <a:r>
              <a:rPr lang="en-US" sz="2800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he’rning</a:t>
            </a:r>
            <a:r>
              <a:rPr lang="en-US"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asosiy</a:t>
            </a:r>
            <a:r>
              <a:rPr lang="en-US"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g‘oyasi</a:t>
            </a:r>
            <a:r>
              <a:rPr lang="en-US"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nima</a:t>
            </a:r>
            <a:r>
              <a:rPr lang="en-US" sz="28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319" name="Google Shape;319;p24"/>
          <p:cNvSpPr txBox="1"/>
          <p:nvPr/>
        </p:nvSpPr>
        <p:spPr>
          <a:xfrm>
            <a:off x="13360047" y="3709797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lnSpc>
                <a:spcPct val="115000"/>
              </a:lnSpc>
              <a:buClr>
                <a:srgbClr val="000000"/>
              </a:buClr>
            </a:pPr>
            <a:r>
              <a:rPr lang="en-US" sz="3346" b="1" kern="0" dirty="0" err="1">
                <a:solidFill>
                  <a:srgbClr val="F29F05"/>
                </a:solidFill>
                <a:ea typeface="Roboto"/>
                <a:cs typeface="Roboto"/>
                <a:sym typeface="Roboto"/>
              </a:rPr>
              <a:t>Mazmun</a:t>
            </a:r>
            <a:endParaRPr sz="3346" b="1" kern="0" dirty="0">
              <a:solidFill>
                <a:srgbClr val="F29F05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20" name="Google Shape;320;p24"/>
          <p:cNvSpPr/>
          <p:nvPr/>
        </p:nvSpPr>
        <p:spPr>
          <a:xfrm>
            <a:off x="13329344" y="7830657"/>
            <a:ext cx="3899861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he’rda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badiiy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vositalar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ishlatilgan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</p:txBody>
      </p:sp>
      <p:sp>
        <p:nvSpPr>
          <p:cNvPr id="321" name="Google Shape;321;p24"/>
          <p:cNvSpPr txBox="1"/>
          <p:nvPr/>
        </p:nvSpPr>
        <p:spPr>
          <a:xfrm>
            <a:off x="13360047" y="7028283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lnSpc>
                <a:spcPct val="115000"/>
              </a:lnSpc>
              <a:buClr>
                <a:srgbClr val="000000"/>
              </a:buClr>
            </a:pPr>
            <a:r>
              <a:rPr lang="en-US" sz="3346" b="1" kern="0" dirty="0" err="1">
                <a:solidFill>
                  <a:srgbClr val="1D2F40"/>
                </a:solidFill>
                <a:ea typeface="Roboto"/>
                <a:cs typeface="Roboto"/>
                <a:sym typeface="Roboto"/>
              </a:rPr>
              <a:t>Usullar</a:t>
            </a:r>
            <a:endParaRPr sz="3346" b="1" kern="0" dirty="0">
              <a:solidFill>
                <a:srgbClr val="1D2F4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22" name="Google Shape;322;p24"/>
          <p:cNvSpPr/>
          <p:nvPr/>
        </p:nvSpPr>
        <p:spPr>
          <a:xfrm>
            <a:off x="5680300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5" y="1"/>
                </a:moveTo>
                <a:cubicBezTo>
                  <a:pt x="407" y="331"/>
                  <a:pt x="203" y="636"/>
                  <a:pt x="0" y="967"/>
                </a:cubicBezTo>
                <a:cubicBezTo>
                  <a:pt x="203" y="636"/>
                  <a:pt x="407" y="331"/>
                  <a:pt x="635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3" name="Google Shape;323;p24"/>
          <p:cNvSpPr/>
          <p:nvPr/>
        </p:nvSpPr>
        <p:spPr>
          <a:xfrm>
            <a:off x="5747804" y="766347"/>
            <a:ext cx="15056" cy="36311"/>
          </a:xfrm>
          <a:custGeom>
            <a:avLst/>
            <a:gdLst/>
            <a:ahLst/>
            <a:cxnLst/>
            <a:rect l="l" t="t" r="r" b="b"/>
            <a:pathLst>
              <a:path w="306" h="738" extrusionOk="0">
                <a:moveTo>
                  <a:pt x="306" y="0"/>
                </a:moveTo>
                <a:cubicBezTo>
                  <a:pt x="204" y="204"/>
                  <a:pt x="102" y="509"/>
                  <a:pt x="1" y="738"/>
                </a:cubicBezTo>
                <a:cubicBezTo>
                  <a:pt x="102" y="509"/>
                  <a:pt x="204" y="204"/>
                  <a:pt x="306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4" name="Google Shape;324;p24"/>
          <p:cNvSpPr/>
          <p:nvPr/>
        </p:nvSpPr>
        <p:spPr>
          <a:xfrm>
            <a:off x="5762811" y="-166940"/>
            <a:ext cx="11316" cy="41280"/>
          </a:xfrm>
          <a:custGeom>
            <a:avLst/>
            <a:gdLst/>
            <a:ahLst/>
            <a:cxnLst/>
            <a:rect l="l" t="t" r="r" b="b"/>
            <a:pathLst>
              <a:path w="230" h="839" extrusionOk="0">
                <a:moveTo>
                  <a:pt x="1" y="0"/>
                </a:moveTo>
                <a:lnTo>
                  <a:pt x="1" y="0"/>
                </a:lnTo>
                <a:cubicBezTo>
                  <a:pt x="128" y="305"/>
                  <a:pt x="128" y="508"/>
                  <a:pt x="229" y="839"/>
                </a:cubicBezTo>
                <a:cubicBezTo>
                  <a:pt x="229" y="508"/>
                  <a:pt x="128" y="305"/>
                  <a:pt x="1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5" name="Google Shape;325;p24"/>
          <p:cNvSpPr/>
          <p:nvPr/>
        </p:nvSpPr>
        <p:spPr>
          <a:xfrm>
            <a:off x="5774078" y="-125710"/>
            <a:ext cx="10037" cy="36311"/>
          </a:xfrm>
          <a:custGeom>
            <a:avLst/>
            <a:gdLst/>
            <a:ahLst/>
            <a:cxnLst/>
            <a:rect l="l" t="t" r="r" b="b"/>
            <a:pathLst>
              <a:path w="204" h="738" extrusionOk="0">
                <a:moveTo>
                  <a:pt x="204" y="738"/>
                </a:moveTo>
                <a:cubicBezTo>
                  <a:pt x="204" y="534"/>
                  <a:pt x="102" y="204"/>
                  <a:pt x="0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6" name="Google Shape;326;p24"/>
          <p:cNvSpPr/>
          <p:nvPr/>
        </p:nvSpPr>
        <p:spPr>
          <a:xfrm>
            <a:off x="9170402" y="885120"/>
            <a:ext cx="31341" cy="47578"/>
          </a:xfrm>
          <a:custGeom>
            <a:avLst/>
            <a:gdLst/>
            <a:ahLst/>
            <a:cxnLst/>
            <a:rect l="l" t="t" r="r" b="b"/>
            <a:pathLst>
              <a:path w="637" h="967" extrusionOk="0">
                <a:moveTo>
                  <a:pt x="636" y="1"/>
                </a:moveTo>
                <a:cubicBezTo>
                  <a:pt x="433" y="331"/>
                  <a:pt x="229" y="636"/>
                  <a:pt x="1" y="967"/>
                </a:cubicBezTo>
                <a:cubicBezTo>
                  <a:pt x="229" y="636"/>
                  <a:pt x="433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7" name="Google Shape;327;p24"/>
          <p:cNvSpPr/>
          <p:nvPr/>
        </p:nvSpPr>
        <p:spPr>
          <a:xfrm>
            <a:off x="9239184" y="766347"/>
            <a:ext cx="15056" cy="36311"/>
          </a:xfrm>
          <a:custGeom>
            <a:avLst/>
            <a:gdLst/>
            <a:ahLst/>
            <a:cxnLst/>
            <a:rect l="l" t="t" r="r" b="b"/>
            <a:pathLst>
              <a:path w="306" h="738" extrusionOk="0">
                <a:moveTo>
                  <a:pt x="305" y="0"/>
                </a:moveTo>
                <a:cubicBezTo>
                  <a:pt x="204" y="204"/>
                  <a:pt x="102" y="509"/>
                  <a:pt x="1" y="738"/>
                </a:cubicBezTo>
                <a:cubicBezTo>
                  <a:pt x="102" y="509"/>
                  <a:pt x="204" y="204"/>
                  <a:pt x="305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8" name="Google Shape;328;p24"/>
          <p:cNvSpPr/>
          <p:nvPr/>
        </p:nvSpPr>
        <p:spPr>
          <a:xfrm>
            <a:off x="9254191" y="-166940"/>
            <a:ext cx="10037" cy="41280"/>
          </a:xfrm>
          <a:custGeom>
            <a:avLst/>
            <a:gdLst/>
            <a:ahLst/>
            <a:cxnLst/>
            <a:rect l="l" t="t" r="r" b="b"/>
            <a:pathLst>
              <a:path w="204" h="839" extrusionOk="0">
                <a:moveTo>
                  <a:pt x="1" y="0"/>
                </a:moveTo>
                <a:lnTo>
                  <a:pt x="1" y="0"/>
                </a:lnTo>
                <a:cubicBezTo>
                  <a:pt x="102" y="305"/>
                  <a:pt x="102" y="508"/>
                  <a:pt x="204" y="839"/>
                </a:cubicBezTo>
                <a:cubicBezTo>
                  <a:pt x="204" y="508"/>
                  <a:pt x="102" y="305"/>
                  <a:pt x="1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9" name="Google Shape;329;p24"/>
          <p:cNvSpPr/>
          <p:nvPr/>
        </p:nvSpPr>
        <p:spPr>
          <a:xfrm>
            <a:off x="9264179" y="-125710"/>
            <a:ext cx="11316" cy="36311"/>
          </a:xfrm>
          <a:custGeom>
            <a:avLst/>
            <a:gdLst/>
            <a:ahLst/>
            <a:cxnLst/>
            <a:rect l="l" t="t" r="r" b="b"/>
            <a:pathLst>
              <a:path w="230" h="738" extrusionOk="0">
                <a:moveTo>
                  <a:pt x="230" y="738"/>
                </a:moveTo>
                <a:cubicBezTo>
                  <a:pt x="230" y="534"/>
                  <a:pt x="128" y="204"/>
                  <a:pt x="1" y="1"/>
                </a:cubicBezTo>
                <a:cubicBezTo>
                  <a:pt x="128" y="204"/>
                  <a:pt x="230" y="534"/>
                  <a:pt x="230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0" name="Google Shape;330;p24"/>
          <p:cNvSpPr/>
          <p:nvPr/>
        </p:nvSpPr>
        <p:spPr>
          <a:xfrm>
            <a:off x="12661781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6" y="1"/>
                </a:moveTo>
                <a:cubicBezTo>
                  <a:pt x="433" y="331"/>
                  <a:pt x="204" y="636"/>
                  <a:pt x="1" y="967"/>
                </a:cubicBezTo>
                <a:cubicBezTo>
                  <a:pt x="204" y="636"/>
                  <a:pt x="433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1" name="Google Shape;331;p24"/>
          <p:cNvSpPr/>
          <p:nvPr/>
        </p:nvSpPr>
        <p:spPr>
          <a:xfrm>
            <a:off x="12729335" y="766347"/>
            <a:ext cx="16286" cy="36311"/>
          </a:xfrm>
          <a:custGeom>
            <a:avLst/>
            <a:gdLst/>
            <a:ahLst/>
            <a:cxnLst/>
            <a:rect l="l" t="t" r="r" b="b"/>
            <a:pathLst>
              <a:path w="331" h="738" extrusionOk="0">
                <a:moveTo>
                  <a:pt x="330" y="0"/>
                </a:moveTo>
                <a:cubicBezTo>
                  <a:pt x="229" y="204"/>
                  <a:pt x="102" y="509"/>
                  <a:pt x="0" y="738"/>
                </a:cubicBezTo>
                <a:cubicBezTo>
                  <a:pt x="102" y="509"/>
                  <a:pt x="229" y="204"/>
                  <a:pt x="330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2" name="Google Shape;332;p24"/>
          <p:cNvSpPr/>
          <p:nvPr/>
        </p:nvSpPr>
        <p:spPr>
          <a:xfrm>
            <a:off x="12745571" y="-166989"/>
            <a:ext cx="10037" cy="41329"/>
          </a:xfrm>
          <a:custGeom>
            <a:avLst/>
            <a:gdLst/>
            <a:ahLst/>
            <a:cxnLst/>
            <a:rect l="l" t="t" r="r" b="b"/>
            <a:pathLst>
              <a:path w="204" h="840" extrusionOk="0">
                <a:moveTo>
                  <a:pt x="204" y="840"/>
                </a:moveTo>
                <a:cubicBezTo>
                  <a:pt x="204" y="509"/>
                  <a:pt x="102" y="306"/>
                  <a:pt x="0" y="1"/>
                </a:cubicBezTo>
                <a:cubicBezTo>
                  <a:pt x="102" y="306"/>
                  <a:pt x="204" y="509"/>
                  <a:pt x="204" y="84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3" name="Google Shape;333;p24"/>
          <p:cNvSpPr/>
          <p:nvPr/>
        </p:nvSpPr>
        <p:spPr>
          <a:xfrm>
            <a:off x="12755560" y="-125710"/>
            <a:ext cx="10086" cy="36311"/>
          </a:xfrm>
          <a:custGeom>
            <a:avLst/>
            <a:gdLst/>
            <a:ahLst/>
            <a:cxnLst/>
            <a:rect l="l" t="t" r="r" b="b"/>
            <a:pathLst>
              <a:path w="205" h="738" extrusionOk="0">
                <a:moveTo>
                  <a:pt x="204" y="738"/>
                </a:moveTo>
                <a:cubicBezTo>
                  <a:pt x="204" y="534"/>
                  <a:pt x="102" y="204"/>
                  <a:pt x="1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4" name="Google Shape;334;p24"/>
          <p:cNvSpPr/>
          <p:nvPr/>
        </p:nvSpPr>
        <p:spPr>
          <a:xfrm>
            <a:off x="16153160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6" y="1"/>
                </a:moveTo>
                <a:cubicBezTo>
                  <a:pt x="407" y="331"/>
                  <a:pt x="204" y="636"/>
                  <a:pt x="1" y="967"/>
                </a:cubicBezTo>
                <a:cubicBezTo>
                  <a:pt x="204" y="636"/>
                  <a:pt x="407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5" name="Google Shape;335;p24"/>
          <p:cNvSpPr/>
          <p:nvPr/>
        </p:nvSpPr>
        <p:spPr>
          <a:xfrm>
            <a:off x="16220715" y="766347"/>
            <a:ext cx="15006" cy="36311"/>
          </a:xfrm>
          <a:custGeom>
            <a:avLst/>
            <a:gdLst/>
            <a:ahLst/>
            <a:cxnLst/>
            <a:rect l="l" t="t" r="r" b="b"/>
            <a:pathLst>
              <a:path w="305" h="738" extrusionOk="0">
                <a:moveTo>
                  <a:pt x="305" y="0"/>
                </a:moveTo>
                <a:cubicBezTo>
                  <a:pt x="203" y="204"/>
                  <a:pt x="102" y="509"/>
                  <a:pt x="0" y="738"/>
                </a:cubicBezTo>
                <a:cubicBezTo>
                  <a:pt x="102" y="509"/>
                  <a:pt x="203" y="204"/>
                  <a:pt x="305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6" name="Google Shape;336;p24"/>
          <p:cNvSpPr/>
          <p:nvPr/>
        </p:nvSpPr>
        <p:spPr>
          <a:xfrm>
            <a:off x="16235671" y="-166989"/>
            <a:ext cx="11316" cy="41329"/>
          </a:xfrm>
          <a:custGeom>
            <a:avLst/>
            <a:gdLst/>
            <a:ahLst/>
            <a:cxnLst/>
            <a:rect l="l" t="t" r="r" b="b"/>
            <a:pathLst>
              <a:path w="230" h="840" extrusionOk="0">
                <a:moveTo>
                  <a:pt x="230" y="840"/>
                </a:moveTo>
                <a:cubicBezTo>
                  <a:pt x="230" y="509"/>
                  <a:pt x="128" y="306"/>
                  <a:pt x="1" y="1"/>
                </a:cubicBezTo>
                <a:cubicBezTo>
                  <a:pt x="128" y="306"/>
                  <a:pt x="230" y="509"/>
                  <a:pt x="230" y="84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7" name="Google Shape;337;p24"/>
          <p:cNvSpPr/>
          <p:nvPr/>
        </p:nvSpPr>
        <p:spPr>
          <a:xfrm>
            <a:off x="16246939" y="-125710"/>
            <a:ext cx="10086" cy="36311"/>
          </a:xfrm>
          <a:custGeom>
            <a:avLst/>
            <a:gdLst/>
            <a:ahLst/>
            <a:cxnLst/>
            <a:rect l="l" t="t" r="r" b="b"/>
            <a:pathLst>
              <a:path w="205" h="738" extrusionOk="0">
                <a:moveTo>
                  <a:pt x="204" y="738"/>
                </a:moveTo>
                <a:cubicBezTo>
                  <a:pt x="204" y="534"/>
                  <a:pt x="102" y="204"/>
                  <a:pt x="1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8" name="Google Shape;338;p24"/>
          <p:cNvSpPr txBox="1"/>
          <p:nvPr/>
        </p:nvSpPr>
        <p:spPr>
          <a:xfrm>
            <a:off x="5623719" y="4907283"/>
            <a:ext cx="1649624" cy="804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5904" b="1" kern="0" dirty="0">
                <a:solidFill>
                  <a:srgbClr val="AB25A1"/>
                </a:solidFill>
                <a:latin typeface="Roboto"/>
                <a:ea typeface="Roboto"/>
                <a:cs typeface="Roboto"/>
                <a:sym typeface="Roboto"/>
              </a:rPr>
              <a:t>F</a:t>
            </a:r>
            <a:endParaRPr sz="5904" kern="0" dirty="0">
              <a:solidFill>
                <a:srgbClr val="AB25A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9" name="Google Shape;339;p24"/>
          <p:cNvSpPr txBox="1"/>
          <p:nvPr/>
        </p:nvSpPr>
        <p:spPr>
          <a:xfrm>
            <a:off x="9956541" y="4907283"/>
            <a:ext cx="1765936" cy="804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5904" b="1" kern="0" dirty="0">
                <a:solidFill>
                  <a:srgbClr val="F29F05"/>
                </a:solidFill>
                <a:latin typeface="Roboto"/>
                <a:ea typeface="Roboto"/>
                <a:cs typeface="Roboto"/>
                <a:sym typeface="Roboto"/>
              </a:rPr>
              <a:t>M</a:t>
            </a:r>
            <a:endParaRPr sz="5904" kern="0" dirty="0">
              <a:solidFill>
                <a:srgbClr val="F29F05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40" name="Google Shape;340;p24"/>
          <p:cNvSpPr txBox="1"/>
          <p:nvPr/>
        </p:nvSpPr>
        <p:spPr>
          <a:xfrm>
            <a:off x="6207395" y="7188433"/>
            <a:ext cx="1765936" cy="804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5904" b="1" kern="0" dirty="0">
                <a:solidFill>
                  <a:srgbClr val="00B0F0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endParaRPr sz="5904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41" name="Google Shape;341;p24"/>
          <p:cNvSpPr txBox="1"/>
          <p:nvPr/>
        </p:nvSpPr>
        <p:spPr>
          <a:xfrm>
            <a:off x="10756359" y="7188433"/>
            <a:ext cx="1765936" cy="804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5904" b="1" kern="0" dirty="0">
                <a:solidFill>
                  <a:srgbClr val="1D2F40"/>
                </a:solidFill>
                <a:latin typeface="Roboto"/>
                <a:ea typeface="Roboto"/>
                <a:cs typeface="Roboto"/>
                <a:sym typeface="Roboto"/>
              </a:rPr>
              <a:t>U</a:t>
            </a:r>
            <a:endParaRPr sz="5904" kern="0" dirty="0">
              <a:solidFill>
                <a:srgbClr val="1D2F4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45" name="Graphic 2">
            <a:extLst>
              <a:ext uri="{FF2B5EF4-FFF2-40B4-BE49-F238E27FC236}">
                <a16:creationId xmlns:a16="http://schemas.microsoft.com/office/drawing/2014/main" id="{838C0E8F-A829-4EE0-9592-F0274D90A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30FE96A6-DA22-4DA0-908A-BDA224D4E13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3526BA4-5351-4345-8776-10A08F79CA7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3A26578-3C76-4E6D-A93F-27A5BF096126}"/>
              </a:ext>
            </a:extLst>
          </p:cNvPr>
          <p:cNvSpPr txBox="1"/>
          <p:nvPr/>
        </p:nvSpPr>
        <p:spPr>
          <a:xfrm>
            <a:off x="14103350" y="186271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Заголовок 1">
            <a:extLst>
              <a:ext uri="{FF2B5EF4-FFF2-40B4-BE49-F238E27FC236}">
                <a16:creationId xmlns:a16="http://schemas.microsoft.com/office/drawing/2014/main" id="{798071DF-6A50-4889-9352-BF64E3FD2F00}"/>
              </a:ext>
            </a:extLst>
          </p:cNvPr>
          <p:cNvSpPr txBox="1">
            <a:spLocks/>
          </p:cNvSpPr>
          <p:nvPr/>
        </p:nvSpPr>
        <p:spPr>
          <a:xfrm>
            <a:off x="1168393" y="1387836"/>
            <a:ext cx="15075932" cy="15534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uz-Latn-UZ" b="1" dirty="0">
                <a:latin typeface="+mn-lt"/>
                <a:cs typeface="Times New Roman" panose="02020603050405020304" pitchFamily="18" charset="0"/>
              </a:rPr>
              <a:t>“</a:t>
            </a:r>
            <a:r>
              <a:rPr lang="en-US" sz="6000" b="1" dirty="0">
                <a:cs typeface="Times New Roman" panose="02020603050405020304" pitchFamily="18" charset="0"/>
              </a:rPr>
              <a:t>FSMU</a:t>
            </a:r>
            <a:r>
              <a:rPr lang="uz-Latn-UZ" sz="6000" b="1" dirty="0">
                <a:cs typeface="Times New Roman" panose="02020603050405020304" pitchFamily="18" charset="0"/>
              </a:rPr>
              <a:t>” usuli</a:t>
            </a:r>
            <a:endParaRPr lang="ru-RU" sz="6000" dirty="0">
              <a:cs typeface="Times New Roman" panose="02020603050405020304" pitchFamily="18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19B96AAE-D2FC-4B1B-BE12-A643AB75AA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1"/>
          <p:cNvSpPr/>
          <p:nvPr/>
        </p:nvSpPr>
        <p:spPr>
          <a:xfrm>
            <a:off x="8988699" y="5132495"/>
            <a:ext cx="6968595" cy="912786"/>
          </a:xfrm>
          <a:custGeom>
            <a:avLst/>
            <a:gdLst/>
            <a:ahLst/>
            <a:cxnLst/>
            <a:rect l="l" t="t" r="r" b="b"/>
            <a:pathLst>
              <a:path w="15391" h="2016" extrusionOk="0">
                <a:moveTo>
                  <a:pt x="1116" y="1"/>
                </a:moveTo>
                <a:cubicBezTo>
                  <a:pt x="501" y="1"/>
                  <a:pt x="1" y="450"/>
                  <a:pt x="1" y="1008"/>
                </a:cubicBezTo>
                <a:cubicBezTo>
                  <a:pt x="1" y="1566"/>
                  <a:pt x="501" y="2016"/>
                  <a:pt x="1116" y="2016"/>
                </a:cubicBezTo>
                <a:lnTo>
                  <a:pt x="15390" y="2016"/>
                </a:lnTo>
                <a:lnTo>
                  <a:pt x="15390" y="1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16" name="Google Shape;616;p31"/>
          <p:cNvSpPr/>
          <p:nvPr/>
        </p:nvSpPr>
        <p:spPr>
          <a:xfrm>
            <a:off x="14847070" y="5132495"/>
            <a:ext cx="771974" cy="912786"/>
          </a:xfrm>
          <a:custGeom>
            <a:avLst/>
            <a:gdLst/>
            <a:ahLst/>
            <a:cxnLst/>
            <a:rect l="l" t="t" r="r" b="b"/>
            <a:pathLst>
              <a:path w="1705" h="2016" extrusionOk="0">
                <a:moveTo>
                  <a:pt x="403" y="1"/>
                </a:moveTo>
                <a:cubicBezTo>
                  <a:pt x="156" y="261"/>
                  <a:pt x="0" y="616"/>
                  <a:pt x="0" y="1008"/>
                </a:cubicBezTo>
                <a:cubicBezTo>
                  <a:pt x="0" y="1400"/>
                  <a:pt x="156" y="1752"/>
                  <a:pt x="403" y="2016"/>
                </a:cubicBezTo>
                <a:lnTo>
                  <a:pt x="1704" y="2016"/>
                </a:lnTo>
                <a:lnTo>
                  <a:pt x="1704" y="1"/>
                </a:ln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17" name="Google Shape;617;p31"/>
          <p:cNvSpPr/>
          <p:nvPr/>
        </p:nvSpPr>
        <p:spPr>
          <a:xfrm>
            <a:off x="15024555" y="4926031"/>
            <a:ext cx="1327524" cy="1326166"/>
          </a:xfrm>
          <a:custGeom>
            <a:avLst/>
            <a:gdLst/>
            <a:ahLst/>
            <a:cxnLst/>
            <a:rect l="l" t="t" r="r" b="b"/>
            <a:pathLst>
              <a:path w="2932" h="2929" extrusionOk="0">
                <a:moveTo>
                  <a:pt x="1468" y="0"/>
                </a:moveTo>
                <a:cubicBezTo>
                  <a:pt x="660" y="0"/>
                  <a:pt x="4" y="656"/>
                  <a:pt x="4" y="1464"/>
                </a:cubicBezTo>
                <a:cubicBezTo>
                  <a:pt x="0" y="2272"/>
                  <a:pt x="656" y="2928"/>
                  <a:pt x="1468" y="2928"/>
                </a:cubicBezTo>
                <a:cubicBezTo>
                  <a:pt x="2276" y="2928"/>
                  <a:pt x="2932" y="2272"/>
                  <a:pt x="2932" y="1464"/>
                </a:cubicBezTo>
                <a:cubicBezTo>
                  <a:pt x="2932" y="656"/>
                  <a:pt x="2276" y="0"/>
                  <a:pt x="1468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18" name="Google Shape;618;p31"/>
          <p:cNvGrpSpPr/>
          <p:nvPr/>
        </p:nvGrpSpPr>
        <p:grpSpPr>
          <a:xfrm>
            <a:off x="15389860" y="5260002"/>
            <a:ext cx="642641" cy="639736"/>
            <a:chOff x="4683939" y="2558564"/>
            <a:chExt cx="212575" cy="211655"/>
          </a:xfrm>
        </p:grpSpPr>
        <p:sp>
          <p:nvSpPr>
            <p:cNvPr id="619" name="Google Shape;619;p31"/>
            <p:cNvSpPr/>
            <p:nvPr/>
          </p:nvSpPr>
          <p:spPr>
            <a:xfrm>
              <a:off x="4719138" y="2616079"/>
              <a:ext cx="119171" cy="119171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60" y="0"/>
                  </a:moveTo>
                  <a:cubicBezTo>
                    <a:pt x="115" y="0"/>
                    <a:pt x="0" y="119"/>
                    <a:pt x="0" y="261"/>
                  </a:cubicBezTo>
                  <a:cubicBezTo>
                    <a:pt x="0" y="403"/>
                    <a:pt x="115" y="517"/>
                    <a:pt x="257" y="517"/>
                  </a:cubicBezTo>
                  <a:cubicBezTo>
                    <a:pt x="399" y="517"/>
                    <a:pt x="517" y="403"/>
                    <a:pt x="517" y="261"/>
                  </a:cubicBezTo>
                  <a:cubicBezTo>
                    <a:pt x="517" y="223"/>
                    <a:pt x="507" y="186"/>
                    <a:pt x="494" y="152"/>
                  </a:cubicBezTo>
                  <a:cubicBezTo>
                    <a:pt x="489" y="145"/>
                    <a:pt x="480" y="139"/>
                    <a:pt x="472" y="139"/>
                  </a:cubicBezTo>
                  <a:cubicBezTo>
                    <a:pt x="469" y="139"/>
                    <a:pt x="466" y="140"/>
                    <a:pt x="463" y="142"/>
                  </a:cubicBezTo>
                  <a:cubicBezTo>
                    <a:pt x="453" y="146"/>
                    <a:pt x="450" y="159"/>
                    <a:pt x="453" y="169"/>
                  </a:cubicBezTo>
                  <a:cubicBezTo>
                    <a:pt x="467" y="200"/>
                    <a:pt x="473" y="230"/>
                    <a:pt x="473" y="261"/>
                  </a:cubicBezTo>
                  <a:cubicBezTo>
                    <a:pt x="473" y="379"/>
                    <a:pt x="375" y="477"/>
                    <a:pt x="257" y="477"/>
                  </a:cubicBezTo>
                  <a:cubicBezTo>
                    <a:pt x="139" y="477"/>
                    <a:pt x="44" y="379"/>
                    <a:pt x="44" y="261"/>
                  </a:cubicBezTo>
                  <a:cubicBezTo>
                    <a:pt x="44" y="142"/>
                    <a:pt x="139" y="44"/>
                    <a:pt x="260" y="44"/>
                  </a:cubicBezTo>
                  <a:cubicBezTo>
                    <a:pt x="294" y="44"/>
                    <a:pt x="328" y="54"/>
                    <a:pt x="358" y="71"/>
                  </a:cubicBezTo>
                  <a:cubicBezTo>
                    <a:pt x="361" y="72"/>
                    <a:pt x="364" y="72"/>
                    <a:pt x="367" y="72"/>
                  </a:cubicBezTo>
                  <a:cubicBezTo>
                    <a:pt x="375" y="72"/>
                    <a:pt x="384" y="69"/>
                    <a:pt x="389" y="61"/>
                  </a:cubicBezTo>
                  <a:cubicBezTo>
                    <a:pt x="396" y="51"/>
                    <a:pt x="389" y="37"/>
                    <a:pt x="379" y="31"/>
                  </a:cubicBezTo>
                  <a:cubicBezTo>
                    <a:pt x="342" y="14"/>
                    <a:pt x="301" y="0"/>
                    <a:pt x="260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31"/>
            <p:cNvSpPr/>
            <p:nvPr/>
          </p:nvSpPr>
          <p:spPr>
            <a:xfrm>
              <a:off x="4683939" y="2581800"/>
              <a:ext cx="188649" cy="188419"/>
            </a:xfrm>
            <a:custGeom>
              <a:avLst/>
              <a:gdLst/>
              <a:ahLst/>
              <a:cxnLst/>
              <a:rect l="l" t="t" r="r" b="b"/>
              <a:pathLst>
                <a:path w="820" h="819" extrusionOk="0">
                  <a:moveTo>
                    <a:pt x="407" y="0"/>
                  </a:moveTo>
                  <a:cubicBezTo>
                    <a:pt x="184" y="0"/>
                    <a:pt x="1" y="185"/>
                    <a:pt x="1" y="410"/>
                  </a:cubicBezTo>
                  <a:cubicBezTo>
                    <a:pt x="1" y="633"/>
                    <a:pt x="183" y="819"/>
                    <a:pt x="410" y="819"/>
                  </a:cubicBezTo>
                  <a:cubicBezTo>
                    <a:pt x="637" y="819"/>
                    <a:pt x="819" y="636"/>
                    <a:pt x="819" y="410"/>
                  </a:cubicBezTo>
                  <a:cubicBezTo>
                    <a:pt x="819" y="339"/>
                    <a:pt x="802" y="268"/>
                    <a:pt x="765" y="203"/>
                  </a:cubicBezTo>
                  <a:cubicBezTo>
                    <a:pt x="761" y="197"/>
                    <a:pt x="753" y="193"/>
                    <a:pt x="747" y="193"/>
                  </a:cubicBezTo>
                  <a:cubicBezTo>
                    <a:pt x="744" y="193"/>
                    <a:pt x="740" y="194"/>
                    <a:pt x="738" y="197"/>
                  </a:cubicBezTo>
                  <a:cubicBezTo>
                    <a:pt x="728" y="203"/>
                    <a:pt x="724" y="217"/>
                    <a:pt x="728" y="227"/>
                  </a:cubicBezTo>
                  <a:cubicBezTo>
                    <a:pt x="762" y="281"/>
                    <a:pt x="779" y="345"/>
                    <a:pt x="779" y="410"/>
                  </a:cubicBezTo>
                  <a:cubicBezTo>
                    <a:pt x="779" y="612"/>
                    <a:pt x="613" y="775"/>
                    <a:pt x="410" y="775"/>
                  </a:cubicBezTo>
                  <a:cubicBezTo>
                    <a:pt x="207" y="775"/>
                    <a:pt x="45" y="609"/>
                    <a:pt x="45" y="410"/>
                  </a:cubicBezTo>
                  <a:cubicBezTo>
                    <a:pt x="45" y="207"/>
                    <a:pt x="211" y="41"/>
                    <a:pt x="413" y="41"/>
                  </a:cubicBezTo>
                  <a:cubicBezTo>
                    <a:pt x="478" y="41"/>
                    <a:pt x="542" y="61"/>
                    <a:pt x="596" y="92"/>
                  </a:cubicBezTo>
                  <a:cubicBezTo>
                    <a:pt x="600" y="94"/>
                    <a:pt x="604" y="95"/>
                    <a:pt x="608" y="95"/>
                  </a:cubicBezTo>
                  <a:cubicBezTo>
                    <a:pt x="615" y="95"/>
                    <a:pt x="622" y="92"/>
                    <a:pt x="626" y="85"/>
                  </a:cubicBezTo>
                  <a:cubicBezTo>
                    <a:pt x="633" y="75"/>
                    <a:pt x="630" y="61"/>
                    <a:pt x="620" y="55"/>
                  </a:cubicBezTo>
                  <a:cubicBezTo>
                    <a:pt x="555" y="17"/>
                    <a:pt x="484" y="0"/>
                    <a:pt x="413" y="0"/>
                  </a:cubicBezTo>
                  <a:cubicBezTo>
                    <a:pt x="411" y="0"/>
                    <a:pt x="409" y="0"/>
                    <a:pt x="407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31"/>
            <p:cNvSpPr/>
            <p:nvPr/>
          </p:nvSpPr>
          <p:spPr>
            <a:xfrm>
              <a:off x="4763309" y="2661171"/>
              <a:ext cx="29908" cy="29678"/>
            </a:xfrm>
            <a:custGeom>
              <a:avLst/>
              <a:gdLst/>
              <a:ahLst/>
              <a:cxnLst/>
              <a:rect l="l" t="t" r="r" b="b"/>
              <a:pathLst>
                <a:path w="130" h="129" extrusionOk="0">
                  <a:moveTo>
                    <a:pt x="65" y="0"/>
                  </a:moveTo>
                  <a:cubicBezTo>
                    <a:pt x="31" y="0"/>
                    <a:pt x="1" y="27"/>
                    <a:pt x="1" y="65"/>
                  </a:cubicBezTo>
                  <a:cubicBezTo>
                    <a:pt x="1" y="98"/>
                    <a:pt x="31" y="129"/>
                    <a:pt x="65" y="129"/>
                  </a:cubicBezTo>
                  <a:cubicBezTo>
                    <a:pt x="102" y="129"/>
                    <a:pt x="129" y="98"/>
                    <a:pt x="129" y="65"/>
                  </a:cubicBezTo>
                  <a:cubicBezTo>
                    <a:pt x="129" y="27"/>
                    <a:pt x="102" y="0"/>
                    <a:pt x="65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31"/>
            <p:cNvSpPr/>
            <p:nvPr/>
          </p:nvSpPr>
          <p:spPr>
            <a:xfrm>
              <a:off x="4773432" y="2591463"/>
              <a:ext cx="90414" cy="89263"/>
            </a:xfrm>
            <a:custGeom>
              <a:avLst/>
              <a:gdLst/>
              <a:ahLst/>
              <a:cxnLst/>
              <a:rect l="l" t="t" r="r" b="b"/>
              <a:pathLst>
                <a:path w="393" h="388" extrusionOk="0">
                  <a:moveTo>
                    <a:pt x="370" y="1"/>
                  </a:moveTo>
                  <a:cubicBezTo>
                    <a:pt x="364" y="1"/>
                    <a:pt x="359" y="2"/>
                    <a:pt x="356" y="6"/>
                  </a:cubicBezTo>
                  <a:lnTo>
                    <a:pt x="7" y="351"/>
                  </a:lnTo>
                  <a:cubicBezTo>
                    <a:pt x="1" y="361"/>
                    <a:pt x="1" y="374"/>
                    <a:pt x="7" y="381"/>
                  </a:cubicBezTo>
                  <a:cubicBezTo>
                    <a:pt x="11" y="384"/>
                    <a:pt x="18" y="388"/>
                    <a:pt x="21" y="388"/>
                  </a:cubicBezTo>
                  <a:cubicBezTo>
                    <a:pt x="28" y="388"/>
                    <a:pt x="35" y="384"/>
                    <a:pt x="38" y="381"/>
                  </a:cubicBezTo>
                  <a:lnTo>
                    <a:pt x="386" y="36"/>
                  </a:lnTo>
                  <a:cubicBezTo>
                    <a:pt x="393" y="26"/>
                    <a:pt x="393" y="16"/>
                    <a:pt x="386" y="6"/>
                  </a:cubicBezTo>
                  <a:cubicBezTo>
                    <a:pt x="381" y="2"/>
                    <a:pt x="375" y="1"/>
                    <a:pt x="370" y="1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31"/>
            <p:cNvSpPr/>
            <p:nvPr/>
          </p:nvSpPr>
          <p:spPr>
            <a:xfrm>
              <a:off x="4853492" y="2558564"/>
              <a:ext cx="9663" cy="42791"/>
            </a:xfrm>
            <a:custGeom>
              <a:avLst/>
              <a:gdLst/>
              <a:ahLst/>
              <a:cxnLst/>
              <a:rect l="l" t="t" r="r" b="b"/>
              <a:pathLst>
                <a:path w="42" h="186" extrusionOk="0">
                  <a:moveTo>
                    <a:pt x="21" y="0"/>
                  </a:moveTo>
                  <a:cubicBezTo>
                    <a:pt x="11" y="0"/>
                    <a:pt x="1" y="10"/>
                    <a:pt x="1" y="20"/>
                  </a:cubicBezTo>
                  <a:lnTo>
                    <a:pt x="1" y="166"/>
                  </a:lnTo>
                  <a:cubicBezTo>
                    <a:pt x="1" y="176"/>
                    <a:pt x="8" y="186"/>
                    <a:pt x="21" y="186"/>
                  </a:cubicBezTo>
                  <a:cubicBezTo>
                    <a:pt x="31" y="186"/>
                    <a:pt x="42" y="176"/>
                    <a:pt x="42" y="166"/>
                  </a:cubicBezTo>
                  <a:lnTo>
                    <a:pt x="42" y="20"/>
                  </a:lnTo>
                  <a:cubicBezTo>
                    <a:pt x="42" y="10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31"/>
            <p:cNvSpPr/>
            <p:nvPr/>
          </p:nvSpPr>
          <p:spPr>
            <a:xfrm>
              <a:off x="4853492" y="2591233"/>
              <a:ext cx="43021" cy="10123"/>
            </a:xfrm>
            <a:custGeom>
              <a:avLst/>
              <a:gdLst/>
              <a:ahLst/>
              <a:cxnLst/>
              <a:rect l="l" t="t" r="r" b="b"/>
              <a:pathLst>
                <a:path w="187" h="44" extrusionOk="0">
                  <a:moveTo>
                    <a:pt x="21" y="0"/>
                  </a:moveTo>
                  <a:cubicBezTo>
                    <a:pt x="11" y="0"/>
                    <a:pt x="1" y="10"/>
                    <a:pt x="1" y="24"/>
                  </a:cubicBezTo>
                  <a:cubicBezTo>
                    <a:pt x="1" y="34"/>
                    <a:pt x="8" y="44"/>
                    <a:pt x="21" y="44"/>
                  </a:cubicBezTo>
                  <a:lnTo>
                    <a:pt x="163" y="44"/>
                  </a:lnTo>
                  <a:cubicBezTo>
                    <a:pt x="177" y="44"/>
                    <a:pt x="187" y="34"/>
                    <a:pt x="187" y="24"/>
                  </a:cubicBezTo>
                  <a:cubicBezTo>
                    <a:pt x="187" y="10"/>
                    <a:pt x="177" y="0"/>
                    <a:pt x="163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31"/>
            <p:cNvSpPr/>
            <p:nvPr/>
          </p:nvSpPr>
          <p:spPr>
            <a:xfrm>
              <a:off x="4838769" y="2573288"/>
              <a:ext cx="9663" cy="43021"/>
            </a:xfrm>
            <a:custGeom>
              <a:avLst/>
              <a:gdLst/>
              <a:ahLst/>
              <a:cxnLst/>
              <a:rect l="l" t="t" r="r" b="b"/>
              <a:pathLst>
                <a:path w="42" h="187" extrusionOk="0">
                  <a:moveTo>
                    <a:pt x="21" y="0"/>
                  </a:moveTo>
                  <a:cubicBezTo>
                    <a:pt x="11" y="0"/>
                    <a:pt x="1" y="10"/>
                    <a:pt x="1" y="21"/>
                  </a:cubicBezTo>
                  <a:lnTo>
                    <a:pt x="1" y="166"/>
                  </a:lnTo>
                  <a:cubicBezTo>
                    <a:pt x="1" y="176"/>
                    <a:pt x="7" y="186"/>
                    <a:pt x="21" y="186"/>
                  </a:cubicBezTo>
                  <a:cubicBezTo>
                    <a:pt x="31" y="186"/>
                    <a:pt x="41" y="176"/>
                    <a:pt x="41" y="166"/>
                  </a:cubicBezTo>
                  <a:lnTo>
                    <a:pt x="41" y="21"/>
                  </a:lnTo>
                  <a:cubicBezTo>
                    <a:pt x="41" y="10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31"/>
            <p:cNvSpPr/>
            <p:nvPr/>
          </p:nvSpPr>
          <p:spPr>
            <a:xfrm>
              <a:off x="4838769" y="2605956"/>
              <a:ext cx="43021" cy="10353"/>
            </a:xfrm>
            <a:custGeom>
              <a:avLst/>
              <a:gdLst/>
              <a:ahLst/>
              <a:cxnLst/>
              <a:rect l="l" t="t" r="r" b="b"/>
              <a:pathLst>
                <a:path w="187" h="45" extrusionOk="0">
                  <a:moveTo>
                    <a:pt x="21" y="0"/>
                  </a:moveTo>
                  <a:cubicBezTo>
                    <a:pt x="11" y="0"/>
                    <a:pt x="1" y="10"/>
                    <a:pt x="1" y="21"/>
                  </a:cubicBezTo>
                  <a:cubicBezTo>
                    <a:pt x="1" y="34"/>
                    <a:pt x="11" y="44"/>
                    <a:pt x="21" y="44"/>
                  </a:cubicBezTo>
                  <a:lnTo>
                    <a:pt x="163" y="44"/>
                  </a:lnTo>
                  <a:cubicBezTo>
                    <a:pt x="177" y="44"/>
                    <a:pt x="187" y="34"/>
                    <a:pt x="187" y="24"/>
                  </a:cubicBezTo>
                  <a:cubicBezTo>
                    <a:pt x="187" y="10"/>
                    <a:pt x="177" y="0"/>
                    <a:pt x="163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7" name="Google Shape;627;p31"/>
          <p:cNvSpPr/>
          <p:nvPr/>
        </p:nvSpPr>
        <p:spPr>
          <a:xfrm>
            <a:off x="2020037" y="6842855"/>
            <a:ext cx="6968595" cy="914144"/>
          </a:xfrm>
          <a:custGeom>
            <a:avLst/>
            <a:gdLst/>
            <a:ahLst/>
            <a:cxnLst/>
            <a:rect l="l" t="t" r="r" b="b"/>
            <a:pathLst>
              <a:path w="15391" h="2019" extrusionOk="0">
                <a:moveTo>
                  <a:pt x="1" y="0"/>
                </a:moveTo>
                <a:lnTo>
                  <a:pt x="1" y="2018"/>
                </a:lnTo>
                <a:lnTo>
                  <a:pt x="14275" y="2018"/>
                </a:lnTo>
                <a:cubicBezTo>
                  <a:pt x="14890" y="2018"/>
                  <a:pt x="15390" y="1565"/>
                  <a:pt x="15390" y="1008"/>
                </a:cubicBezTo>
                <a:cubicBezTo>
                  <a:pt x="15390" y="453"/>
                  <a:pt x="14890" y="0"/>
                  <a:pt x="142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8" name="Google Shape;628;p31"/>
          <p:cNvSpPr/>
          <p:nvPr/>
        </p:nvSpPr>
        <p:spPr>
          <a:xfrm>
            <a:off x="2353725" y="6842855"/>
            <a:ext cx="771974" cy="914144"/>
          </a:xfrm>
          <a:custGeom>
            <a:avLst/>
            <a:gdLst/>
            <a:ahLst/>
            <a:cxnLst/>
            <a:rect l="l" t="t" r="r" b="b"/>
            <a:pathLst>
              <a:path w="1705" h="2019" extrusionOk="0">
                <a:moveTo>
                  <a:pt x="1" y="0"/>
                </a:moveTo>
                <a:lnTo>
                  <a:pt x="1" y="2018"/>
                </a:lnTo>
                <a:lnTo>
                  <a:pt x="1299" y="2018"/>
                </a:lnTo>
                <a:cubicBezTo>
                  <a:pt x="1549" y="1755"/>
                  <a:pt x="1705" y="1400"/>
                  <a:pt x="1705" y="1011"/>
                </a:cubicBezTo>
                <a:cubicBezTo>
                  <a:pt x="1705" y="619"/>
                  <a:pt x="1549" y="264"/>
                  <a:pt x="1299" y="0"/>
                </a:cubicBez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9" name="Google Shape;629;p31"/>
          <p:cNvSpPr/>
          <p:nvPr/>
        </p:nvSpPr>
        <p:spPr>
          <a:xfrm>
            <a:off x="1620694" y="6635939"/>
            <a:ext cx="1326166" cy="1327524"/>
          </a:xfrm>
          <a:custGeom>
            <a:avLst/>
            <a:gdLst/>
            <a:ahLst/>
            <a:cxnLst/>
            <a:rect l="l" t="t" r="r" b="b"/>
            <a:pathLst>
              <a:path w="2929" h="2932" extrusionOk="0">
                <a:moveTo>
                  <a:pt x="1464" y="1"/>
                </a:moveTo>
                <a:cubicBezTo>
                  <a:pt x="656" y="1"/>
                  <a:pt x="0" y="657"/>
                  <a:pt x="0" y="1468"/>
                </a:cubicBezTo>
                <a:cubicBezTo>
                  <a:pt x="0" y="2276"/>
                  <a:pt x="656" y="2932"/>
                  <a:pt x="1464" y="2932"/>
                </a:cubicBezTo>
                <a:cubicBezTo>
                  <a:pt x="2272" y="2932"/>
                  <a:pt x="2928" y="2276"/>
                  <a:pt x="2928" y="1468"/>
                </a:cubicBezTo>
                <a:cubicBezTo>
                  <a:pt x="2928" y="657"/>
                  <a:pt x="2272" y="1"/>
                  <a:pt x="146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30" name="Google Shape;630;p31"/>
          <p:cNvGrpSpPr/>
          <p:nvPr/>
        </p:nvGrpSpPr>
        <p:grpSpPr>
          <a:xfrm>
            <a:off x="2075778" y="6953332"/>
            <a:ext cx="416025" cy="693214"/>
            <a:chOff x="4279903" y="3416812"/>
            <a:chExt cx="130214" cy="216946"/>
          </a:xfrm>
        </p:grpSpPr>
        <p:sp>
          <p:nvSpPr>
            <p:cNvPr id="631" name="Google Shape;631;p31"/>
            <p:cNvSpPr/>
            <p:nvPr/>
          </p:nvSpPr>
          <p:spPr>
            <a:xfrm>
              <a:off x="4279903" y="3416812"/>
              <a:ext cx="130214" cy="160122"/>
            </a:xfrm>
            <a:custGeom>
              <a:avLst/>
              <a:gdLst/>
              <a:ahLst/>
              <a:cxnLst/>
              <a:rect l="l" t="t" r="r" b="b"/>
              <a:pathLst>
                <a:path w="566" h="696" extrusionOk="0">
                  <a:moveTo>
                    <a:pt x="289" y="0"/>
                  </a:moveTo>
                  <a:cubicBezTo>
                    <a:pt x="277" y="0"/>
                    <a:pt x="266" y="1"/>
                    <a:pt x="254" y="2"/>
                  </a:cubicBezTo>
                  <a:cubicBezTo>
                    <a:pt x="129" y="16"/>
                    <a:pt x="24" y="117"/>
                    <a:pt x="11" y="246"/>
                  </a:cubicBezTo>
                  <a:cubicBezTo>
                    <a:pt x="1" y="320"/>
                    <a:pt x="24" y="391"/>
                    <a:pt x="65" y="445"/>
                  </a:cubicBezTo>
                  <a:cubicBezTo>
                    <a:pt x="119" y="516"/>
                    <a:pt x="153" y="604"/>
                    <a:pt x="153" y="695"/>
                  </a:cubicBezTo>
                  <a:lnTo>
                    <a:pt x="200" y="695"/>
                  </a:lnTo>
                  <a:lnTo>
                    <a:pt x="200" y="364"/>
                  </a:lnTo>
                  <a:lnTo>
                    <a:pt x="156" y="364"/>
                  </a:lnTo>
                  <a:cubicBezTo>
                    <a:pt x="143" y="364"/>
                    <a:pt x="133" y="354"/>
                    <a:pt x="133" y="340"/>
                  </a:cubicBezTo>
                  <a:cubicBezTo>
                    <a:pt x="133" y="327"/>
                    <a:pt x="143" y="317"/>
                    <a:pt x="156" y="317"/>
                  </a:cubicBezTo>
                  <a:lnTo>
                    <a:pt x="200" y="317"/>
                  </a:lnTo>
                  <a:lnTo>
                    <a:pt x="200" y="283"/>
                  </a:lnTo>
                  <a:cubicBezTo>
                    <a:pt x="200" y="269"/>
                    <a:pt x="214" y="256"/>
                    <a:pt x="224" y="256"/>
                  </a:cubicBezTo>
                  <a:cubicBezTo>
                    <a:pt x="237" y="256"/>
                    <a:pt x="251" y="269"/>
                    <a:pt x="251" y="283"/>
                  </a:cubicBezTo>
                  <a:lnTo>
                    <a:pt x="251" y="317"/>
                  </a:lnTo>
                  <a:lnTo>
                    <a:pt x="332" y="317"/>
                  </a:lnTo>
                  <a:lnTo>
                    <a:pt x="332" y="283"/>
                  </a:lnTo>
                  <a:cubicBezTo>
                    <a:pt x="332" y="269"/>
                    <a:pt x="342" y="256"/>
                    <a:pt x="356" y="256"/>
                  </a:cubicBezTo>
                  <a:cubicBezTo>
                    <a:pt x="369" y="256"/>
                    <a:pt x="379" y="269"/>
                    <a:pt x="379" y="283"/>
                  </a:cubicBezTo>
                  <a:lnTo>
                    <a:pt x="379" y="317"/>
                  </a:lnTo>
                  <a:lnTo>
                    <a:pt x="417" y="317"/>
                  </a:lnTo>
                  <a:cubicBezTo>
                    <a:pt x="430" y="317"/>
                    <a:pt x="440" y="327"/>
                    <a:pt x="440" y="340"/>
                  </a:cubicBezTo>
                  <a:cubicBezTo>
                    <a:pt x="440" y="354"/>
                    <a:pt x="430" y="364"/>
                    <a:pt x="417" y="364"/>
                  </a:cubicBezTo>
                  <a:lnTo>
                    <a:pt x="379" y="364"/>
                  </a:lnTo>
                  <a:lnTo>
                    <a:pt x="379" y="695"/>
                  </a:lnTo>
                  <a:lnTo>
                    <a:pt x="417" y="695"/>
                  </a:lnTo>
                  <a:lnTo>
                    <a:pt x="417" y="679"/>
                  </a:lnTo>
                  <a:cubicBezTo>
                    <a:pt x="417" y="594"/>
                    <a:pt x="450" y="516"/>
                    <a:pt x="501" y="452"/>
                  </a:cubicBezTo>
                  <a:cubicBezTo>
                    <a:pt x="542" y="405"/>
                    <a:pt x="565" y="344"/>
                    <a:pt x="565" y="276"/>
                  </a:cubicBezTo>
                  <a:cubicBezTo>
                    <a:pt x="565" y="125"/>
                    <a:pt x="442" y="0"/>
                    <a:pt x="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31"/>
            <p:cNvSpPr/>
            <p:nvPr/>
          </p:nvSpPr>
          <p:spPr>
            <a:xfrm>
              <a:off x="4336727" y="3500554"/>
              <a:ext cx="19785" cy="76380"/>
            </a:xfrm>
            <a:custGeom>
              <a:avLst/>
              <a:gdLst/>
              <a:ahLst/>
              <a:cxnLst/>
              <a:rect l="l" t="t" r="r" b="b"/>
              <a:pathLst>
                <a:path w="86" h="332" extrusionOk="0">
                  <a:moveTo>
                    <a:pt x="1" y="0"/>
                  </a:moveTo>
                  <a:lnTo>
                    <a:pt x="1" y="331"/>
                  </a:lnTo>
                  <a:lnTo>
                    <a:pt x="85" y="331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31"/>
            <p:cNvSpPr/>
            <p:nvPr/>
          </p:nvSpPr>
          <p:spPr>
            <a:xfrm>
              <a:off x="4307970" y="3590737"/>
              <a:ext cx="75000" cy="14954"/>
            </a:xfrm>
            <a:custGeom>
              <a:avLst/>
              <a:gdLst/>
              <a:ahLst/>
              <a:cxnLst/>
              <a:rect l="l" t="t" r="r" b="b"/>
              <a:pathLst>
                <a:path w="326" h="65" extrusionOk="0">
                  <a:moveTo>
                    <a:pt x="17" y="0"/>
                  </a:moveTo>
                  <a:cubicBezTo>
                    <a:pt x="7" y="0"/>
                    <a:pt x="0" y="10"/>
                    <a:pt x="0" y="21"/>
                  </a:cubicBezTo>
                  <a:lnTo>
                    <a:pt x="0" y="37"/>
                  </a:lnTo>
                  <a:cubicBezTo>
                    <a:pt x="0" y="51"/>
                    <a:pt x="14" y="65"/>
                    <a:pt x="28" y="65"/>
                  </a:cubicBezTo>
                  <a:lnTo>
                    <a:pt x="298" y="65"/>
                  </a:lnTo>
                  <a:cubicBezTo>
                    <a:pt x="312" y="65"/>
                    <a:pt x="325" y="51"/>
                    <a:pt x="325" y="37"/>
                  </a:cubicBezTo>
                  <a:lnTo>
                    <a:pt x="325" y="21"/>
                  </a:lnTo>
                  <a:cubicBezTo>
                    <a:pt x="325" y="10"/>
                    <a:pt x="318" y="0"/>
                    <a:pt x="3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31"/>
            <p:cNvSpPr/>
            <p:nvPr/>
          </p:nvSpPr>
          <p:spPr>
            <a:xfrm>
              <a:off x="4307970" y="3618574"/>
              <a:ext cx="75000" cy="15184"/>
            </a:xfrm>
            <a:custGeom>
              <a:avLst/>
              <a:gdLst/>
              <a:ahLst/>
              <a:cxnLst/>
              <a:rect l="l" t="t" r="r" b="b"/>
              <a:pathLst>
                <a:path w="326" h="66" extrusionOk="0">
                  <a:moveTo>
                    <a:pt x="28" y="1"/>
                  </a:moveTo>
                  <a:cubicBezTo>
                    <a:pt x="14" y="1"/>
                    <a:pt x="0" y="15"/>
                    <a:pt x="0" y="31"/>
                  </a:cubicBezTo>
                  <a:lnTo>
                    <a:pt x="0" y="35"/>
                  </a:lnTo>
                  <a:cubicBezTo>
                    <a:pt x="0" y="52"/>
                    <a:pt x="14" y="65"/>
                    <a:pt x="28" y="65"/>
                  </a:cubicBezTo>
                  <a:lnTo>
                    <a:pt x="298" y="65"/>
                  </a:lnTo>
                  <a:cubicBezTo>
                    <a:pt x="312" y="65"/>
                    <a:pt x="325" y="52"/>
                    <a:pt x="325" y="35"/>
                  </a:cubicBezTo>
                  <a:lnTo>
                    <a:pt x="325" y="31"/>
                  </a:lnTo>
                  <a:cubicBezTo>
                    <a:pt x="325" y="15"/>
                    <a:pt x="312" y="1"/>
                    <a:pt x="2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5" name="Google Shape;635;p31"/>
          <p:cNvSpPr/>
          <p:nvPr/>
        </p:nvSpPr>
        <p:spPr>
          <a:xfrm>
            <a:off x="8988693" y="8290301"/>
            <a:ext cx="6966785" cy="912786"/>
          </a:xfrm>
          <a:custGeom>
            <a:avLst/>
            <a:gdLst/>
            <a:ahLst/>
            <a:cxnLst/>
            <a:rect l="l" t="t" r="r" b="b"/>
            <a:pathLst>
              <a:path w="15387" h="2016" extrusionOk="0">
                <a:moveTo>
                  <a:pt x="1113" y="1"/>
                </a:moveTo>
                <a:cubicBezTo>
                  <a:pt x="498" y="1"/>
                  <a:pt x="1" y="450"/>
                  <a:pt x="1" y="1008"/>
                </a:cubicBezTo>
                <a:cubicBezTo>
                  <a:pt x="1" y="1566"/>
                  <a:pt x="498" y="2016"/>
                  <a:pt x="1113" y="2016"/>
                </a:cubicBezTo>
                <a:lnTo>
                  <a:pt x="15387" y="2016"/>
                </a:lnTo>
                <a:lnTo>
                  <a:pt x="15387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6" name="Google Shape;636;p31"/>
          <p:cNvSpPr/>
          <p:nvPr/>
        </p:nvSpPr>
        <p:spPr>
          <a:xfrm>
            <a:off x="14831670" y="8290301"/>
            <a:ext cx="771974" cy="912786"/>
          </a:xfrm>
          <a:custGeom>
            <a:avLst/>
            <a:gdLst/>
            <a:ahLst/>
            <a:cxnLst/>
            <a:rect l="l" t="t" r="r" b="b"/>
            <a:pathLst>
              <a:path w="1705" h="2016" extrusionOk="0">
                <a:moveTo>
                  <a:pt x="403" y="1"/>
                </a:moveTo>
                <a:cubicBezTo>
                  <a:pt x="156" y="265"/>
                  <a:pt x="0" y="616"/>
                  <a:pt x="0" y="1008"/>
                </a:cubicBezTo>
                <a:cubicBezTo>
                  <a:pt x="0" y="1400"/>
                  <a:pt x="156" y="1755"/>
                  <a:pt x="403" y="2016"/>
                </a:cubicBezTo>
                <a:lnTo>
                  <a:pt x="1704" y="2016"/>
                </a:lnTo>
                <a:lnTo>
                  <a:pt x="1704" y="1"/>
                </a:ln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7" name="Google Shape;637;p31"/>
          <p:cNvSpPr/>
          <p:nvPr/>
        </p:nvSpPr>
        <p:spPr>
          <a:xfrm>
            <a:off x="15047188" y="8083839"/>
            <a:ext cx="1327977" cy="1326166"/>
          </a:xfrm>
          <a:custGeom>
            <a:avLst/>
            <a:gdLst/>
            <a:ahLst/>
            <a:cxnLst/>
            <a:rect l="l" t="t" r="r" b="b"/>
            <a:pathLst>
              <a:path w="2933" h="2929" extrusionOk="0">
                <a:moveTo>
                  <a:pt x="1468" y="0"/>
                </a:moveTo>
                <a:cubicBezTo>
                  <a:pt x="660" y="0"/>
                  <a:pt x="4" y="656"/>
                  <a:pt x="4" y="1464"/>
                </a:cubicBezTo>
                <a:cubicBezTo>
                  <a:pt x="1" y="2272"/>
                  <a:pt x="657" y="2928"/>
                  <a:pt x="1468" y="2928"/>
                </a:cubicBezTo>
                <a:cubicBezTo>
                  <a:pt x="2276" y="2928"/>
                  <a:pt x="2932" y="2272"/>
                  <a:pt x="2932" y="1464"/>
                </a:cubicBezTo>
                <a:cubicBezTo>
                  <a:pt x="2932" y="656"/>
                  <a:pt x="2276" y="0"/>
                  <a:pt x="146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38" name="Google Shape;638;p31"/>
          <p:cNvGrpSpPr/>
          <p:nvPr/>
        </p:nvGrpSpPr>
        <p:grpSpPr>
          <a:xfrm>
            <a:off x="15556528" y="8354435"/>
            <a:ext cx="309329" cy="784943"/>
            <a:chOff x="4749273" y="4148142"/>
            <a:chExt cx="97545" cy="247544"/>
          </a:xfrm>
        </p:grpSpPr>
        <p:sp>
          <p:nvSpPr>
            <p:cNvPr id="639" name="Google Shape;639;p31"/>
            <p:cNvSpPr/>
            <p:nvPr/>
          </p:nvSpPr>
          <p:spPr>
            <a:xfrm>
              <a:off x="4757785" y="4213479"/>
              <a:ext cx="80521" cy="134125"/>
            </a:xfrm>
            <a:custGeom>
              <a:avLst/>
              <a:gdLst/>
              <a:ahLst/>
              <a:cxnLst/>
              <a:rect l="l" t="t" r="r" b="b"/>
              <a:pathLst>
                <a:path w="350" h="583" extrusionOk="0">
                  <a:moveTo>
                    <a:pt x="292" y="58"/>
                  </a:moveTo>
                  <a:lnTo>
                    <a:pt x="292" y="528"/>
                  </a:lnTo>
                  <a:lnTo>
                    <a:pt x="55" y="528"/>
                  </a:lnTo>
                  <a:lnTo>
                    <a:pt x="55" y="58"/>
                  </a:lnTo>
                  <a:close/>
                  <a:moveTo>
                    <a:pt x="28" y="1"/>
                  </a:moveTo>
                  <a:cubicBezTo>
                    <a:pt x="11" y="1"/>
                    <a:pt x="1" y="14"/>
                    <a:pt x="1" y="31"/>
                  </a:cubicBezTo>
                  <a:lnTo>
                    <a:pt x="1" y="555"/>
                  </a:lnTo>
                  <a:cubicBezTo>
                    <a:pt x="1" y="572"/>
                    <a:pt x="11" y="582"/>
                    <a:pt x="28" y="582"/>
                  </a:cubicBezTo>
                  <a:lnTo>
                    <a:pt x="322" y="582"/>
                  </a:lnTo>
                  <a:cubicBezTo>
                    <a:pt x="336" y="582"/>
                    <a:pt x="349" y="572"/>
                    <a:pt x="349" y="555"/>
                  </a:cubicBezTo>
                  <a:lnTo>
                    <a:pt x="349" y="31"/>
                  </a:lnTo>
                  <a:cubicBezTo>
                    <a:pt x="349" y="14"/>
                    <a:pt x="336" y="1"/>
                    <a:pt x="3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31"/>
            <p:cNvSpPr/>
            <p:nvPr/>
          </p:nvSpPr>
          <p:spPr>
            <a:xfrm>
              <a:off x="4757095" y="4334950"/>
              <a:ext cx="81211" cy="60736"/>
            </a:xfrm>
            <a:custGeom>
              <a:avLst/>
              <a:gdLst/>
              <a:ahLst/>
              <a:cxnLst/>
              <a:rect l="l" t="t" r="r" b="b"/>
              <a:pathLst>
                <a:path w="353" h="264" extrusionOk="0">
                  <a:moveTo>
                    <a:pt x="268" y="54"/>
                  </a:moveTo>
                  <a:lnTo>
                    <a:pt x="176" y="186"/>
                  </a:lnTo>
                  <a:lnTo>
                    <a:pt x="85" y="54"/>
                  </a:lnTo>
                  <a:close/>
                  <a:moveTo>
                    <a:pt x="31" y="0"/>
                  </a:moveTo>
                  <a:cubicBezTo>
                    <a:pt x="21" y="0"/>
                    <a:pt x="11" y="4"/>
                    <a:pt x="7" y="14"/>
                  </a:cubicBezTo>
                  <a:cubicBezTo>
                    <a:pt x="1" y="24"/>
                    <a:pt x="1" y="34"/>
                    <a:pt x="7" y="44"/>
                  </a:cubicBezTo>
                  <a:lnTo>
                    <a:pt x="156" y="250"/>
                  </a:lnTo>
                  <a:cubicBezTo>
                    <a:pt x="159" y="257"/>
                    <a:pt x="170" y="264"/>
                    <a:pt x="176" y="264"/>
                  </a:cubicBezTo>
                  <a:cubicBezTo>
                    <a:pt x="186" y="264"/>
                    <a:pt x="197" y="257"/>
                    <a:pt x="200" y="250"/>
                  </a:cubicBezTo>
                  <a:lnTo>
                    <a:pt x="345" y="44"/>
                  </a:lnTo>
                  <a:cubicBezTo>
                    <a:pt x="352" y="34"/>
                    <a:pt x="352" y="24"/>
                    <a:pt x="349" y="14"/>
                  </a:cubicBezTo>
                  <a:cubicBezTo>
                    <a:pt x="345" y="4"/>
                    <a:pt x="335" y="0"/>
                    <a:pt x="3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31"/>
            <p:cNvSpPr/>
            <p:nvPr/>
          </p:nvSpPr>
          <p:spPr>
            <a:xfrm>
              <a:off x="4749273" y="4189323"/>
              <a:ext cx="97545" cy="37730"/>
            </a:xfrm>
            <a:custGeom>
              <a:avLst/>
              <a:gdLst/>
              <a:ahLst/>
              <a:cxnLst/>
              <a:rect l="l" t="t" r="r" b="b"/>
              <a:pathLst>
                <a:path w="424" h="164" extrusionOk="0">
                  <a:moveTo>
                    <a:pt x="366" y="55"/>
                  </a:moveTo>
                  <a:lnTo>
                    <a:pt x="366" y="106"/>
                  </a:lnTo>
                  <a:lnTo>
                    <a:pt x="58" y="106"/>
                  </a:lnTo>
                  <a:lnTo>
                    <a:pt x="58" y="55"/>
                  </a:lnTo>
                  <a:close/>
                  <a:moveTo>
                    <a:pt x="28" y="1"/>
                  </a:moveTo>
                  <a:cubicBezTo>
                    <a:pt x="14" y="1"/>
                    <a:pt x="1" y="11"/>
                    <a:pt x="1" y="28"/>
                  </a:cubicBezTo>
                  <a:lnTo>
                    <a:pt x="1" y="136"/>
                  </a:lnTo>
                  <a:cubicBezTo>
                    <a:pt x="1" y="150"/>
                    <a:pt x="14" y="163"/>
                    <a:pt x="28" y="163"/>
                  </a:cubicBezTo>
                  <a:lnTo>
                    <a:pt x="393" y="163"/>
                  </a:lnTo>
                  <a:cubicBezTo>
                    <a:pt x="410" y="163"/>
                    <a:pt x="423" y="150"/>
                    <a:pt x="423" y="136"/>
                  </a:cubicBezTo>
                  <a:lnTo>
                    <a:pt x="423" y="28"/>
                  </a:lnTo>
                  <a:cubicBezTo>
                    <a:pt x="423" y="11"/>
                    <a:pt x="410" y="1"/>
                    <a:pt x="3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31"/>
            <p:cNvSpPr/>
            <p:nvPr/>
          </p:nvSpPr>
          <p:spPr>
            <a:xfrm>
              <a:off x="4757785" y="4148142"/>
              <a:ext cx="80521" cy="54064"/>
            </a:xfrm>
            <a:custGeom>
              <a:avLst/>
              <a:gdLst/>
              <a:ahLst/>
              <a:cxnLst/>
              <a:rect l="l" t="t" r="r" b="b"/>
              <a:pathLst>
                <a:path w="350" h="235" extrusionOk="0">
                  <a:moveTo>
                    <a:pt x="234" y="58"/>
                  </a:moveTo>
                  <a:cubicBezTo>
                    <a:pt x="265" y="58"/>
                    <a:pt x="292" y="85"/>
                    <a:pt x="292" y="119"/>
                  </a:cubicBezTo>
                  <a:lnTo>
                    <a:pt x="292" y="180"/>
                  </a:lnTo>
                  <a:lnTo>
                    <a:pt x="55" y="180"/>
                  </a:lnTo>
                  <a:lnTo>
                    <a:pt x="55" y="119"/>
                  </a:lnTo>
                  <a:cubicBezTo>
                    <a:pt x="55" y="85"/>
                    <a:pt x="82" y="58"/>
                    <a:pt x="116" y="58"/>
                  </a:cubicBezTo>
                  <a:close/>
                  <a:moveTo>
                    <a:pt x="116" y="1"/>
                  </a:moveTo>
                  <a:cubicBezTo>
                    <a:pt x="52" y="1"/>
                    <a:pt x="1" y="55"/>
                    <a:pt x="1" y="119"/>
                  </a:cubicBezTo>
                  <a:lnTo>
                    <a:pt x="1" y="207"/>
                  </a:lnTo>
                  <a:cubicBezTo>
                    <a:pt x="1" y="224"/>
                    <a:pt x="11" y="234"/>
                    <a:pt x="28" y="234"/>
                  </a:cubicBezTo>
                  <a:lnTo>
                    <a:pt x="322" y="234"/>
                  </a:lnTo>
                  <a:cubicBezTo>
                    <a:pt x="336" y="234"/>
                    <a:pt x="349" y="224"/>
                    <a:pt x="349" y="207"/>
                  </a:cubicBezTo>
                  <a:lnTo>
                    <a:pt x="349" y="119"/>
                  </a:lnTo>
                  <a:cubicBezTo>
                    <a:pt x="349" y="55"/>
                    <a:pt x="298" y="1"/>
                    <a:pt x="2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31"/>
            <p:cNvSpPr/>
            <p:nvPr/>
          </p:nvSpPr>
          <p:spPr>
            <a:xfrm>
              <a:off x="4791374" y="4213479"/>
              <a:ext cx="13343" cy="134125"/>
            </a:xfrm>
            <a:custGeom>
              <a:avLst/>
              <a:gdLst/>
              <a:ahLst/>
              <a:cxnLst/>
              <a:rect l="l" t="t" r="r" b="b"/>
              <a:pathLst>
                <a:path w="58" h="583" extrusionOk="0">
                  <a:moveTo>
                    <a:pt x="27" y="1"/>
                  </a:moveTo>
                  <a:cubicBezTo>
                    <a:pt x="14" y="1"/>
                    <a:pt x="0" y="14"/>
                    <a:pt x="0" y="31"/>
                  </a:cubicBezTo>
                  <a:lnTo>
                    <a:pt x="0" y="555"/>
                  </a:lnTo>
                  <a:cubicBezTo>
                    <a:pt x="0" y="572"/>
                    <a:pt x="14" y="582"/>
                    <a:pt x="27" y="582"/>
                  </a:cubicBezTo>
                  <a:cubicBezTo>
                    <a:pt x="44" y="582"/>
                    <a:pt x="58" y="572"/>
                    <a:pt x="58" y="555"/>
                  </a:cubicBezTo>
                  <a:lnTo>
                    <a:pt x="58" y="31"/>
                  </a:lnTo>
                  <a:cubicBezTo>
                    <a:pt x="58" y="14"/>
                    <a:pt x="44" y="1"/>
                    <a:pt x="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31"/>
            <p:cNvSpPr/>
            <p:nvPr/>
          </p:nvSpPr>
          <p:spPr>
            <a:xfrm>
              <a:off x="4778950" y="4289808"/>
              <a:ext cx="37500" cy="29678"/>
            </a:xfrm>
            <a:custGeom>
              <a:avLst/>
              <a:gdLst/>
              <a:ahLst/>
              <a:cxnLst/>
              <a:rect l="l" t="t" r="r" b="b"/>
              <a:pathLst>
                <a:path w="163" h="129" extrusionOk="0">
                  <a:moveTo>
                    <a:pt x="31" y="0"/>
                  </a:moveTo>
                  <a:cubicBezTo>
                    <a:pt x="20" y="0"/>
                    <a:pt x="10" y="4"/>
                    <a:pt x="7" y="14"/>
                  </a:cubicBezTo>
                  <a:cubicBezTo>
                    <a:pt x="0" y="24"/>
                    <a:pt x="4" y="34"/>
                    <a:pt x="7" y="44"/>
                  </a:cubicBezTo>
                  <a:lnTo>
                    <a:pt x="61" y="115"/>
                  </a:lnTo>
                  <a:cubicBezTo>
                    <a:pt x="64" y="122"/>
                    <a:pt x="75" y="129"/>
                    <a:pt x="81" y="129"/>
                  </a:cubicBezTo>
                  <a:cubicBezTo>
                    <a:pt x="91" y="129"/>
                    <a:pt x="102" y="122"/>
                    <a:pt x="105" y="115"/>
                  </a:cubicBezTo>
                  <a:lnTo>
                    <a:pt x="156" y="44"/>
                  </a:lnTo>
                  <a:cubicBezTo>
                    <a:pt x="162" y="34"/>
                    <a:pt x="162" y="24"/>
                    <a:pt x="159" y="14"/>
                  </a:cubicBezTo>
                  <a:cubicBezTo>
                    <a:pt x="156" y="4"/>
                    <a:pt x="146" y="0"/>
                    <a:pt x="1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5" name="Google Shape;645;p31"/>
          <p:cNvSpPr/>
          <p:nvPr/>
        </p:nvSpPr>
        <p:spPr>
          <a:xfrm>
            <a:off x="2020009" y="3703104"/>
            <a:ext cx="6968595" cy="914144"/>
          </a:xfrm>
          <a:custGeom>
            <a:avLst/>
            <a:gdLst/>
            <a:ahLst/>
            <a:cxnLst/>
            <a:rect l="l" t="t" r="r" b="b"/>
            <a:pathLst>
              <a:path w="15391" h="2019" extrusionOk="0">
                <a:moveTo>
                  <a:pt x="1" y="0"/>
                </a:moveTo>
                <a:lnTo>
                  <a:pt x="1" y="2019"/>
                </a:lnTo>
                <a:lnTo>
                  <a:pt x="14275" y="2019"/>
                </a:lnTo>
                <a:cubicBezTo>
                  <a:pt x="14890" y="2019"/>
                  <a:pt x="15390" y="1565"/>
                  <a:pt x="15390" y="1011"/>
                </a:cubicBezTo>
                <a:cubicBezTo>
                  <a:pt x="15390" y="453"/>
                  <a:pt x="14890" y="0"/>
                  <a:pt x="14275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6" name="Google Shape;646;p31"/>
          <p:cNvSpPr/>
          <p:nvPr/>
        </p:nvSpPr>
        <p:spPr>
          <a:xfrm>
            <a:off x="2402596" y="3703104"/>
            <a:ext cx="771974" cy="914144"/>
          </a:xfrm>
          <a:custGeom>
            <a:avLst/>
            <a:gdLst/>
            <a:ahLst/>
            <a:cxnLst/>
            <a:rect l="l" t="t" r="r" b="b"/>
            <a:pathLst>
              <a:path w="1705" h="2019" extrusionOk="0">
                <a:moveTo>
                  <a:pt x="1" y="0"/>
                </a:moveTo>
                <a:lnTo>
                  <a:pt x="1" y="2019"/>
                </a:lnTo>
                <a:lnTo>
                  <a:pt x="1303" y="2019"/>
                </a:lnTo>
                <a:cubicBezTo>
                  <a:pt x="1553" y="1755"/>
                  <a:pt x="1705" y="1400"/>
                  <a:pt x="1705" y="1011"/>
                </a:cubicBezTo>
                <a:cubicBezTo>
                  <a:pt x="1705" y="619"/>
                  <a:pt x="1553" y="264"/>
                  <a:pt x="1303" y="0"/>
                </a:cubicBez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7" name="Google Shape;647;p31"/>
          <p:cNvSpPr/>
          <p:nvPr/>
        </p:nvSpPr>
        <p:spPr>
          <a:xfrm>
            <a:off x="1669565" y="3496188"/>
            <a:ext cx="1327524" cy="1327524"/>
          </a:xfrm>
          <a:custGeom>
            <a:avLst/>
            <a:gdLst/>
            <a:ahLst/>
            <a:cxnLst/>
            <a:rect l="l" t="t" r="r" b="b"/>
            <a:pathLst>
              <a:path w="2932" h="2932" extrusionOk="0">
                <a:moveTo>
                  <a:pt x="1464" y="1"/>
                </a:moveTo>
                <a:cubicBezTo>
                  <a:pt x="656" y="1"/>
                  <a:pt x="1" y="657"/>
                  <a:pt x="1" y="1468"/>
                </a:cubicBezTo>
                <a:cubicBezTo>
                  <a:pt x="1" y="2276"/>
                  <a:pt x="656" y="2932"/>
                  <a:pt x="1464" y="2932"/>
                </a:cubicBezTo>
                <a:cubicBezTo>
                  <a:pt x="2276" y="2932"/>
                  <a:pt x="2932" y="2276"/>
                  <a:pt x="2932" y="1468"/>
                </a:cubicBezTo>
                <a:cubicBezTo>
                  <a:pt x="2932" y="657"/>
                  <a:pt x="2276" y="1"/>
                  <a:pt x="1464" y="1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48" name="Google Shape;648;p31"/>
          <p:cNvGrpSpPr/>
          <p:nvPr/>
        </p:nvGrpSpPr>
        <p:grpSpPr>
          <a:xfrm>
            <a:off x="2085735" y="3833933"/>
            <a:ext cx="495184" cy="652424"/>
            <a:chOff x="4279889" y="1850673"/>
            <a:chExt cx="144248" cy="190030"/>
          </a:xfrm>
        </p:grpSpPr>
        <p:sp>
          <p:nvSpPr>
            <p:cNvPr id="649" name="Google Shape;649;p31"/>
            <p:cNvSpPr/>
            <p:nvPr/>
          </p:nvSpPr>
          <p:spPr>
            <a:xfrm>
              <a:off x="4382495" y="1999981"/>
              <a:ext cx="36119" cy="35199"/>
            </a:xfrm>
            <a:custGeom>
              <a:avLst/>
              <a:gdLst/>
              <a:ahLst/>
              <a:cxnLst/>
              <a:rect l="l" t="t" r="r" b="b"/>
              <a:pathLst>
                <a:path w="157" h="153" extrusionOk="0">
                  <a:moveTo>
                    <a:pt x="1" y="1"/>
                  </a:moveTo>
                  <a:lnTo>
                    <a:pt x="1" y="153"/>
                  </a:lnTo>
                  <a:lnTo>
                    <a:pt x="15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31"/>
            <p:cNvSpPr/>
            <p:nvPr/>
          </p:nvSpPr>
          <p:spPr>
            <a:xfrm>
              <a:off x="4279889" y="1850673"/>
              <a:ext cx="144248" cy="190030"/>
            </a:xfrm>
            <a:custGeom>
              <a:avLst/>
              <a:gdLst/>
              <a:ahLst/>
              <a:cxnLst/>
              <a:rect l="l" t="t" r="r" b="b"/>
              <a:pathLst>
                <a:path w="627" h="826" extrusionOk="0">
                  <a:moveTo>
                    <a:pt x="488" y="105"/>
                  </a:moveTo>
                  <a:cubicBezTo>
                    <a:pt x="501" y="105"/>
                    <a:pt x="511" y="115"/>
                    <a:pt x="511" y="129"/>
                  </a:cubicBezTo>
                  <a:cubicBezTo>
                    <a:pt x="511" y="139"/>
                    <a:pt x="501" y="149"/>
                    <a:pt x="488" y="149"/>
                  </a:cubicBezTo>
                  <a:lnTo>
                    <a:pt x="139" y="149"/>
                  </a:lnTo>
                  <a:cubicBezTo>
                    <a:pt x="129" y="149"/>
                    <a:pt x="119" y="139"/>
                    <a:pt x="119" y="129"/>
                  </a:cubicBezTo>
                  <a:cubicBezTo>
                    <a:pt x="119" y="115"/>
                    <a:pt x="129" y="105"/>
                    <a:pt x="139" y="105"/>
                  </a:cubicBezTo>
                  <a:close/>
                  <a:moveTo>
                    <a:pt x="488" y="288"/>
                  </a:moveTo>
                  <a:cubicBezTo>
                    <a:pt x="501" y="288"/>
                    <a:pt x="511" y="298"/>
                    <a:pt x="511" y="312"/>
                  </a:cubicBezTo>
                  <a:cubicBezTo>
                    <a:pt x="511" y="322"/>
                    <a:pt x="501" y="332"/>
                    <a:pt x="488" y="332"/>
                  </a:cubicBezTo>
                  <a:lnTo>
                    <a:pt x="139" y="332"/>
                  </a:lnTo>
                  <a:cubicBezTo>
                    <a:pt x="129" y="332"/>
                    <a:pt x="119" y="322"/>
                    <a:pt x="119" y="312"/>
                  </a:cubicBezTo>
                  <a:cubicBezTo>
                    <a:pt x="119" y="298"/>
                    <a:pt x="129" y="288"/>
                    <a:pt x="139" y="288"/>
                  </a:cubicBezTo>
                  <a:close/>
                  <a:moveTo>
                    <a:pt x="488" y="470"/>
                  </a:moveTo>
                  <a:cubicBezTo>
                    <a:pt x="498" y="470"/>
                    <a:pt x="508" y="481"/>
                    <a:pt x="508" y="494"/>
                  </a:cubicBezTo>
                  <a:cubicBezTo>
                    <a:pt x="508" y="508"/>
                    <a:pt x="498" y="518"/>
                    <a:pt x="488" y="518"/>
                  </a:cubicBezTo>
                  <a:lnTo>
                    <a:pt x="139" y="514"/>
                  </a:lnTo>
                  <a:cubicBezTo>
                    <a:pt x="129" y="514"/>
                    <a:pt x="119" y="504"/>
                    <a:pt x="119" y="494"/>
                  </a:cubicBezTo>
                  <a:cubicBezTo>
                    <a:pt x="119" y="481"/>
                    <a:pt x="126" y="470"/>
                    <a:pt x="139" y="470"/>
                  </a:cubicBezTo>
                  <a:close/>
                  <a:moveTo>
                    <a:pt x="38" y="0"/>
                  </a:moveTo>
                  <a:cubicBezTo>
                    <a:pt x="18" y="0"/>
                    <a:pt x="1" y="17"/>
                    <a:pt x="1" y="38"/>
                  </a:cubicBezTo>
                  <a:lnTo>
                    <a:pt x="1" y="788"/>
                  </a:lnTo>
                  <a:cubicBezTo>
                    <a:pt x="1" y="808"/>
                    <a:pt x="18" y="825"/>
                    <a:pt x="38" y="825"/>
                  </a:cubicBezTo>
                  <a:lnTo>
                    <a:pt x="403" y="825"/>
                  </a:lnTo>
                  <a:lnTo>
                    <a:pt x="403" y="626"/>
                  </a:lnTo>
                  <a:cubicBezTo>
                    <a:pt x="403" y="616"/>
                    <a:pt x="413" y="606"/>
                    <a:pt x="423" y="606"/>
                  </a:cubicBezTo>
                  <a:lnTo>
                    <a:pt x="626" y="606"/>
                  </a:lnTo>
                  <a:lnTo>
                    <a:pt x="626" y="38"/>
                  </a:lnTo>
                  <a:cubicBezTo>
                    <a:pt x="626" y="17"/>
                    <a:pt x="609" y="0"/>
                    <a:pt x="5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51" name="Google Shape;651;p31"/>
          <p:cNvSpPr/>
          <p:nvPr/>
        </p:nvSpPr>
        <p:spPr>
          <a:xfrm>
            <a:off x="2298314" y="7972023"/>
            <a:ext cx="5709036" cy="1635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Turoq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bilan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rukn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qaysidir</a:t>
            </a: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jihatdan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bir-biriga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o‘xshab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ketsa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-da,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ularning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o‘rtasida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jiddiy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tafovutlar</a:t>
            </a: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bor.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2" name="Google Shape;652;p31"/>
          <p:cNvSpPr/>
          <p:nvPr/>
        </p:nvSpPr>
        <p:spPr>
          <a:xfrm>
            <a:off x="9990460" y="3756772"/>
            <a:ext cx="5914204" cy="916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itm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misradagi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boʻgʻinlarning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soni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miqdoriga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guruhlanib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takrorlanishiga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bogʻliqdir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 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3" name="Google Shape;653;p31"/>
          <p:cNvSpPr/>
          <p:nvPr/>
        </p:nvSpPr>
        <p:spPr>
          <a:xfrm>
            <a:off x="2449080" y="4891127"/>
            <a:ext cx="5914204" cy="916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362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Hijoni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tilshunoslikdagi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“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</a:t>
            </a: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‘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g</a:t>
            </a: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‘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in”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tushunchasi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bilan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qiyoslash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mumkin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4" name="Google Shape;654;p31"/>
          <p:cNvSpPr/>
          <p:nvPr/>
        </p:nvSpPr>
        <p:spPr>
          <a:xfrm>
            <a:off x="9687033" y="6778200"/>
            <a:ext cx="6968595" cy="1281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Aruz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tizimida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atama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sifatida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bahr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muayyan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rukn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yoki</a:t>
            </a:r>
            <a:r>
              <a:rPr lang="uz-Latn-UZ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ruknlarning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takroridan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hosil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bo‘luvchi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vaznlar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turkumini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ifodalaydi</a:t>
            </a: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5" name="Google Shape;655;p31"/>
          <p:cNvSpPr txBox="1"/>
          <p:nvPr/>
        </p:nvSpPr>
        <p:spPr>
          <a:xfrm>
            <a:off x="3916032" y="7016739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lnSpc>
                <a:spcPct val="115000"/>
              </a:lnSpc>
              <a:buClr>
                <a:srgbClr val="000000"/>
              </a:buClr>
            </a:pPr>
            <a:r>
              <a:rPr lang="uz-Latn-UZ" sz="3346" b="1" kern="0" dirty="0">
                <a:solidFill>
                  <a:srgbClr val="FFFFFF"/>
                </a:solidFill>
                <a:ea typeface="Roboto"/>
                <a:cs typeface="Roboto"/>
                <a:sym typeface="Roboto"/>
              </a:rPr>
              <a:t>Rukn va turoq </a:t>
            </a:r>
            <a:endParaRPr sz="3346" b="1" kern="0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31"/>
          <p:cNvSpPr txBox="1"/>
          <p:nvPr/>
        </p:nvSpPr>
        <p:spPr>
          <a:xfrm>
            <a:off x="4138010" y="3833932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lnSpc>
                <a:spcPct val="115000"/>
              </a:lnSpc>
              <a:buClr>
                <a:srgbClr val="000000"/>
              </a:buClr>
            </a:pPr>
            <a:r>
              <a:rPr lang="uz-Latn-UZ" sz="3346" b="1" kern="0" dirty="0">
                <a:solidFill>
                  <a:srgbClr val="FFFFFF"/>
                </a:solidFill>
                <a:ea typeface="Roboto"/>
                <a:cs typeface="Roboto"/>
                <a:sym typeface="Roboto"/>
              </a:rPr>
              <a:t>Hijo va bo‘g‘in</a:t>
            </a:r>
            <a:endParaRPr sz="3346" b="1" kern="0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31"/>
          <p:cNvSpPr txBox="1"/>
          <p:nvPr/>
        </p:nvSpPr>
        <p:spPr>
          <a:xfrm>
            <a:off x="10829275" y="8420509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lnSpc>
                <a:spcPct val="115000"/>
              </a:lnSpc>
              <a:buClr>
                <a:srgbClr val="000000"/>
              </a:buClr>
            </a:pPr>
            <a:r>
              <a:rPr lang="uz-Latn-UZ" sz="3346" b="1" kern="0" dirty="0">
                <a:solidFill>
                  <a:srgbClr val="FFFFFF"/>
                </a:solidFill>
                <a:ea typeface="Roboto"/>
                <a:cs typeface="Roboto"/>
                <a:sym typeface="Roboto"/>
              </a:rPr>
              <a:t>Bahr va vazn</a:t>
            </a:r>
            <a:endParaRPr sz="3346" b="1" kern="0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658" name="Google Shape;658;p31"/>
          <p:cNvSpPr txBox="1"/>
          <p:nvPr/>
        </p:nvSpPr>
        <p:spPr>
          <a:xfrm>
            <a:off x="10829275" y="5262888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lnSpc>
                <a:spcPct val="115000"/>
              </a:lnSpc>
              <a:buClr>
                <a:srgbClr val="000000"/>
              </a:buClr>
            </a:pPr>
            <a:r>
              <a:rPr lang="uz-Latn-UZ" sz="3346" b="1" kern="0" dirty="0">
                <a:solidFill>
                  <a:srgbClr val="FFFFFF"/>
                </a:solidFill>
                <a:ea typeface="Roboto"/>
                <a:cs typeface="Roboto"/>
                <a:sym typeface="Roboto"/>
              </a:rPr>
              <a:t>Ritm va ifoda</a:t>
            </a:r>
            <a:endParaRPr sz="3346" b="1" kern="0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pic>
        <p:nvPicPr>
          <p:cNvPr id="47" name="Graphic 2">
            <a:extLst>
              <a:ext uri="{FF2B5EF4-FFF2-40B4-BE49-F238E27FC236}">
                <a16:creationId xmlns:a16="http://schemas.microsoft.com/office/drawing/2014/main" id="{FDA68F3E-B8B1-44C0-B6B7-2248DD1BC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4D79B438-4534-4405-9769-C8B3EB52DC3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D3AE7D7-CE46-4C8F-895A-B02D39BA16D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50" name="Заголовок 2">
            <a:extLst>
              <a:ext uri="{FF2B5EF4-FFF2-40B4-BE49-F238E27FC236}">
                <a16:creationId xmlns:a16="http://schemas.microsoft.com/office/drawing/2014/main" id="{A3902B95-F2B1-44BD-B51D-57F3687D35CF}"/>
              </a:ext>
            </a:extLst>
          </p:cNvPr>
          <p:cNvSpPr txBox="1">
            <a:spLocks/>
          </p:cNvSpPr>
          <p:nvPr/>
        </p:nvSpPr>
        <p:spPr>
          <a:xfrm>
            <a:off x="539750" y="1510205"/>
            <a:ext cx="16229736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3200" b="1" kern="0" dirty="0">
                <a:latin typeface="+mj-lt"/>
              </a:rPr>
              <a:t>Nazmiy matnga xos atamalar izohi</a:t>
            </a:r>
            <a:endParaRPr lang="en-US" sz="3200" b="1" kern="0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289BAB5-0774-4390-A67C-466F7373BAA9}"/>
              </a:ext>
            </a:extLst>
          </p:cNvPr>
          <p:cNvSpPr txBox="1"/>
          <p:nvPr/>
        </p:nvSpPr>
        <p:spPr>
          <a:xfrm>
            <a:off x="13874750" y="172517"/>
            <a:ext cx="325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E03022B6-7737-44ED-848B-DF4A76ADDD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505041-FE2A-4DB3-BC12-487BD25DD933}"/>
              </a:ext>
            </a:extLst>
          </p:cNvPr>
          <p:cNvSpPr txBox="1"/>
          <p:nvPr/>
        </p:nvSpPr>
        <p:spPr>
          <a:xfrm>
            <a:off x="615950" y="2308237"/>
            <a:ext cx="14478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3200" b="1" dirty="0"/>
              <a:t>Beril</a:t>
            </a:r>
            <a:r>
              <a:rPr lang="en-US" sz="3200" b="1" dirty="0" err="1"/>
              <a:t>gan</a:t>
            </a:r>
            <a:r>
              <a:rPr lang="en-US" sz="3200" b="1" dirty="0"/>
              <a:t> </a:t>
            </a:r>
            <a:r>
              <a:rPr lang="en-US" sz="3200" b="1" dirty="0" err="1"/>
              <a:t>baytni</a:t>
            </a:r>
            <a:r>
              <a:rPr lang="en-US" sz="3200" b="1" dirty="0"/>
              <a:t> </a:t>
            </a:r>
            <a:r>
              <a:rPr lang="en-US" sz="3200" b="1" dirty="0" err="1"/>
              <a:t>hijolarga</a:t>
            </a:r>
            <a:r>
              <a:rPr lang="en-US" sz="3200" b="1" dirty="0"/>
              <a:t> </a:t>
            </a:r>
            <a:r>
              <a:rPr lang="en-US" sz="3200" b="1" dirty="0" err="1"/>
              <a:t>ajrating</a:t>
            </a:r>
            <a:r>
              <a:rPr lang="en-US" sz="3200" b="1" dirty="0"/>
              <a:t>. </a:t>
            </a:r>
            <a:r>
              <a:rPr lang="uz-Latn-UZ" sz="3200" b="1" dirty="0"/>
              <a:t> </a:t>
            </a:r>
            <a:r>
              <a:rPr lang="uz-Latn-UZ" sz="3200" b="1" dirty="0">
                <a:solidFill>
                  <a:srgbClr val="C00000"/>
                </a:solidFill>
              </a:rPr>
              <a:t>Namuna:</a:t>
            </a:r>
          </a:p>
          <a:p>
            <a:endParaRPr lang="en-US" sz="3200" b="1" dirty="0"/>
          </a:p>
          <a:p>
            <a:r>
              <a:rPr lang="uz-Latn-UZ" sz="3200" b="1" dirty="0"/>
              <a:t>             </a:t>
            </a:r>
            <a:r>
              <a:rPr lang="en-US" sz="3200" b="1" dirty="0" err="1"/>
              <a:t>G‘aming</a:t>
            </a:r>
            <a:r>
              <a:rPr lang="en-US" sz="3200" b="1" dirty="0"/>
              <a:t> </a:t>
            </a:r>
            <a:r>
              <a:rPr lang="en-US" sz="3200" b="1" dirty="0" err="1"/>
              <a:t>qattig‘lig‘in</a:t>
            </a:r>
            <a:r>
              <a:rPr lang="en-US" sz="3200" b="1" dirty="0"/>
              <a:t> </a:t>
            </a:r>
            <a:r>
              <a:rPr lang="en-US" sz="3200" b="1" dirty="0" err="1"/>
              <a:t>qilsam</a:t>
            </a:r>
            <a:r>
              <a:rPr lang="en-US" sz="3200" b="1" dirty="0"/>
              <a:t> </a:t>
            </a:r>
            <a:r>
              <a:rPr lang="en-US" sz="3200" b="1" dirty="0" err="1"/>
              <a:t>hikoyat</a:t>
            </a:r>
            <a:r>
              <a:rPr lang="en-US" sz="3200" b="1" dirty="0"/>
              <a:t>, </a:t>
            </a:r>
          </a:p>
          <a:p>
            <a:r>
              <a:rPr lang="uz-Latn-UZ" sz="3200" b="1" dirty="0"/>
              <a:t>             </a:t>
            </a:r>
            <a:r>
              <a:rPr lang="en-US" sz="3200" b="1" dirty="0" err="1"/>
              <a:t>Eshitsa</a:t>
            </a:r>
            <a:r>
              <a:rPr lang="en-US" sz="3200" b="1" dirty="0"/>
              <a:t> tosh, </a:t>
            </a:r>
            <a:r>
              <a:rPr lang="en-US" sz="3200" b="1" dirty="0" err="1"/>
              <a:t>anga</a:t>
            </a:r>
            <a:r>
              <a:rPr lang="en-US" sz="3200" b="1" dirty="0"/>
              <a:t> </a:t>
            </a:r>
            <a:r>
              <a:rPr lang="en-US" sz="3200" b="1" dirty="0" err="1"/>
              <a:t>aylar</a:t>
            </a:r>
            <a:r>
              <a:rPr lang="en-US" sz="3200" b="1" dirty="0"/>
              <a:t> </a:t>
            </a:r>
            <a:r>
              <a:rPr lang="en-US" sz="3200" b="1" dirty="0" err="1"/>
              <a:t>siroyat</a:t>
            </a:r>
            <a:r>
              <a:rPr lang="en-US" sz="3200" b="1" dirty="0"/>
              <a:t>. </a:t>
            </a:r>
          </a:p>
          <a:p>
            <a:pPr algn="r"/>
            <a:r>
              <a:rPr lang="en-US" sz="3200" dirty="0"/>
              <a:t>(«</a:t>
            </a:r>
            <a:r>
              <a:rPr lang="en-US" sz="3200" dirty="0" err="1"/>
              <a:t>Badoyi</a:t>
            </a:r>
            <a:r>
              <a:rPr lang="en-US" sz="3200" dirty="0"/>
              <a:t>’ ul-vasat»,75-g‘azal) </a:t>
            </a:r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1107EE33-012C-4288-B716-8847EDFBE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169199"/>
              </p:ext>
            </p:extLst>
          </p:nvPr>
        </p:nvGraphicFramePr>
        <p:xfrm>
          <a:off x="1720849" y="5694819"/>
          <a:ext cx="12992100" cy="41148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181100">
                  <a:extLst>
                    <a:ext uri="{9D8B030D-6E8A-4147-A177-3AD203B41FA5}">
                      <a16:colId xmlns:a16="http://schemas.microsoft.com/office/drawing/2014/main" val="2490897457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38626567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1860568455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3486355563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3698080119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144140647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894800602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4190891485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626969757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665227306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3680309070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G‘a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ming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qat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tig‘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li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g‘in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qil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sam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hi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ko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yat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3926923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622499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shit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sa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tosh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nga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ay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lar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si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ro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yat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8911565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V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b="1" dirty="0"/>
                        <a:t>-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7779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2737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9" name="Google Shape;3719;p40"/>
          <p:cNvSpPr/>
          <p:nvPr/>
        </p:nvSpPr>
        <p:spPr>
          <a:xfrm>
            <a:off x="13254986" y="8266011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8"/>
                  <a:pt x="1" y="2882"/>
                </a:cubicBezTo>
                <a:cubicBezTo>
                  <a:pt x="1" y="4497"/>
                  <a:pt x="1267" y="5764"/>
                  <a:pt x="2882" y="5764"/>
                </a:cubicBezTo>
                <a:cubicBezTo>
                  <a:pt x="4466" y="5764"/>
                  <a:pt x="5764" y="4497"/>
                  <a:pt x="5764" y="2882"/>
                </a:cubicBezTo>
                <a:cubicBezTo>
                  <a:pt x="5764" y="1298"/>
                  <a:pt x="4466" y="0"/>
                  <a:pt x="2882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0" name="Google Shape;3720;p40"/>
          <p:cNvSpPr/>
          <p:nvPr/>
        </p:nvSpPr>
        <p:spPr>
          <a:xfrm>
            <a:off x="4400425" y="8266011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97"/>
                  <a:pt x="1299" y="5764"/>
                  <a:pt x="2882" y="5764"/>
                </a:cubicBezTo>
                <a:cubicBezTo>
                  <a:pt x="4497" y="5764"/>
                  <a:pt x="5764" y="4497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1" name="Google Shape;3721;p40"/>
          <p:cNvSpPr/>
          <p:nvPr/>
        </p:nvSpPr>
        <p:spPr>
          <a:xfrm>
            <a:off x="13254986" y="5441687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8"/>
                  <a:pt x="1" y="2882"/>
                </a:cubicBezTo>
                <a:cubicBezTo>
                  <a:pt x="1" y="4465"/>
                  <a:pt x="1267" y="5764"/>
                  <a:pt x="2882" y="5764"/>
                </a:cubicBezTo>
                <a:cubicBezTo>
                  <a:pt x="4466" y="5764"/>
                  <a:pt x="5764" y="4465"/>
                  <a:pt x="5764" y="2882"/>
                </a:cubicBezTo>
                <a:cubicBezTo>
                  <a:pt x="5764" y="1298"/>
                  <a:pt x="4466" y="0"/>
                  <a:pt x="2882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2" name="Google Shape;3722;p40"/>
          <p:cNvSpPr/>
          <p:nvPr/>
        </p:nvSpPr>
        <p:spPr>
          <a:xfrm>
            <a:off x="13254986" y="2525702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9"/>
                  <a:pt x="1" y="2882"/>
                </a:cubicBezTo>
                <a:cubicBezTo>
                  <a:pt x="1" y="4466"/>
                  <a:pt x="1267" y="5764"/>
                  <a:pt x="2882" y="5764"/>
                </a:cubicBezTo>
                <a:cubicBezTo>
                  <a:pt x="4466" y="5764"/>
                  <a:pt x="5764" y="4466"/>
                  <a:pt x="5764" y="2882"/>
                </a:cubicBezTo>
                <a:cubicBezTo>
                  <a:pt x="5764" y="1299"/>
                  <a:pt x="4466" y="0"/>
                  <a:pt x="2882" y="0"/>
                </a:cubicBezTo>
                <a:close/>
              </a:path>
            </a:pathLst>
          </a:custGeom>
          <a:solidFill>
            <a:srgbClr val="00FF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3" name="Google Shape;3723;p40"/>
          <p:cNvSpPr/>
          <p:nvPr/>
        </p:nvSpPr>
        <p:spPr>
          <a:xfrm>
            <a:off x="11530451" y="2669044"/>
            <a:ext cx="1906028" cy="831171"/>
          </a:xfrm>
          <a:custGeom>
            <a:avLst/>
            <a:gdLst/>
            <a:ahLst/>
            <a:cxnLst/>
            <a:rect l="l" t="t" r="r" b="b"/>
            <a:pathLst>
              <a:path w="32272" h="14073" extrusionOk="0">
                <a:moveTo>
                  <a:pt x="31502" y="0"/>
                </a:moveTo>
                <a:cubicBezTo>
                  <a:pt x="31421" y="0"/>
                  <a:pt x="31339" y="14"/>
                  <a:pt x="31258" y="43"/>
                </a:cubicBezTo>
                <a:lnTo>
                  <a:pt x="31068" y="138"/>
                </a:lnTo>
                <a:cubicBezTo>
                  <a:pt x="30720" y="265"/>
                  <a:pt x="30561" y="677"/>
                  <a:pt x="30720" y="993"/>
                </a:cubicBezTo>
                <a:cubicBezTo>
                  <a:pt x="30815" y="1278"/>
                  <a:pt x="31068" y="1437"/>
                  <a:pt x="31321" y="1437"/>
                </a:cubicBezTo>
                <a:cubicBezTo>
                  <a:pt x="31416" y="1437"/>
                  <a:pt x="31511" y="1405"/>
                  <a:pt x="31606" y="1373"/>
                </a:cubicBezTo>
                <a:lnTo>
                  <a:pt x="31765" y="1278"/>
                </a:lnTo>
                <a:cubicBezTo>
                  <a:pt x="32113" y="1152"/>
                  <a:pt x="32272" y="740"/>
                  <a:pt x="32145" y="423"/>
                </a:cubicBezTo>
                <a:cubicBezTo>
                  <a:pt x="32023" y="156"/>
                  <a:pt x="31770" y="0"/>
                  <a:pt x="31502" y="0"/>
                </a:cubicBezTo>
                <a:close/>
                <a:moveTo>
                  <a:pt x="29126" y="982"/>
                </a:moveTo>
                <a:cubicBezTo>
                  <a:pt x="29046" y="982"/>
                  <a:pt x="28963" y="996"/>
                  <a:pt x="28883" y="1025"/>
                </a:cubicBezTo>
                <a:lnTo>
                  <a:pt x="26698" y="1944"/>
                </a:lnTo>
                <a:cubicBezTo>
                  <a:pt x="26349" y="2070"/>
                  <a:pt x="26191" y="2482"/>
                  <a:pt x="26349" y="2799"/>
                </a:cubicBezTo>
                <a:cubicBezTo>
                  <a:pt x="26444" y="3052"/>
                  <a:pt x="26698" y="3242"/>
                  <a:pt x="26951" y="3242"/>
                </a:cubicBezTo>
                <a:cubicBezTo>
                  <a:pt x="27046" y="3242"/>
                  <a:pt x="27141" y="3210"/>
                  <a:pt x="27204" y="3179"/>
                </a:cubicBezTo>
                <a:lnTo>
                  <a:pt x="29390" y="2260"/>
                </a:lnTo>
                <a:cubicBezTo>
                  <a:pt x="29738" y="2134"/>
                  <a:pt x="29896" y="1722"/>
                  <a:pt x="29770" y="1405"/>
                </a:cubicBezTo>
                <a:cubicBezTo>
                  <a:pt x="29648" y="1137"/>
                  <a:pt x="29395" y="982"/>
                  <a:pt x="29126" y="982"/>
                </a:cubicBezTo>
                <a:close/>
                <a:moveTo>
                  <a:pt x="24760" y="2787"/>
                </a:moveTo>
                <a:cubicBezTo>
                  <a:pt x="24677" y="2787"/>
                  <a:pt x="24593" y="2801"/>
                  <a:pt x="24513" y="2830"/>
                </a:cubicBezTo>
                <a:lnTo>
                  <a:pt x="22327" y="3749"/>
                </a:lnTo>
                <a:cubicBezTo>
                  <a:pt x="21979" y="3875"/>
                  <a:pt x="21821" y="4287"/>
                  <a:pt x="21979" y="4604"/>
                </a:cubicBezTo>
                <a:cubicBezTo>
                  <a:pt x="22074" y="4857"/>
                  <a:pt x="22327" y="5047"/>
                  <a:pt x="22612" y="5047"/>
                </a:cubicBezTo>
                <a:cubicBezTo>
                  <a:pt x="22676" y="5047"/>
                  <a:pt x="22771" y="5015"/>
                  <a:pt x="22866" y="4984"/>
                </a:cubicBezTo>
                <a:lnTo>
                  <a:pt x="25051" y="4065"/>
                </a:lnTo>
                <a:cubicBezTo>
                  <a:pt x="25368" y="3939"/>
                  <a:pt x="25558" y="3527"/>
                  <a:pt x="25399" y="3210"/>
                </a:cubicBezTo>
                <a:cubicBezTo>
                  <a:pt x="25302" y="2942"/>
                  <a:pt x="25036" y="2787"/>
                  <a:pt x="24760" y="2787"/>
                </a:cubicBezTo>
                <a:close/>
                <a:moveTo>
                  <a:pt x="20390" y="4592"/>
                </a:moveTo>
                <a:cubicBezTo>
                  <a:pt x="20307" y="4592"/>
                  <a:pt x="20223" y="4606"/>
                  <a:pt x="20142" y="4635"/>
                </a:cubicBezTo>
                <a:lnTo>
                  <a:pt x="17957" y="5554"/>
                </a:lnTo>
                <a:cubicBezTo>
                  <a:pt x="17609" y="5680"/>
                  <a:pt x="17450" y="6092"/>
                  <a:pt x="17609" y="6441"/>
                </a:cubicBezTo>
                <a:cubicBezTo>
                  <a:pt x="17704" y="6694"/>
                  <a:pt x="17957" y="6852"/>
                  <a:pt x="18242" y="6852"/>
                </a:cubicBezTo>
                <a:cubicBezTo>
                  <a:pt x="18305" y="6852"/>
                  <a:pt x="18400" y="6821"/>
                  <a:pt x="18495" y="6789"/>
                </a:cubicBezTo>
                <a:lnTo>
                  <a:pt x="20681" y="5902"/>
                </a:lnTo>
                <a:cubicBezTo>
                  <a:pt x="21029" y="5744"/>
                  <a:pt x="21187" y="5364"/>
                  <a:pt x="21029" y="5015"/>
                </a:cubicBezTo>
                <a:cubicBezTo>
                  <a:pt x="20932" y="4748"/>
                  <a:pt x="20666" y="4592"/>
                  <a:pt x="20390" y="4592"/>
                </a:cubicBezTo>
                <a:close/>
                <a:moveTo>
                  <a:pt x="16019" y="6397"/>
                </a:moveTo>
                <a:cubicBezTo>
                  <a:pt x="15936" y="6397"/>
                  <a:pt x="15852" y="6411"/>
                  <a:pt x="15772" y="6441"/>
                </a:cubicBezTo>
                <a:lnTo>
                  <a:pt x="13587" y="7359"/>
                </a:lnTo>
                <a:cubicBezTo>
                  <a:pt x="13270" y="7486"/>
                  <a:pt x="13080" y="7897"/>
                  <a:pt x="13238" y="8246"/>
                </a:cubicBezTo>
                <a:cubicBezTo>
                  <a:pt x="13333" y="8499"/>
                  <a:pt x="13587" y="8657"/>
                  <a:pt x="13872" y="8657"/>
                </a:cubicBezTo>
                <a:cubicBezTo>
                  <a:pt x="13935" y="8657"/>
                  <a:pt x="14030" y="8626"/>
                  <a:pt x="14125" y="8594"/>
                </a:cubicBezTo>
                <a:lnTo>
                  <a:pt x="16310" y="7707"/>
                </a:lnTo>
                <a:cubicBezTo>
                  <a:pt x="16659" y="7549"/>
                  <a:pt x="16817" y="7169"/>
                  <a:pt x="16659" y="6821"/>
                </a:cubicBezTo>
                <a:cubicBezTo>
                  <a:pt x="16561" y="6553"/>
                  <a:pt x="16295" y="6397"/>
                  <a:pt x="16019" y="6397"/>
                </a:cubicBezTo>
                <a:close/>
                <a:moveTo>
                  <a:pt x="11649" y="8202"/>
                </a:moveTo>
                <a:cubicBezTo>
                  <a:pt x="11566" y="8202"/>
                  <a:pt x="11482" y="8216"/>
                  <a:pt x="11402" y="8246"/>
                </a:cubicBezTo>
                <a:lnTo>
                  <a:pt x="9216" y="9164"/>
                </a:lnTo>
                <a:cubicBezTo>
                  <a:pt x="8900" y="9291"/>
                  <a:pt x="8710" y="9702"/>
                  <a:pt x="8868" y="10051"/>
                </a:cubicBezTo>
                <a:cubicBezTo>
                  <a:pt x="8963" y="10304"/>
                  <a:pt x="9216" y="10462"/>
                  <a:pt x="9501" y="10462"/>
                </a:cubicBezTo>
                <a:cubicBezTo>
                  <a:pt x="9565" y="10462"/>
                  <a:pt x="9660" y="10431"/>
                  <a:pt x="9755" y="10399"/>
                </a:cubicBezTo>
                <a:lnTo>
                  <a:pt x="11940" y="9512"/>
                </a:lnTo>
                <a:cubicBezTo>
                  <a:pt x="12288" y="9354"/>
                  <a:pt x="12447" y="8974"/>
                  <a:pt x="12288" y="8626"/>
                </a:cubicBezTo>
                <a:cubicBezTo>
                  <a:pt x="12191" y="8358"/>
                  <a:pt x="11925" y="8202"/>
                  <a:pt x="11649" y="8202"/>
                </a:cubicBezTo>
                <a:close/>
                <a:moveTo>
                  <a:pt x="7293" y="10007"/>
                </a:moveTo>
                <a:cubicBezTo>
                  <a:pt x="7214" y="10007"/>
                  <a:pt x="7136" y="10021"/>
                  <a:pt x="7063" y="10051"/>
                </a:cubicBezTo>
                <a:lnTo>
                  <a:pt x="4878" y="10969"/>
                </a:lnTo>
                <a:cubicBezTo>
                  <a:pt x="4529" y="11096"/>
                  <a:pt x="4371" y="11508"/>
                  <a:pt x="4498" y="11856"/>
                </a:cubicBezTo>
                <a:cubicBezTo>
                  <a:pt x="4624" y="12109"/>
                  <a:pt x="4846" y="12268"/>
                  <a:pt x="5131" y="12268"/>
                </a:cubicBezTo>
                <a:cubicBezTo>
                  <a:pt x="5194" y="12268"/>
                  <a:pt x="5289" y="12236"/>
                  <a:pt x="5384" y="12204"/>
                </a:cubicBezTo>
                <a:lnTo>
                  <a:pt x="7570" y="11318"/>
                </a:lnTo>
                <a:cubicBezTo>
                  <a:pt x="7918" y="11159"/>
                  <a:pt x="8076" y="10779"/>
                  <a:pt x="7918" y="10431"/>
                </a:cubicBezTo>
                <a:cubicBezTo>
                  <a:pt x="7821" y="10163"/>
                  <a:pt x="7555" y="10007"/>
                  <a:pt x="7293" y="10007"/>
                </a:cubicBezTo>
                <a:close/>
                <a:moveTo>
                  <a:pt x="2923" y="11813"/>
                </a:moveTo>
                <a:cubicBezTo>
                  <a:pt x="2844" y="11813"/>
                  <a:pt x="2766" y="11827"/>
                  <a:pt x="2693" y="11856"/>
                </a:cubicBezTo>
                <a:lnTo>
                  <a:pt x="507" y="12774"/>
                </a:lnTo>
                <a:cubicBezTo>
                  <a:pt x="159" y="12901"/>
                  <a:pt x="1" y="13313"/>
                  <a:pt x="127" y="13661"/>
                </a:cubicBezTo>
                <a:cubicBezTo>
                  <a:pt x="254" y="13914"/>
                  <a:pt x="476" y="14073"/>
                  <a:pt x="761" y="14073"/>
                </a:cubicBezTo>
                <a:cubicBezTo>
                  <a:pt x="856" y="14073"/>
                  <a:pt x="919" y="14041"/>
                  <a:pt x="1014" y="14009"/>
                </a:cubicBezTo>
                <a:lnTo>
                  <a:pt x="3199" y="13123"/>
                </a:lnTo>
                <a:cubicBezTo>
                  <a:pt x="3548" y="12964"/>
                  <a:pt x="3706" y="12584"/>
                  <a:pt x="3548" y="12236"/>
                </a:cubicBezTo>
                <a:cubicBezTo>
                  <a:pt x="3450" y="11968"/>
                  <a:pt x="3184" y="11813"/>
                  <a:pt x="2923" y="11813"/>
                </a:cubicBezTo>
                <a:close/>
              </a:path>
            </a:pathLst>
          </a:custGeom>
          <a:solidFill>
            <a:srgbClr val="00FF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4" name="Google Shape;3724;p40"/>
          <p:cNvSpPr/>
          <p:nvPr/>
        </p:nvSpPr>
        <p:spPr>
          <a:xfrm>
            <a:off x="11882102" y="5583790"/>
            <a:ext cx="1616096" cy="78610"/>
          </a:xfrm>
          <a:custGeom>
            <a:avLst/>
            <a:gdLst/>
            <a:ahLst/>
            <a:cxnLst/>
            <a:rect l="l" t="t" r="r" b="b"/>
            <a:pathLst>
              <a:path w="27363" h="1331" extrusionOk="0">
                <a:moveTo>
                  <a:pt x="697" y="1"/>
                </a:moveTo>
                <a:cubicBezTo>
                  <a:pt x="317" y="1"/>
                  <a:pt x="1" y="286"/>
                  <a:pt x="1" y="666"/>
                </a:cubicBezTo>
                <a:cubicBezTo>
                  <a:pt x="1" y="1046"/>
                  <a:pt x="317" y="1331"/>
                  <a:pt x="697" y="1331"/>
                </a:cubicBezTo>
                <a:lnTo>
                  <a:pt x="3041" y="1331"/>
                </a:lnTo>
                <a:cubicBezTo>
                  <a:pt x="3421" y="1331"/>
                  <a:pt x="3706" y="1046"/>
                  <a:pt x="3706" y="666"/>
                </a:cubicBezTo>
                <a:cubicBezTo>
                  <a:pt x="3706" y="286"/>
                  <a:pt x="3421" y="1"/>
                  <a:pt x="3041" y="1"/>
                </a:cubicBezTo>
                <a:close/>
                <a:moveTo>
                  <a:pt x="5416" y="1"/>
                </a:moveTo>
                <a:cubicBezTo>
                  <a:pt x="5036" y="1"/>
                  <a:pt x="4751" y="286"/>
                  <a:pt x="4751" y="666"/>
                </a:cubicBezTo>
                <a:cubicBezTo>
                  <a:pt x="4751" y="1046"/>
                  <a:pt x="5036" y="1331"/>
                  <a:pt x="5416" y="1331"/>
                </a:cubicBezTo>
                <a:lnTo>
                  <a:pt x="7759" y="1331"/>
                </a:lnTo>
                <a:cubicBezTo>
                  <a:pt x="8139" y="1331"/>
                  <a:pt x="8456" y="1046"/>
                  <a:pt x="8456" y="666"/>
                </a:cubicBezTo>
                <a:cubicBezTo>
                  <a:pt x="8456" y="286"/>
                  <a:pt x="8139" y="1"/>
                  <a:pt x="7759" y="1"/>
                </a:cubicBezTo>
                <a:close/>
                <a:moveTo>
                  <a:pt x="10135" y="1"/>
                </a:moveTo>
                <a:cubicBezTo>
                  <a:pt x="9755" y="1"/>
                  <a:pt x="9470" y="286"/>
                  <a:pt x="9470" y="666"/>
                </a:cubicBezTo>
                <a:cubicBezTo>
                  <a:pt x="9470" y="1046"/>
                  <a:pt x="9755" y="1331"/>
                  <a:pt x="10135" y="1331"/>
                </a:cubicBezTo>
                <a:lnTo>
                  <a:pt x="12510" y="1331"/>
                </a:lnTo>
                <a:cubicBezTo>
                  <a:pt x="12858" y="1331"/>
                  <a:pt x="13175" y="1046"/>
                  <a:pt x="13175" y="666"/>
                </a:cubicBezTo>
                <a:cubicBezTo>
                  <a:pt x="13175" y="286"/>
                  <a:pt x="12858" y="1"/>
                  <a:pt x="12510" y="1"/>
                </a:cubicBezTo>
                <a:close/>
                <a:moveTo>
                  <a:pt x="14853" y="1"/>
                </a:moveTo>
                <a:cubicBezTo>
                  <a:pt x="14473" y="1"/>
                  <a:pt x="14188" y="286"/>
                  <a:pt x="14188" y="666"/>
                </a:cubicBezTo>
                <a:cubicBezTo>
                  <a:pt x="14188" y="1046"/>
                  <a:pt x="14473" y="1331"/>
                  <a:pt x="14853" y="1331"/>
                </a:cubicBezTo>
                <a:lnTo>
                  <a:pt x="17228" y="1331"/>
                </a:lnTo>
                <a:cubicBezTo>
                  <a:pt x="17609" y="1331"/>
                  <a:pt x="17894" y="1046"/>
                  <a:pt x="17894" y="666"/>
                </a:cubicBezTo>
                <a:cubicBezTo>
                  <a:pt x="17894" y="286"/>
                  <a:pt x="17609" y="1"/>
                  <a:pt x="17228" y="1"/>
                </a:cubicBezTo>
                <a:close/>
                <a:moveTo>
                  <a:pt x="19604" y="1"/>
                </a:moveTo>
                <a:cubicBezTo>
                  <a:pt x="19224" y="1"/>
                  <a:pt x="18907" y="286"/>
                  <a:pt x="18907" y="666"/>
                </a:cubicBezTo>
                <a:cubicBezTo>
                  <a:pt x="18907" y="1046"/>
                  <a:pt x="19224" y="1331"/>
                  <a:pt x="19604" y="1331"/>
                </a:cubicBezTo>
                <a:lnTo>
                  <a:pt x="21947" y="1331"/>
                </a:lnTo>
                <a:cubicBezTo>
                  <a:pt x="22327" y="1331"/>
                  <a:pt x="22644" y="1046"/>
                  <a:pt x="22644" y="666"/>
                </a:cubicBezTo>
                <a:cubicBezTo>
                  <a:pt x="22644" y="286"/>
                  <a:pt x="22327" y="1"/>
                  <a:pt x="21947" y="1"/>
                </a:cubicBezTo>
                <a:close/>
                <a:moveTo>
                  <a:pt x="24322" y="1"/>
                </a:moveTo>
                <a:cubicBezTo>
                  <a:pt x="23942" y="1"/>
                  <a:pt x="23657" y="286"/>
                  <a:pt x="23657" y="666"/>
                </a:cubicBezTo>
                <a:cubicBezTo>
                  <a:pt x="23657" y="1046"/>
                  <a:pt x="23942" y="1331"/>
                  <a:pt x="24322" y="1331"/>
                </a:cubicBezTo>
                <a:lnTo>
                  <a:pt x="26698" y="1331"/>
                </a:lnTo>
                <a:cubicBezTo>
                  <a:pt x="27046" y="1331"/>
                  <a:pt x="27363" y="1046"/>
                  <a:pt x="27363" y="666"/>
                </a:cubicBezTo>
                <a:cubicBezTo>
                  <a:pt x="27363" y="286"/>
                  <a:pt x="27046" y="1"/>
                  <a:pt x="26698" y="1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5" name="Google Shape;3725;p40"/>
          <p:cNvSpPr/>
          <p:nvPr/>
        </p:nvSpPr>
        <p:spPr>
          <a:xfrm>
            <a:off x="11132080" y="7520121"/>
            <a:ext cx="2300677" cy="942325"/>
          </a:xfrm>
          <a:custGeom>
            <a:avLst/>
            <a:gdLst/>
            <a:ahLst/>
            <a:cxnLst/>
            <a:rect l="l" t="t" r="r" b="b"/>
            <a:pathLst>
              <a:path w="38954" h="15955" extrusionOk="0">
                <a:moveTo>
                  <a:pt x="726" y="0"/>
                </a:moveTo>
                <a:cubicBezTo>
                  <a:pt x="464" y="0"/>
                  <a:pt x="223" y="173"/>
                  <a:pt x="127" y="437"/>
                </a:cubicBezTo>
                <a:cubicBezTo>
                  <a:pt x="0" y="785"/>
                  <a:pt x="159" y="1165"/>
                  <a:pt x="507" y="1292"/>
                </a:cubicBezTo>
                <a:lnTo>
                  <a:pt x="2724" y="2178"/>
                </a:lnTo>
                <a:cubicBezTo>
                  <a:pt x="2787" y="2178"/>
                  <a:pt x="2882" y="2210"/>
                  <a:pt x="2945" y="2210"/>
                </a:cubicBezTo>
                <a:cubicBezTo>
                  <a:pt x="3230" y="2210"/>
                  <a:pt x="3484" y="2052"/>
                  <a:pt x="3579" y="1767"/>
                </a:cubicBezTo>
                <a:cubicBezTo>
                  <a:pt x="3706" y="1418"/>
                  <a:pt x="3547" y="1038"/>
                  <a:pt x="3199" y="912"/>
                </a:cubicBezTo>
                <a:lnTo>
                  <a:pt x="982" y="56"/>
                </a:lnTo>
                <a:cubicBezTo>
                  <a:pt x="897" y="18"/>
                  <a:pt x="810" y="0"/>
                  <a:pt x="726" y="0"/>
                </a:cubicBezTo>
                <a:close/>
                <a:moveTo>
                  <a:pt x="5155" y="1710"/>
                </a:moveTo>
                <a:cubicBezTo>
                  <a:pt x="4884" y="1710"/>
                  <a:pt x="4625" y="1883"/>
                  <a:pt x="4529" y="2147"/>
                </a:cubicBezTo>
                <a:cubicBezTo>
                  <a:pt x="4402" y="2495"/>
                  <a:pt x="4561" y="2875"/>
                  <a:pt x="4909" y="3002"/>
                </a:cubicBezTo>
                <a:lnTo>
                  <a:pt x="7126" y="3888"/>
                </a:lnTo>
                <a:cubicBezTo>
                  <a:pt x="7189" y="3920"/>
                  <a:pt x="7284" y="3920"/>
                  <a:pt x="7347" y="3920"/>
                </a:cubicBezTo>
                <a:cubicBezTo>
                  <a:pt x="7632" y="3920"/>
                  <a:pt x="7886" y="3762"/>
                  <a:pt x="7981" y="3477"/>
                </a:cubicBezTo>
                <a:cubicBezTo>
                  <a:pt x="8108" y="3128"/>
                  <a:pt x="7949" y="2748"/>
                  <a:pt x="7601" y="2622"/>
                </a:cubicBezTo>
                <a:lnTo>
                  <a:pt x="5416" y="1767"/>
                </a:lnTo>
                <a:cubicBezTo>
                  <a:pt x="5331" y="1728"/>
                  <a:pt x="5242" y="1710"/>
                  <a:pt x="5155" y="1710"/>
                </a:cubicBezTo>
                <a:close/>
                <a:moveTo>
                  <a:pt x="9570" y="3433"/>
                </a:moveTo>
                <a:cubicBezTo>
                  <a:pt x="9294" y="3433"/>
                  <a:pt x="9028" y="3589"/>
                  <a:pt x="8931" y="3857"/>
                </a:cubicBezTo>
                <a:cubicBezTo>
                  <a:pt x="8804" y="4205"/>
                  <a:pt x="8963" y="4617"/>
                  <a:pt x="9311" y="4743"/>
                </a:cubicBezTo>
                <a:lnTo>
                  <a:pt x="11528" y="5599"/>
                </a:lnTo>
                <a:cubicBezTo>
                  <a:pt x="11591" y="5630"/>
                  <a:pt x="11686" y="5630"/>
                  <a:pt x="11749" y="5630"/>
                </a:cubicBezTo>
                <a:cubicBezTo>
                  <a:pt x="12034" y="5630"/>
                  <a:pt x="12288" y="5472"/>
                  <a:pt x="12383" y="5219"/>
                </a:cubicBezTo>
                <a:cubicBezTo>
                  <a:pt x="12510" y="4870"/>
                  <a:pt x="12351" y="4458"/>
                  <a:pt x="12003" y="4332"/>
                </a:cubicBezTo>
                <a:lnTo>
                  <a:pt x="9818" y="3477"/>
                </a:lnTo>
                <a:cubicBezTo>
                  <a:pt x="9737" y="3447"/>
                  <a:pt x="9653" y="3433"/>
                  <a:pt x="9570" y="3433"/>
                </a:cubicBezTo>
                <a:close/>
                <a:moveTo>
                  <a:pt x="13972" y="5144"/>
                </a:moveTo>
                <a:cubicBezTo>
                  <a:pt x="13696" y="5144"/>
                  <a:pt x="13430" y="5299"/>
                  <a:pt x="13333" y="5567"/>
                </a:cubicBezTo>
                <a:cubicBezTo>
                  <a:pt x="13206" y="5915"/>
                  <a:pt x="13365" y="6327"/>
                  <a:pt x="13713" y="6454"/>
                </a:cubicBezTo>
                <a:lnTo>
                  <a:pt x="15930" y="7309"/>
                </a:lnTo>
                <a:cubicBezTo>
                  <a:pt x="15993" y="7340"/>
                  <a:pt x="16088" y="7372"/>
                  <a:pt x="16183" y="7372"/>
                </a:cubicBezTo>
                <a:cubicBezTo>
                  <a:pt x="16436" y="7372"/>
                  <a:pt x="16690" y="7214"/>
                  <a:pt x="16785" y="6929"/>
                </a:cubicBezTo>
                <a:cubicBezTo>
                  <a:pt x="16943" y="6580"/>
                  <a:pt x="16753" y="6200"/>
                  <a:pt x="16405" y="6042"/>
                </a:cubicBezTo>
                <a:lnTo>
                  <a:pt x="14220" y="5187"/>
                </a:lnTo>
                <a:cubicBezTo>
                  <a:pt x="14139" y="5158"/>
                  <a:pt x="14055" y="5144"/>
                  <a:pt x="13972" y="5144"/>
                </a:cubicBezTo>
                <a:close/>
                <a:moveTo>
                  <a:pt x="18361" y="6872"/>
                </a:moveTo>
                <a:cubicBezTo>
                  <a:pt x="18090" y="6872"/>
                  <a:pt x="17831" y="7045"/>
                  <a:pt x="17735" y="7309"/>
                </a:cubicBezTo>
                <a:cubicBezTo>
                  <a:pt x="17608" y="7657"/>
                  <a:pt x="17767" y="8037"/>
                  <a:pt x="18115" y="8164"/>
                </a:cubicBezTo>
                <a:lnTo>
                  <a:pt x="20332" y="9019"/>
                </a:lnTo>
                <a:cubicBezTo>
                  <a:pt x="20395" y="9050"/>
                  <a:pt x="20490" y="9082"/>
                  <a:pt x="20585" y="9082"/>
                </a:cubicBezTo>
                <a:cubicBezTo>
                  <a:pt x="20838" y="9082"/>
                  <a:pt x="21092" y="8924"/>
                  <a:pt x="21187" y="8639"/>
                </a:cubicBezTo>
                <a:cubicBezTo>
                  <a:pt x="21345" y="8290"/>
                  <a:pt x="21155" y="7910"/>
                  <a:pt x="20807" y="7784"/>
                </a:cubicBezTo>
                <a:lnTo>
                  <a:pt x="18622" y="6929"/>
                </a:lnTo>
                <a:cubicBezTo>
                  <a:pt x="18537" y="6890"/>
                  <a:pt x="18448" y="6872"/>
                  <a:pt x="18361" y="6872"/>
                </a:cubicBezTo>
                <a:close/>
                <a:moveTo>
                  <a:pt x="22776" y="8595"/>
                </a:moveTo>
                <a:cubicBezTo>
                  <a:pt x="22500" y="8595"/>
                  <a:pt x="22234" y="8751"/>
                  <a:pt x="22137" y="9019"/>
                </a:cubicBezTo>
                <a:cubicBezTo>
                  <a:pt x="22010" y="9367"/>
                  <a:pt x="22169" y="9747"/>
                  <a:pt x="22517" y="9874"/>
                </a:cubicBezTo>
                <a:lnTo>
                  <a:pt x="24734" y="10761"/>
                </a:lnTo>
                <a:cubicBezTo>
                  <a:pt x="24797" y="10792"/>
                  <a:pt x="24892" y="10792"/>
                  <a:pt x="24987" y="10792"/>
                </a:cubicBezTo>
                <a:cubicBezTo>
                  <a:pt x="25240" y="10792"/>
                  <a:pt x="25494" y="10634"/>
                  <a:pt x="25589" y="10349"/>
                </a:cubicBezTo>
                <a:cubicBezTo>
                  <a:pt x="25747" y="10001"/>
                  <a:pt x="25557" y="9620"/>
                  <a:pt x="25209" y="9494"/>
                </a:cubicBezTo>
                <a:lnTo>
                  <a:pt x="23024" y="8639"/>
                </a:lnTo>
                <a:cubicBezTo>
                  <a:pt x="22943" y="8609"/>
                  <a:pt x="22859" y="8595"/>
                  <a:pt x="22776" y="8595"/>
                </a:cubicBezTo>
                <a:close/>
                <a:moveTo>
                  <a:pt x="27182" y="10306"/>
                </a:moveTo>
                <a:cubicBezTo>
                  <a:pt x="26913" y="10306"/>
                  <a:pt x="26661" y="10461"/>
                  <a:pt x="26539" y="10729"/>
                </a:cubicBezTo>
                <a:cubicBezTo>
                  <a:pt x="26412" y="11077"/>
                  <a:pt x="26571" y="11489"/>
                  <a:pt x="26919" y="11616"/>
                </a:cubicBezTo>
                <a:lnTo>
                  <a:pt x="29136" y="12471"/>
                </a:lnTo>
                <a:cubicBezTo>
                  <a:pt x="29199" y="12502"/>
                  <a:pt x="29294" y="12502"/>
                  <a:pt x="29389" y="12502"/>
                </a:cubicBezTo>
                <a:cubicBezTo>
                  <a:pt x="29642" y="12502"/>
                  <a:pt x="29896" y="12344"/>
                  <a:pt x="30022" y="12091"/>
                </a:cubicBezTo>
                <a:cubicBezTo>
                  <a:pt x="30149" y="11742"/>
                  <a:pt x="29959" y="11331"/>
                  <a:pt x="29611" y="11204"/>
                </a:cubicBezTo>
                <a:lnTo>
                  <a:pt x="27426" y="10349"/>
                </a:lnTo>
                <a:cubicBezTo>
                  <a:pt x="27345" y="10320"/>
                  <a:pt x="27263" y="10306"/>
                  <a:pt x="27182" y="10306"/>
                </a:cubicBezTo>
                <a:close/>
                <a:moveTo>
                  <a:pt x="31584" y="12016"/>
                </a:moveTo>
                <a:cubicBezTo>
                  <a:pt x="31315" y="12016"/>
                  <a:pt x="31063" y="12171"/>
                  <a:pt x="30941" y="12439"/>
                </a:cubicBezTo>
                <a:cubicBezTo>
                  <a:pt x="30814" y="12787"/>
                  <a:pt x="31004" y="13199"/>
                  <a:pt x="31353" y="13326"/>
                </a:cubicBezTo>
                <a:lnTo>
                  <a:pt x="33538" y="14181"/>
                </a:lnTo>
                <a:cubicBezTo>
                  <a:pt x="33633" y="14212"/>
                  <a:pt x="33696" y="14244"/>
                  <a:pt x="33791" y="14244"/>
                </a:cubicBezTo>
                <a:cubicBezTo>
                  <a:pt x="34044" y="14244"/>
                  <a:pt x="34298" y="14086"/>
                  <a:pt x="34424" y="13801"/>
                </a:cubicBezTo>
                <a:cubicBezTo>
                  <a:pt x="34551" y="13452"/>
                  <a:pt x="34393" y="13072"/>
                  <a:pt x="34044" y="12914"/>
                </a:cubicBezTo>
                <a:lnTo>
                  <a:pt x="31828" y="12059"/>
                </a:lnTo>
                <a:cubicBezTo>
                  <a:pt x="31747" y="12030"/>
                  <a:pt x="31665" y="12016"/>
                  <a:pt x="31584" y="12016"/>
                </a:cubicBezTo>
                <a:close/>
                <a:moveTo>
                  <a:pt x="36007" y="13730"/>
                </a:moveTo>
                <a:cubicBezTo>
                  <a:pt x="35731" y="13730"/>
                  <a:pt x="35468" y="13906"/>
                  <a:pt x="35343" y="14181"/>
                </a:cubicBezTo>
                <a:cubicBezTo>
                  <a:pt x="35216" y="14529"/>
                  <a:pt x="35406" y="14909"/>
                  <a:pt x="35755" y="15036"/>
                </a:cubicBezTo>
                <a:lnTo>
                  <a:pt x="37940" y="15891"/>
                </a:lnTo>
                <a:cubicBezTo>
                  <a:pt x="38035" y="15923"/>
                  <a:pt x="38098" y="15954"/>
                  <a:pt x="38193" y="15954"/>
                </a:cubicBezTo>
                <a:cubicBezTo>
                  <a:pt x="38446" y="15954"/>
                  <a:pt x="38700" y="15796"/>
                  <a:pt x="38826" y="15511"/>
                </a:cubicBezTo>
                <a:cubicBezTo>
                  <a:pt x="38953" y="15163"/>
                  <a:pt x="38795" y="14783"/>
                  <a:pt x="38446" y="14656"/>
                </a:cubicBezTo>
                <a:lnTo>
                  <a:pt x="36230" y="13769"/>
                </a:lnTo>
                <a:cubicBezTo>
                  <a:pt x="36156" y="13742"/>
                  <a:pt x="36081" y="13730"/>
                  <a:pt x="36007" y="1373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6" name="Google Shape;3726;p40"/>
          <p:cNvSpPr/>
          <p:nvPr/>
        </p:nvSpPr>
        <p:spPr>
          <a:xfrm>
            <a:off x="4273550" y="5441687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65"/>
                  <a:pt x="1299" y="5764"/>
                  <a:pt x="2882" y="5764"/>
                </a:cubicBezTo>
                <a:cubicBezTo>
                  <a:pt x="4497" y="5764"/>
                  <a:pt x="5764" y="4465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7" name="Google Shape;3727;p40"/>
          <p:cNvSpPr/>
          <p:nvPr/>
        </p:nvSpPr>
        <p:spPr>
          <a:xfrm>
            <a:off x="4400425" y="2525702"/>
            <a:ext cx="340489" cy="340430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9"/>
                  <a:pt x="0" y="2882"/>
                </a:cubicBezTo>
                <a:cubicBezTo>
                  <a:pt x="0" y="4466"/>
                  <a:pt x="1299" y="5764"/>
                  <a:pt x="2882" y="5764"/>
                </a:cubicBezTo>
                <a:cubicBezTo>
                  <a:pt x="4497" y="5764"/>
                  <a:pt x="5764" y="4466"/>
                  <a:pt x="5764" y="2882"/>
                </a:cubicBezTo>
                <a:cubicBezTo>
                  <a:pt x="5764" y="1299"/>
                  <a:pt x="4497" y="0"/>
                  <a:pt x="2882" y="0"/>
                </a:cubicBezTo>
                <a:close/>
              </a:path>
            </a:pathLst>
          </a:custGeom>
          <a:solidFill>
            <a:srgbClr val="AB25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8" name="Google Shape;3728;p40"/>
          <p:cNvSpPr/>
          <p:nvPr/>
        </p:nvSpPr>
        <p:spPr>
          <a:xfrm>
            <a:off x="4559419" y="2669044"/>
            <a:ext cx="1907859" cy="831171"/>
          </a:xfrm>
          <a:custGeom>
            <a:avLst/>
            <a:gdLst/>
            <a:ahLst/>
            <a:cxnLst/>
            <a:rect l="l" t="t" r="r" b="b"/>
            <a:pathLst>
              <a:path w="32303" h="14073" extrusionOk="0">
                <a:moveTo>
                  <a:pt x="770" y="0"/>
                </a:moveTo>
                <a:cubicBezTo>
                  <a:pt x="501" y="0"/>
                  <a:pt x="249" y="156"/>
                  <a:pt x="127" y="423"/>
                </a:cubicBezTo>
                <a:cubicBezTo>
                  <a:pt x="0" y="740"/>
                  <a:pt x="158" y="1152"/>
                  <a:pt x="507" y="1278"/>
                </a:cubicBezTo>
                <a:lnTo>
                  <a:pt x="697" y="1373"/>
                </a:lnTo>
                <a:cubicBezTo>
                  <a:pt x="760" y="1405"/>
                  <a:pt x="855" y="1437"/>
                  <a:pt x="950" y="1437"/>
                </a:cubicBezTo>
                <a:cubicBezTo>
                  <a:pt x="1204" y="1437"/>
                  <a:pt x="1457" y="1278"/>
                  <a:pt x="1552" y="993"/>
                </a:cubicBezTo>
                <a:cubicBezTo>
                  <a:pt x="1710" y="677"/>
                  <a:pt x="1552" y="265"/>
                  <a:pt x="1204" y="138"/>
                </a:cubicBezTo>
                <a:lnTo>
                  <a:pt x="1014" y="43"/>
                </a:lnTo>
                <a:cubicBezTo>
                  <a:pt x="933" y="14"/>
                  <a:pt x="851" y="0"/>
                  <a:pt x="770" y="0"/>
                </a:cubicBezTo>
                <a:close/>
                <a:moveTo>
                  <a:pt x="3141" y="982"/>
                </a:moveTo>
                <a:cubicBezTo>
                  <a:pt x="2865" y="982"/>
                  <a:pt x="2599" y="1137"/>
                  <a:pt x="2502" y="1405"/>
                </a:cubicBezTo>
                <a:cubicBezTo>
                  <a:pt x="2344" y="1722"/>
                  <a:pt x="2534" y="2134"/>
                  <a:pt x="2850" y="2260"/>
                </a:cubicBezTo>
                <a:lnTo>
                  <a:pt x="5035" y="3179"/>
                </a:lnTo>
                <a:cubicBezTo>
                  <a:pt x="5131" y="3210"/>
                  <a:pt x="5226" y="3242"/>
                  <a:pt x="5321" y="3242"/>
                </a:cubicBezTo>
                <a:cubicBezTo>
                  <a:pt x="5574" y="3242"/>
                  <a:pt x="5827" y="3084"/>
                  <a:pt x="5922" y="2799"/>
                </a:cubicBezTo>
                <a:cubicBezTo>
                  <a:pt x="6081" y="2482"/>
                  <a:pt x="5922" y="2070"/>
                  <a:pt x="5574" y="1944"/>
                </a:cubicBezTo>
                <a:lnTo>
                  <a:pt x="3389" y="1025"/>
                </a:lnTo>
                <a:cubicBezTo>
                  <a:pt x="3308" y="996"/>
                  <a:pt x="3224" y="982"/>
                  <a:pt x="3141" y="982"/>
                </a:cubicBezTo>
                <a:close/>
                <a:moveTo>
                  <a:pt x="7512" y="2787"/>
                </a:moveTo>
                <a:cubicBezTo>
                  <a:pt x="7236" y="2787"/>
                  <a:pt x="6970" y="2942"/>
                  <a:pt x="6872" y="3210"/>
                </a:cubicBezTo>
                <a:cubicBezTo>
                  <a:pt x="6714" y="3527"/>
                  <a:pt x="6872" y="3939"/>
                  <a:pt x="7221" y="4065"/>
                </a:cubicBezTo>
                <a:lnTo>
                  <a:pt x="9406" y="4984"/>
                </a:lnTo>
                <a:cubicBezTo>
                  <a:pt x="9501" y="5015"/>
                  <a:pt x="9596" y="5047"/>
                  <a:pt x="9691" y="5047"/>
                </a:cubicBezTo>
                <a:cubicBezTo>
                  <a:pt x="9944" y="5047"/>
                  <a:pt x="10198" y="4889"/>
                  <a:pt x="10293" y="4604"/>
                </a:cubicBezTo>
                <a:cubicBezTo>
                  <a:pt x="10451" y="4287"/>
                  <a:pt x="10293" y="3875"/>
                  <a:pt x="9944" y="3749"/>
                </a:cubicBezTo>
                <a:lnTo>
                  <a:pt x="7759" y="2830"/>
                </a:lnTo>
                <a:cubicBezTo>
                  <a:pt x="7679" y="2801"/>
                  <a:pt x="7595" y="2787"/>
                  <a:pt x="7512" y="2787"/>
                </a:cubicBezTo>
                <a:close/>
                <a:moveTo>
                  <a:pt x="11882" y="4592"/>
                </a:moveTo>
                <a:cubicBezTo>
                  <a:pt x="11606" y="4592"/>
                  <a:pt x="11340" y="4748"/>
                  <a:pt x="11243" y="5015"/>
                </a:cubicBezTo>
                <a:cubicBezTo>
                  <a:pt x="11084" y="5364"/>
                  <a:pt x="11243" y="5744"/>
                  <a:pt x="11591" y="5902"/>
                </a:cubicBezTo>
                <a:lnTo>
                  <a:pt x="13776" y="6789"/>
                </a:lnTo>
                <a:cubicBezTo>
                  <a:pt x="13871" y="6821"/>
                  <a:pt x="13966" y="6852"/>
                  <a:pt x="14061" y="6852"/>
                </a:cubicBezTo>
                <a:cubicBezTo>
                  <a:pt x="14315" y="6852"/>
                  <a:pt x="14568" y="6694"/>
                  <a:pt x="14663" y="6441"/>
                </a:cubicBezTo>
                <a:cubicBezTo>
                  <a:pt x="14821" y="6092"/>
                  <a:pt x="14663" y="5680"/>
                  <a:pt x="14315" y="5554"/>
                </a:cubicBezTo>
                <a:lnTo>
                  <a:pt x="12129" y="4635"/>
                </a:lnTo>
                <a:cubicBezTo>
                  <a:pt x="12049" y="4606"/>
                  <a:pt x="11965" y="4592"/>
                  <a:pt x="11882" y="4592"/>
                </a:cubicBezTo>
                <a:close/>
                <a:moveTo>
                  <a:pt x="16252" y="6397"/>
                </a:moveTo>
                <a:cubicBezTo>
                  <a:pt x="15976" y="6397"/>
                  <a:pt x="15710" y="6553"/>
                  <a:pt x="15613" y="6821"/>
                </a:cubicBezTo>
                <a:cubicBezTo>
                  <a:pt x="15455" y="7169"/>
                  <a:pt x="15613" y="7549"/>
                  <a:pt x="15961" y="7707"/>
                </a:cubicBezTo>
                <a:lnTo>
                  <a:pt x="18146" y="8594"/>
                </a:lnTo>
                <a:cubicBezTo>
                  <a:pt x="18241" y="8626"/>
                  <a:pt x="18337" y="8657"/>
                  <a:pt x="18400" y="8657"/>
                </a:cubicBezTo>
                <a:cubicBezTo>
                  <a:pt x="18685" y="8657"/>
                  <a:pt x="18938" y="8499"/>
                  <a:pt x="19033" y="8246"/>
                </a:cubicBezTo>
                <a:cubicBezTo>
                  <a:pt x="19192" y="7897"/>
                  <a:pt x="19033" y="7486"/>
                  <a:pt x="18685" y="7359"/>
                </a:cubicBezTo>
                <a:lnTo>
                  <a:pt x="16500" y="6441"/>
                </a:lnTo>
                <a:cubicBezTo>
                  <a:pt x="16419" y="6411"/>
                  <a:pt x="16335" y="6397"/>
                  <a:pt x="16252" y="6397"/>
                </a:cubicBezTo>
                <a:close/>
                <a:moveTo>
                  <a:pt x="20623" y="8202"/>
                </a:moveTo>
                <a:cubicBezTo>
                  <a:pt x="20347" y="8202"/>
                  <a:pt x="20081" y="8358"/>
                  <a:pt x="19983" y="8626"/>
                </a:cubicBezTo>
                <a:cubicBezTo>
                  <a:pt x="19825" y="8974"/>
                  <a:pt x="19983" y="9354"/>
                  <a:pt x="20332" y="9512"/>
                </a:cubicBezTo>
                <a:lnTo>
                  <a:pt x="22517" y="10399"/>
                </a:lnTo>
                <a:cubicBezTo>
                  <a:pt x="22612" y="10431"/>
                  <a:pt x="22707" y="10462"/>
                  <a:pt x="22770" y="10462"/>
                </a:cubicBezTo>
                <a:cubicBezTo>
                  <a:pt x="23055" y="10462"/>
                  <a:pt x="23309" y="10304"/>
                  <a:pt x="23404" y="10051"/>
                </a:cubicBezTo>
                <a:cubicBezTo>
                  <a:pt x="23562" y="9702"/>
                  <a:pt x="23404" y="9291"/>
                  <a:pt x="23055" y="9164"/>
                </a:cubicBezTo>
                <a:lnTo>
                  <a:pt x="20870" y="8246"/>
                </a:lnTo>
                <a:cubicBezTo>
                  <a:pt x="20790" y="8216"/>
                  <a:pt x="20706" y="8202"/>
                  <a:pt x="20623" y="8202"/>
                </a:cubicBezTo>
                <a:close/>
                <a:moveTo>
                  <a:pt x="24993" y="10007"/>
                </a:moveTo>
                <a:cubicBezTo>
                  <a:pt x="24717" y="10007"/>
                  <a:pt x="24451" y="10163"/>
                  <a:pt x="24354" y="10431"/>
                </a:cubicBezTo>
                <a:cubicBezTo>
                  <a:pt x="24195" y="10779"/>
                  <a:pt x="24354" y="11159"/>
                  <a:pt x="24702" y="11318"/>
                </a:cubicBezTo>
                <a:lnTo>
                  <a:pt x="26887" y="12204"/>
                </a:lnTo>
                <a:cubicBezTo>
                  <a:pt x="26982" y="12236"/>
                  <a:pt x="27077" y="12268"/>
                  <a:pt x="27141" y="12268"/>
                </a:cubicBezTo>
                <a:cubicBezTo>
                  <a:pt x="27426" y="12268"/>
                  <a:pt x="27679" y="12109"/>
                  <a:pt x="27774" y="11856"/>
                </a:cubicBezTo>
                <a:cubicBezTo>
                  <a:pt x="27932" y="11508"/>
                  <a:pt x="27742" y="11096"/>
                  <a:pt x="27426" y="10969"/>
                </a:cubicBezTo>
                <a:lnTo>
                  <a:pt x="25240" y="10051"/>
                </a:lnTo>
                <a:cubicBezTo>
                  <a:pt x="25160" y="10021"/>
                  <a:pt x="25076" y="10007"/>
                  <a:pt x="24993" y="10007"/>
                </a:cubicBezTo>
                <a:close/>
                <a:moveTo>
                  <a:pt x="29363" y="11813"/>
                </a:moveTo>
                <a:cubicBezTo>
                  <a:pt x="29087" y="11813"/>
                  <a:pt x="28821" y="11968"/>
                  <a:pt x="28724" y="12236"/>
                </a:cubicBezTo>
                <a:cubicBezTo>
                  <a:pt x="28566" y="12584"/>
                  <a:pt x="28724" y="12964"/>
                  <a:pt x="29072" y="13123"/>
                </a:cubicBezTo>
                <a:lnTo>
                  <a:pt x="31257" y="14009"/>
                </a:lnTo>
                <a:cubicBezTo>
                  <a:pt x="31352" y="14041"/>
                  <a:pt x="31447" y="14073"/>
                  <a:pt x="31511" y="14073"/>
                </a:cubicBezTo>
                <a:cubicBezTo>
                  <a:pt x="31796" y="14073"/>
                  <a:pt x="32049" y="13914"/>
                  <a:pt x="32144" y="13661"/>
                </a:cubicBezTo>
                <a:cubicBezTo>
                  <a:pt x="32303" y="13313"/>
                  <a:pt x="32113" y="12901"/>
                  <a:pt x="31796" y="12774"/>
                </a:cubicBezTo>
                <a:lnTo>
                  <a:pt x="29611" y="11856"/>
                </a:lnTo>
                <a:cubicBezTo>
                  <a:pt x="29530" y="11827"/>
                  <a:pt x="29446" y="11813"/>
                  <a:pt x="29363" y="11813"/>
                </a:cubicBezTo>
                <a:close/>
              </a:path>
            </a:pathLst>
          </a:custGeom>
          <a:solidFill>
            <a:srgbClr val="AB25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29" name="Google Shape;3729;p40"/>
          <p:cNvSpPr/>
          <p:nvPr/>
        </p:nvSpPr>
        <p:spPr>
          <a:xfrm>
            <a:off x="4497700" y="5583790"/>
            <a:ext cx="1616096" cy="78610"/>
          </a:xfrm>
          <a:custGeom>
            <a:avLst/>
            <a:gdLst/>
            <a:ahLst/>
            <a:cxnLst/>
            <a:rect l="l" t="t" r="r" b="b"/>
            <a:pathLst>
              <a:path w="27363" h="1331" extrusionOk="0">
                <a:moveTo>
                  <a:pt x="697" y="1"/>
                </a:moveTo>
                <a:cubicBezTo>
                  <a:pt x="317" y="1"/>
                  <a:pt x="0" y="286"/>
                  <a:pt x="0" y="666"/>
                </a:cubicBezTo>
                <a:cubicBezTo>
                  <a:pt x="0" y="1046"/>
                  <a:pt x="317" y="1331"/>
                  <a:pt x="697" y="1331"/>
                </a:cubicBezTo>
                <a:lnTo>
                  <a:pt x="3040" y="1331"/>
                </a:lnTo>
                <a:cubicBezTo>
                  <a:pt x="3420" y="1331"/>
                  <a:pt x="3737" y="1046"/>
                  <a:pt x="3705" y="666"/>
                </a:cubicBezTo>
                <a:cubicBezTo>
                  <a:pt x="3705" y="286"/>
                  <a:pt x="3420" y="1"/>
                  <a:pt x="3040" y="1"/>
                </a:cubicBezTo>
                <a:close/>
                <a:moveTo>
                  <a:pt x="5415" y="1"/>
                </a:moveTo>
                <a:cubicBezTo>
                  <a:pt x="5035" y="1"/>
                  <a:pt x="4750" y="286"/>
                  <a:pt x="4750" y="666"/>
                </a:cubicBezTo>
                <a:cubicBezTo>
                  <a:pt x="4750" y="1046"/>
                  <a:pt x="5035" y="1331"/>
                  <a:pt x="5415" y="1331"/>
                </a:cubicBezTo>
                <a:lnTo>
                  <a:pt x="7759" y="1331"/>
                </a:lnTo>
                <a:cubicBezTo>
                  <a:pt x="8139" y="1331"/>
                  <a:pt x="8456" y="1046"/>
                  <a:pt x="8456" y="666"/>
                </a:cubicBezTo>
                <a:cubicBezTo>
                  <a:pt x="8456" y="286"/>
                  <a:pt x="8139" y="1"/>
                  <a:pt x="7759" y="1"/>
                </a:cubicBezTo>
                <a:close/>
                <a:moveTo>
                  <a:pt x="10134" y="1"/>
                </a:moveTo>
                <a:cubicBezTo>
                  <a:pt x="9754" y="1"/>
                  <a:pt x="9469" y="286"/>
                  <a:pt x="9469" y="666"/>
                </a:cubicBezTo>
                <a:cubicBezTo>
                  <a:pt x="9469" y="1046"/>
                  <a:pt x="9754" y="1331"/>
                  <a:pt x="10134" y="1331"/>
                </a:cubicBezTo>
                <a:lnTo>
                  <a:pt x="12509" y="1331"/>
                </a:lnTo>
                <a:cubicBezTo>
                  <a:pt x="12889" y="1331"/>
                  <a:pt x="13174" y="1046"/>
                  <a:pt x="13174" y="666"/>
                </a:cubicBezTo>
                <a:cubicBezTo>
                  <a:pt x="13174" y="286"/>
                  <a:pt x="12889" y="1"/>
                  <a:pt x="12509" y="1"/>
                </a:cubicBezTo>
                <a:close/>
                <a:moveTo>
                  <a:pt x="14853" y="1"/>
                </a:moveTo>
                <a:cubicBezTo>
                  <a:pt x="14504" y="1"/>
                  <a:pt x="14188" y="286"/>
                  <a:pt x="14188" y="666"/>
                </a:cubicBezTo>
                <a:cubicBezTo>
                  <a:pt x="14188" y="1046"/>
                  <a:pt x="14504" y="1331"/>
                  <a:pt x="14853" y="1331"/>
                </a:cubicBezTo>
                <a:lnTo>
                  <a:pt x="17228" y="1331"/>
                </a:lnTo>
                <a:cubicBezTo>
                  <a:pt x="17608" y="1331"/>
                  <a:pt x="17893" y="1046"/>
                  <a:pt x="17893" y="666"/>
                </a:cubicBezTo>
                <a:cubicBezTo>
                  <a:pt x="17893" y="286"/>
                  <a:pt x="17608" y="1"/>
                  <a:pt x="17228" y="1"/>
                </a:cubicBezTo>
                <a:close/>
                <a:moveTo>
                  <a:pt x="19603" y="1"/>
                </a:moveTo>
                <a:cubicBezTo>
                  <a:pt x="19223" y="1"/>
                  <a:pt x="18906" y="286"/>
                  <a:pt x="18906" y="666"/>
                </a:cubicBezTo>
                <a:cubicBezTo>
                  <a:pt x="18906" y="1046"/>
                  <a:pt x="19223" y="1331"/>
                  <a:pt x="19603" y="1331"/>
                </a:cubicBezTo>
                <a:lnTo>
                  <a:pt x="21947" y="1331"/>
                </a:lnTo>
                <a:cubicBezTo>
                  <a:pt x="22327" y="1331"/>
                  <a:pt x="22643" y="1046"/>
                  <a:pt x="22612" y="666"/>
                </a:cubicBezTo>
                <a:cubicBezTo>
                  <a:pt x="22612" y="286"/>
                  <a:pt x="22327" y="1"/>
                  <a:pt x="21947" y="1"/>
                </a:cubicBezTo>
                <a:close/>
                <a:moveTo>
                  <a:pt x="24322" y="1"/>
                </a:moveTo>
                <a:cubicBezTo>
                  <a:pt x="23942" y="1"/>
                  <a:pt x="23657" y="286"/>
                  <a:pt x="23657" y="666"/>
                </a:cubicBezTo>
                <a:cubicBezTo>
                  <a:pt x="23657" y="1046"/>
                  <a:pt x="23942" y="1331"/>
                  <a:pt x="24322" y="1331"/>
                </a:cubicBezTo>
                <a:lnTo>
                  <a:pt x="26697" y="1331"/>
                </a:lnTo>
                <a:cubicBezTo>
                  <a:pt x="27045" y="1331"/>
                  <a:pt x="27362" y="1046"/>
                  <a:pt x="27362" y="666"/>
                </a:cubicBezTo>
                <a:cubicBezTo>
                  <a:pt x="27362" y="286"/>
                  <a:pt x="27045" y="1"/>
                  <a:pt x="26697" y="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0" name="Google Shape;3730;p40"/>
          <p:cNvSpPr/>
          <p:nvPr/>
        </p:nvSpPr>
        <p:spPr>
          <a:xfrm>
            <a:off x="4563139" y="7621886"/>
            <a:ext cx="2040689" cy="840560"/>
          </a:xfrm>
          <a:custGeom>
            <a:avLst/>
            <a:gdLst/>
            <a:ahLst/>
            <a:cxnLst/>
            <a:rect l="l" t="t" r="r" b="b"/>
            <a:pathLst>
              <a:path w="34552" h="14232" extrusionOk="0">
                <a:moveTo>
                  <a:pt x="33785" y="0"/>
                </a:moveTo>
                <a:cubicBezTo>
                  <a:pt x="33702" y="0"/>
                  <a:pt x="33619" y="14"/>
                  <a:pt x="33538" y="44"/>
                </a:cubicBezTo>
                <a:lnTo>
                  <a:pt x="31353" y="899"/>
                </a:lnTo>
                <a:cubicBezTo>
                  <a:pt x="31004" y="1025"/>
                  <a:pt x="30846" y="1437"/>
                  <a:pt x="30973" y="1785"/>
                </a:cubicBezTo>
                <a:cubicBezTo>
                  <a:pt x="31068" y="2039"/>
                  <a:pt x="31321" y="2197"/>
                  <a:pt x="31606" y="2197"/>
                </a:cubicBezTo>
                <a:cubicBezTo>
                  <a:pt x="31670" y="2197"/>
                  <a:pt x="31765" y="2197"/>
                  <a:pt x="31828" y="2165"/>
                </a:cubicBezTo>
                <a:lnTo>
                  <a:pt x="34045" y="1310"/>
                </a:lnTo>
                <a:cubicBezTo>
                  <a:pt x="34393" y="1152"/>
                  <a:pt x="34551" y="772"/>
                  <a:pt x="34425" y="424"/>
                </a:cubicBezTo>
                <a:cubicBezTo>
                  <a:pt x="34327" y="156"/>
                  <a:pt x="34061" y="0"/>
                  <a:pt x="33785" y="0"/>
                </a:cubicBezTo>
                <a:close/>
                <a:moveTo>
                  <a:pt x="29383" y="1710"/>
                </a:moveTo>
                <a:cubicBezTo>
                  <a:pt x="29300" y="1710"/>
                  <a:pt x="29217" y="1724"/>
                  <a:pt x="29136" y="1754"/>
                </a:cubicBezTo>
                <a:lnTo>
                  <a:pt x="26951" y="2609"/>
                </a:lnTo>
                <a:cubicBezTo>
                  <a:pt x="26602" y="2735"/>
                  <a:pt x="26444" y="3147"/>
                  <a:pt x="26571" y="3496"/>
                </a:cubicBezTo>
                <a:cubicBezTo>
                  <a:pt x="26666" y="3749"/>
                  <a:pt x="26919" y="3907"/>
                  <a:pt x="27204" y="3907"/>
                </a:cubicBezTo>
                <a:cubicBezTo>
                  <a:pt x="27268" y="3907"/>
                  <a:pt x="27363" y="3907"/>
                  <a:pt x="27426" y="3876"/>
                </a:cubicBezTo>
                <a:lnTo>
                  <a:pt x="29643" y="3020"/>
                </a:lnTo>
                <a:cubicBezTo>
                  <a:pt x="29991" y="2894"/>
                  <a:pt x="30149" y="2482"/>
                  <a:pt x="30023" y="2134"/>
                </a:cubicBezTo>
                <a:cubicBezTo>
                  <a:pt x="29925" y="1866"/>
                  <a:pt x="29659" y="1710"/>
                  <a:pt x="29383" y="1710"/>
                </a:cubicBezTo>
                <a:close/>
                <a:moveTo>
                  <a:pt x="24981" y="3421"/>
                </a:moveTo>
                <a:cubicBezTo>
                  <a:pt x="24898" y="3421"/>
                  <a:pt x="24815" y="3435"/>
                  <a:pt x="24734" y="3464"/>
                </a:cubicBezTo>
                <a:lnTo>
                  <a:pt x="22549" y="4319"/>
                </a:lnTo>
                <a:cubicBezTo>
                  <a:pt x="22200" y="4477"/>
                  <a:pt x="22010" y="4857"/>
                  <a:pt x="22169" y="5206"/>
                </a:cubicBezTo>
                <a:cubicBezTo>
                  <a:pt x="22264" y="5459"/>
                  <a:pt x="22517" y="5649"/>
                  <a:pt x="22802" y="5649"/>
                </a:cubicBezTo>
                <a:cubicBezTo>
                  <a:pt x="22866" y="5649"/>
                  <a:pt x="22961" y="5617"/>
                  <a:pt x="23024" y="5586"/>
                </a:cubicBezTo>
                <a:lnTo>
                  <a:pt x="25241" y="4731"/>
                </a:lnTo>
                <a:cubicBezTo>
                  <a:pt x="25589" y="4604"/>
                  <a:pt x="25747" y="4192"/>
                  <a:pt x="25621" y="3844"/>
                </a:cubicBezTo>
                <a:cubicBezTo>
                  <a:pt x="25523" y="3576"/>
                  <a:pt x="25257" y="3421"/>
                  <a:pt x="24981" y="3421"/>
                </a:cubicBezTo>
                <a:close/>
                <a:moveTo>
                  <a:pt x="20593" y="5149"/>
                </a:moveTo>
                <a:cubicBezTo>
                  <a:pt x="20505" y="5149"/>
                  <a:pt x="20417" y="5167"/>
                  <a:pt x="20332" y="5206"/>
                </a:cubicBezTo>
                <a:lnTo>
                  <a:pt x="18147" y="6061"/>
                </a:lnTo>
                <a:cubicBezTo>
                  <a:pt x="17798" y="6187"/>
                  <a:pt x="17608" y="6567"/>
                  <a:pt x="17767" y="6916"/>
                </a:cubicBezTo>
                <a:cubicBezTo>
                  <a:pt x="17862" y="7201"/>
                  <a:pt x="18115" y="7359"/>
                  <a:pt x="18400" y="7359"/>
                </a:cubicBezTo>
                <a:cubicBezTo>
                  <a:pt x="18464" y="7359"/>
                  <a:pt x="18559" y="7359"/>
                  <a:pt x="18622" y="7296"/>
                </a:cubicBezTo>
                <a:lnTo>
                  <a:pt x="20839" y="6441"/>
                </a:lnTo>
                <a:cubicBezTo>
                  <a:pt x="21187" y="6314"/>
                  <a:pt x="21345" y="5934"/>
                  <a:pt x="21219" y="5586"/>
                </a:cubicBezTo>
                <a:cubicBezTo>
                  <a:pt x="21123" y="5322"/>
                  <a:pt x="20864" y="5149"/>
                  <a:pt x="20593" y="5149"/>
                </a:cubicBezTo>
                <a:close/>
                <a:moveTo>
                  <a:pt x="16177" y="6872"/>
                </a:moveTo>
                <a:cubicBezTo>
                  <a:pt x="16094" y="6872"/>
                  <a:pt x="16011" y="6886"/>
                  <a:pt x="15930" y="6916"/>
                </a:cubicBezTo>
                <a:lnTo>
                  <a:pt x="13745" y="7771"/>
                </a:lnTo>
                <a:cubicBezTo>
                  <a:pt x="13396" y="7897"/>
                  <a:pt x="13206" y="8309"/>
                  <a:pt x="13365" y="8658"/>
                </a:cubicBezTo>
                <a:cubicBezTo>
                  <a:pt x="13460" y="8911"/>
                  <a:pt x="13713" y="9069"/>
                  <a:pt x="13967" y="9069"/>
                </a:cubicBezTo>
                <a:cubicBezTo>
                  <a:pt x="14062" y="9069"/>
                  <a:pt x="14157" y="9069"/>
                  <a:pt x="14220" y="9038"/>
                </a:cubicBezTo>
                <a:lnTo>
                  <a:pt x="16437" y="8183"/>
                </a:lnTo>
                <a:cubicBezTo>
                  <a:pt x="16785" y="8024"/>
                  <a:pt x="16943" y="7644"/>
                  <a:pt x="16817" y="7296"/>
                </a:cubicBezTo>
                <a:cubicBezTo>
                  <a:pt x="16719" y="7028"/>
                  <a:pt x="16453" y="6872"/>
                  <a:pt x="16177" y="6872"/>
                </a:cubicBezTo>
                <a:close/>
                <a:moveTo>
                  <a:pt x="11775" y="8583"/>
                </a:moveTo>
                <a:cubicBezTo>
                  <a:pt x="11692" y="8583"/>
                  <a:pt x="11609" y="8597"/>
                  <a:pt x="11528" y="8626"/>
                </a:cubicBezTo>
                <a:lnTo>
                  <a:pt x="9343" y="9481"/>
                </a:lnTo>
                <a:cubicBezTo>
                  <a:pt x="8994" y="9639"/>
                  <a:pt x="8804" y="10019"/>
                  <a:pt x="8963" y="10368"/>
                </a:cubicBezTo>
                <a:cubicBezTo>
                  <a:pt x="9058" y="10621"/>
                  <a:pt x="9311" y="10779"/>
                  <a:pt x="9565" y="10779"/>
                </a:cubicBezTo>
                <a:cubicBezTo>
                  <a:pt x="9660" y="10779"/>
                  <a:pt x="9755" y="10779"/>
                  <a:pt x="9818" y="10748"/>
                </a:cubicBezTo>
                <a:lnTo>
                  <a:pt x="12035" y="9893"/>
                </a:lnTo>
                <a:cubicBezTo>
                  <a:pt x="12383" y="9734"/>
                  <a:pt x="12541" y="9354"/>
                  <a:pt x="12415" y="9006"/>
                </a:cubicBezTo>
                <a:cubicBezTo>
                  <a:pt x="12317" y="8738"/>
                  <a:pt x="12051" y="8583"/>
                  <a:pt x="11775" y="8583"/>
                </a:cubicBezTo>
                <a:close/>
                <a:moveTo>
                  <a:pt x="7369" y="10293"/>
                </a:moveTo>
                <a:cubicBezTo>
                  <a:pt x="7289" y="10293"/>
                  <a:pt x="7207" y="10307"/>
                  <a:pt x="7126" y="10336"/>
                </a:cubicBezTo>
                <a:lnTo>
                  <a:pt x="4941" y="11191"/>
                </a:lnTo>
                <a:cubicBezTo>
                  <a:pt x="4592" y="11349"/>
                  <a:pt x="4402" y="11729"/>
                  <a:pt x="4529" y="12078"/>
                </a:cubicBezTo>
                <a:cubicBezTo>
                  <a:pt x="4656" y="12363"/>
                  <a:pt x="4909" y="12521"/>
                  <a:pt x="5163" y="12521"/>
                </a:cubicBezTo>
                <a:cubicBezTo>
                  <a:pt x="5258" y="12521"/>
                  <a:pt x="5353" y="12489"/>
                  <a:pt x="5416" y="12458"/>
                </a:cubicBezTo>
                <a:lnTo>
                  <a:pt x="7633" y="11603"/>
                </a:lnTo>
                <a:cubicBezTo>
                  <a:pt x="7981" y="11476"/>
                  <a:pt x="8139" y="11064"/>
                  <a:pt x="8013" y="10716"/>
                </a:cubicBezTo>
                <a:cubicBezTo>
                  <a:pt x="7891" y="10448"/>
                  <a:pt x="7638" y="10293"/>
                  <a:pt x="7369" y="10293"/>
                </a:cubicBezTo>
                <a:close/>
                <a:moveTo>
                  <a:pt x="2980" y="12021"/>
                </a:moveTo>
                <a:cubicBezTo>
                  <a:pt x="2895" y="12021"/>
                  <a:pt x="2809" y="12039"/>
                  <a:pt x="2724" y="12078"/>
                </a:cubicBezTo>
                <a:lnTo>
                  <a:pt x="539" y="12933"/>
                </a:lnTo>
                <a:cubicBezTo>
                  <a:pt x="190" y="13060"/>
                  <a:pt x="0" y="13440"/>
                  <a:pt x="127" y="13788"/>
                </a:cubicBezTo>
                <a:cubicBezTo>
                  <a:pt x="254" y="14073"/>
                  <a:pt x="507" y="14231"/>
                  <a:pt x="761" y="14231"/>
                </a:cubicBezTo>
                <a:cubicBezTo>
                  <a:pt x="856" y="14231"/>
                  <a:pt x="919" y="14200"/>
                  <a:pt x="1014" y="14168"/>
                </a:cubicBezTo>
                <a:lnTo>
                  <a:pt x="3231" y="13313"/>
                </a:lnTo>
                <a:cubicBezTo>
                  <a:pt x="3579" y="13186"/>
                  <a:pt x="3737" y="12806"/>
                  <a:pt x="3611" y="12458"/>
                </a:cubicBezTo>
                <a:cubicBezTo>
                  <a:pt x="3491" y="12194"/>
                  <a:pt x="3244" y="12021"/>
                  <a:pt x="2980" y="12021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1" name="Google Shape;3731;p40"/>
          <p:cNvSpPr/>
          <p:nvPr/>
        </p:nvSpPr>
        <p:spPr>
          <a:xfrm>
            <a:off x="5911690" y="2394761"/>
            <a:ext cx="6151890" cy="6151831"/>
          </a:xfrm>
          <a:custGeom>
            <a:avLst/>
            <a:gdLst/>
            <a:ahLst/>
            <a:cxnLst/>
            <a:rect l="l" t="t" r="r" b="b"/>
            <a:pathLst>
              <a:path w="104161" h="104160" extrusionOk="0">
                <a:moveTo>
                  <a:pt x="52096" y="0"/>
                </a:moveTo>
                <a:cubicBezTo>
                  <a:pt x="23309" y="0"/>
                  <a:pt x="1" y="23309"/>
                  <a:pt x="1" y="52096"/>
                </a:cubicBezTo>
                <a:cubicBezTo>
                  <a:pt x="1" y="80851"/>
                  <a:pt x="23309" y="104159"/>
                  <a:pt x="52096" y="104159"/>
                </a:cubicBezTo>
                <a:cubicBezTo>
                  <a:pt x="80852" y="104159"/>
                  <a:pt x="104160" y="80851"/>
                  <a:pt x="104160" y="52096"/>
                </a:cubicBezTo>
                <a:cubicBezTo>
                  <a:pt x="104160" y="23309"/>
                  <a:pt x="80852" y="0"/>
                  <a:pt x="52096" y="0"/>
                </a:cubicBezTo>
                <a:close/>
              </a:path>
            </a:pathLst>
          </a:custGeom>
          <a:solidFill>
            <a:srgbClr val="29BD9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32" name="Google Shape;3732;p40"/>
          <p:cNvSpPr/>
          <p:nvPr/>
        </p:nvSpPr>
        <p:spPr>
          <a:xfrm>
            <a:off x="5851862" y="2346154"/>
            <a:ext cx="6237882" cy="6237823"/>
          </a:xfrm>
          <a:custGeom>
            <a:avLst/>
            <a:gdLst/>
            <a:ahLst/>
            <a:cxnLst/>
            <a:rect l="l" t="t" r="r" b="b"/>
            <a:pathLst>
              <a:path w="105617" h="105616" extrusionOk="0">
                <a:moveTo>
                  <a:pt x="52824" y="4940"/>
                </a:moveTo>
                <a:cubicBezTo>
                  <a:pt x="79236" y="4940"/>
                  <a:pt x="100676" y="26349"/>
                  <a:pt x="100676" y="52792"/>
                </a:cubicBezTo>
                <a:cubicBezTo>
                  <a:pt x="100676" y="79236"/>
                  <a:pt x="79268" y="100675"/>
                  <a:pt x="52824" y="100675"/>
                </a:cubicBezTo>
                <a:cubicBezTo>
                  <a:pt x="26381" y="100675"/>
                  <a:pt x="4941" y="79236"/>
                  <a:pt x="4941" y="52792"/>
                </a:cubicBezTo>
                <a:cubicBezTo>
                  <a:pt x="4941" y="26349"/>
                  <a:pt x="26381" y="4940"/>
                  <a:pt x="52824" y="4940"/>
                </a:cubicBezTo>
                <a:close/>
                <a:moveTo>
                  <a:pt x="52824" y="0"/>
                </a:moveTo>
                <a:cubicBezTo>
                  <a:pt x="23657" y="0"/>
                  <a:pt x="0" y="23625"/>
                  <a:pt x="0" y="52792"/>
                </a:cubicBezTo>
                <a:cubicBezTo>
                  <a:pt x="0" y="81959"/>
                  <a:pt x="23657" y="105616"/>
                  <a:pt x="52824" y="105616"/>
                </a:cubicBezTo>
                <a:cubicBezTo>
                  <a:pt x="81992" y="105616"/>
                  <a:pt x="105617" y="81959"/>
                  <a:pt x="105617" y="52792"/>
                </a:cubicBezTo>
                <a:cubicBezTo>
                  <a:pt x="105617" y="23625"/>
                  <a:pt x="81992" y="0"/>
                  <a:pt x="528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54" name="Google Shape;3754;p40"/>
          <p:cNvSpPr txBox="1"/>
          <p:nvPr/>
        </p:nvSpPr>
        <p:spPr>
          <a:xfrm>
            <a:off x="649012" y="8093369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Tuyuq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5" name="Google Shape;3755;p40"/>
          <p:cNvSpPr txBox="1"/>
          <p:nvPr/>
        </p:nvSpPr>
        <p:spPr>
          <a:xfrm>
            <a:off x="518664" y="8960151"/>
            <a:ext cx="7958071" cy="10846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Soʻz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oʻyiniga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koʻpincha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tajnis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qofiyasiga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toʻrt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satrdan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sheʼr</a:t>
            </a:r>
            <a:r>
              <a:rPr lang="uz-Latn-UZ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362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56" name="Google Shape;3756;p40"/>
          <p:cNvSpPr txBox="1"/>
          <p:nvPr/>
        </p:nvSpPr>
        <p:spPr>
          <a:xfrm>
            <a:off x="899795" y="503284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Ruboiy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7" name="Google Shape;3757;p40"/>
          <p:cNvSpPr txBox="1"/>
          <p:nvPr/>
        </p:nvSpPr>
        <p:spPr>
          <a:xfrm>
            <a:off x="443753" y="5766513"/>
            <a:ext cx="6199108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Sharq xalqlari she’riyatida keng tarqalgan poetik janr.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58" name="Google Shape;3758;p40"/>
          <p:cNvSpPr txBox="1"/>
          <p:nvPr/>
        </p:nvSpPr>
        <p:spPr>
          <a:xfrm>
            <a:off x="265907" y="1749226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Fard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59" name="Google Shape;3759;p40"/>
          <p:cNvSpPr txBox="1"/>
          <p:nvPr/>
        </p:nvSpPr>
        <p:spPr>
          <a:xfrm>
            <a:off x="245271" y="2494537"/>
            <a:ext cx="4757671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Bir bayt (ikki qator)dan </a:t>
            </a:r>
          </a:p>
          <a:p>
            <a:pPr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tashkil topadi.</a:t>
            </a:r>
          </a:p>
        </p:txBody>
      </p:sp>
      <p:sp>
        <p:nvSpPr>
          <p:cNvPr id="3760" name="Google Shape;3760;p40"/>
          <p:cNvSpPr txBox="1"/>
          <p:nvPr/>
        </p:nvSpPr>
        <p:spPr>
          <a:xfrm>
            <a:off x="13647481" y="2126126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Qit’a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1" name="Google Shape;3761;p40"/>
          <p:cNvSpPr txBox="1"/>
          <p:nvPr/>
        </p:nvSpPr>
        <p:spPr>
          <a:xfrm>
            <a:off x="12806254" y="2960778"/>
            <a:ext cx="4950514" cy="1132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Qit’a (arabcha “bo‘lak, qism, parcha” so‘zidan) mumtoz adabiyotda</a:t>
            </a:r>
            <a:r>
              <a:rPr lang="ru-RU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qo‘llangan janrlardan biri. </a:t>
            </a:r>
            <a:endParaRPr sz="2400" b="1" u="sng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2" name="Google Shape;3762;p40"/>
          <p:cNvSpPr txBox="1"/>
          <p:nvPr/>
        </p:nvSpPr>
        <p:spPr>
          <a:xfrm>
            <a:off x="13647481" y="503284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0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G‘azal</a:t>
            </a:r>
            <a:endParaRPr sz="40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3" name="Google Shape;3763;p40"/>
          <p:cNvSpPr txBox="1"/>
          <p:nvPr/>
        </p:nvSpPr>
        <p:spPr>
          <a:xfrm>
            <a:off x="11450118" y="5852883"/>
            <a:ext cx="6431902" cy="1431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G‘azalning birinchi baytidagi misralar o‘zaro qofiyalanadi, keyingi baytlarda esa har ikkinchi misra ilk misralarga qofi yadosh bo‘lib keladi. 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3764" name="Google Shape;3764;p40"/>
          <p:cNvSpPr txBox="1"/>
          <p:nvPr/>
        </p:nvSpPr>
        <p:spPr>
          <a:xfrm>
            <a:off x="13647481" y="7898582"/>
            <a:ext cx="3448624" cy="513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400" b="1" kern="0" dirty="0">
                <a:solidFill>
                  <a:srgbClr val="7030A0"/>
                </a:solidFill>
                <a:ea typeface="Fira Sans Medium"/>
                <a:cs typeface="Fira Sans Medium"/>
                <a:sym typeface="Fira Sans Medium"/>
              </a:rPr>
              <a:t>Chiston</a:t>
            </a:r>
            <a:endParaRPr sz="4400" b="1" kern="0" dirty="0">
              <a:solidFill>
                <a:srgbClr val="7030A0"/>
              </a:solidFill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765" name="Google Shape;3765;p40"/>
          <p:cNvSpPr txBox="1"/>
          <p:nvPr/>
        </p:nvSpPr>
        <p:spPr>
          <a:xfrm>
            <a:off x="11982067" y="8825135"/>
            <a:ext cx="5431155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Mumtoz adabiyotdagi she’riy topishmoq.</a:t>
            </a:r>
            <a:endParaRPr sz="2400" b="1" kern="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pic>
        <p:nvPicPr>
          <p:cNvPr id="50" name="Graphic 2">
            <a:extLst>
              <a:ext uri="{FF2B5EF4-FFF2-40B4-BE49-F238E27FC236}">
                <a16:creationId xmlns:a16="http://schemas.microsoft.com/office/drawing/2014/main" id="{46947FA8-DD32-42BA-9E64-EE49552BE4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7C2A8E4-EBDC-4C4B-AE08-106AD6EF19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15DEA468-374D-4C2D-84D2-CE8E39267C3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53" name="Google Shape;76;p15">
            <a:extLst>
              <a:ext uri="{FF2B5EF4-FFF2-40B4-BE49-F238E27FC236}">
                <a16:creationId xmlns:a16="http://schemas.microsoft.com/office/drawing/2014/main" id="{19A520A4-E8ED-4D64-A01D-AF5BB33B371A}"/>
              </a:ext>
            </a:extLst>
          </p:cNvPr>
          <p:cNvSpPr txBox="1"/>
          <p:nvPr/>
        </p:nvSpPr>
        <p:spPr>
          <a:xfrm>
            <a:off x="6189481" y="1305332"/>
            <a:ext cx="6539006" cy="719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2060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She’riy asarlarni farqlash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6E6D988-5034-4495-9DE6-5A0896A3E2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2082" y="4015179"/>
            <a:ext cx="4717684" cy="238826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5" name="Google Shape;325;p28"/>
          <p:cNvGrpSpPr/>
          <p:nvPr/>
        </p:nvGrpSpPr>
        <p:grpSpPr>
          <a:xfrm>
            <a:off x="9912350" y="2886075"/>
            <a:ext cx="7315199" cy="6493408"/>
            <a:chOff x="2500672" y="2079970"/>
            <a:chExt cx="1522293" cy="1266421"/>
          </a:xfrm>
        </p:grpSpPr>
        <p:sp>
          <p:nvSpPr>
            <p:cNvPr id="326" name="Google Shape;326;p28"/>
            <p:cNvSpPr/>
            <p:nvPr/>
          </p:nvSpPr>
          <p:spPr>
            <a:xfrm>
              <a:off x="2500672" y="2079970"/>
              <a:ext cx="1522293" cy="1266421"/>
            </a:xfrm>
            <a:custGeom>
              <a:avLst/>
              <a:gdLst/>
              <a:ahLst/>
              <a:cxnLst/>
              <a:rect l="l" t="t" r="r" b="b"/>
              <a:pathLst>
                <a:path w="11298" h="9399" fill="none" extrusionOk="0">
                  <a:moveTo>
                    <a:pt x="2566" y="784"/>
                  </a:moveTo>
                  <a:cubicBezTo>
                    <a:pt x="517" y="2017"/>
                    <a:pt x="0" y="6782"/>
                    <a:pt x="2533" y="8082"/>
                  </a:cubicBezTo>
                  <a:cubicBezTo>
                    <a:pt x="5066" y="9398"/>
                    <a:pt x="10398" y="8982"/>
                    <a:pt x="10698" y="6449"/>
                  </a:cubicBezTo>
                  <a:cubicBezTo>
                    <a:pt x="10998" y="3916"/>
                    <a:pt x="11298" y="834"/>
                    <a:pt x="9132" y="417"/>
                  </a:cubicBezTo>
                  <a:cubicBezTo>
                    <a:pt x="6965" y="1"/>
                    <a:pt x="3233" y="151"/>
                    <a:pt x="2200" y="1567"/>
                  </a:cubicBez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28"/>
            <p:cNvSpPr/>
            <p:nvPr/>
          </p:nvSpPr>
          <p:spPr>
            <a:xfrm>
              <a:off x="3315702" y="2160813"/>
              <a:ext cx="545697" cy="143768"/>
            </a:xfrm>
            <a:custGeom>
              <a:avLst/>
              <a:gdLst/>
              <a:ahLst/>
              <a:cxnLst/>
              <a:rect l="l" t="t" r="r" b="b"/>
              <a:pathLst>
                <a:path w="4050" h="1067" fill="none" extrusionOk="0">
                  <a:moveTo>
                    <a:pt x="0" y="0"/>
                  </a:moveTo>
                  <a:cubicBezTo>
                    <a:pt x="1450" y="0"/>
                    <a:pt x="3633" y="84"/>
                    <a:pt x="4049" y="1067"/>
                  </a:cubicBez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28"/>
            <p:cNvSpPr/>
            <p:nvPr/>
          </p:nvSpPr>
          <p:spPr>
            <a:xfrm>
              <a:off x="3879177" y="2376392"/>
              <a:ext cx="18055" cy="132584"/>
            </a:xfrm>
            <a:custGeom>
              <a:avLst/>
              <a:gdLst/>
              <a:ahLst/>
              <a:cxnLst/>
              <a:rect l="l" t="t" r="r" b="b"/>
              <a:pathLst>
                <a:path w="134" h="984" fill="none" extrusionOk="0">
                  <a:moveTo>
                    <a:pt x="0" y="0"/>
                  </a:moveTo>
                  <a:cubicBezTo>
                    <a:pt x="67" y="317"/>
                    <a:pt x="100" y="650"/>
                    <a:pt x="134" y="983"/>
                  </a:cubicBez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28"/>
            <p:cNvSpPr/>
            <p:nvPr/>
          </p:nvSpPr>
          <p:spPr>
            <a:xfrm>
              <a:off x="2669095" y="2665943"/>
              <a:ext cx="148214" cy="399774"/>
            </a:xfrm>
            <a:custGeom>
              <a:avLst/>
              <a:gdLst/>
              <a:ahLst/>
              <a:cxnLst/>
              <a:rect l="l" t="t" r="r" b="b"/>
              <a:pathLst>
                <a:path w="1100" h="2967" fill="none" extrusionOk="0">
                  <a:moveTo>
                    <a:pt x="83" y="1"/>
                  </a:moveTo>
                  <a:cubicBezTo>
                    <a:pt x="0" y="700"/>
                    <a:pt x="400" y="2483"/>
                    <a:pt x="1100" y="2967"/>
                  </a:cubicBez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28"/>
            <p:cNvSpPr/>
            <p:nvPr/>
          </p:nvSpPr>
          <p:spPr>
            <a:xfrm>
              <a:off x="2743201" y="2605311"/>
              <a:ext cx="11318" cy="137165"/>
            </a:xfrm>
            <a:custGeom>
              <a:avLst/>
              <a:gdLst/>
              <a:ahLst/>
              <a:cxnLst/>
              <a:rect l="l" t="t" r="r" b="b"/>
              <a:pathLst>
                <a:path w="84" h="1018" fill="none" extrusionOk="0">
                  <a:moveTo>
                    <a:pt x="83" y="1"/>
                  </a:moveTo>
                  <a:cubicBezTo>
                    <a:pt x="17" y="334"/>
                    <a:pt x="0" y="684"/>
                    <a:pt x="17" y="1017"/>
                  </a:cubicBez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31" name="Google Shape;331;p28"/>
          <p:cNvSpPr/>
          <p:nvPr/>
        </p:nvSpPr>
        <p:spPr>
          <a:xfrm rot="436183">
            <a:off x="6433020" y="4301083"/>
            <a:ext cx="4960815" cy="705202"/>
          </a:xfrm>
          <a:custGeom>
            <a:avLst/>
            <a:gdLst/>
            <a:ahLst/>
            <a:cxnLst/>
            <a:rect l="l" t="t" r="r" b="b"/>
            <a:pathLst>
              <a:path w="4966" h="1251" fill="none" extrusionOk="0">
                <a:moveTo>
                  <a:pt x="4966" y="1251"/>
                </a:moveTo>
                <a:cubicBezTo>
                  <a:pt x="3999" y="434"/>
                  <a:pt x="1300" y="1"/>
                  <a:pt x="0" y="101"/>
                </a:cubicBezTo>
              </a:path>
            </a:pathLst>
          </a:custGeom>
          <a:solidFill>
            <a:srgbClr val="FFC000"/>
          </a:solidFill>
          <a:ln w="28575" cap="rnd" cmpd="sng">
            <a:solidFill>
              <a:srgbClr val="AB25A1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32" name="Google Shape;332;p28"/>
          <p:cNvGrpSpPr/>
          <p:nvPr/>
        </p:nvGrpSpPr>
        <p:grpSpPr>
          <a:xfrm>
            <a:off x="1760996" y="2799242"/>
            <a:ext cx="4137947" cy="1985138"/>
            <a:chOff x="1769664" y="1621200"/>
            <a:chExt cx="2102556" cy="1008680"/>
          </a:xfrm>
        </p:grpSpPr>
        <p:sp>
          <p:nvSpPr>
            <p:cNvPr id="333" name="Google Shape;333;p28"/>
            <p:cNvSpPr/>
            <p:nvPr/>
          </p:nvSpPr>
          <p:spPr>
            <a:xfrm>
              <a:off x="1769664" y="1621200"/>
              <a:ext cx="2102556" cy="1008680"/>
            </a:xfrm>
            <a:custGeom>
              <a:avLst/>
              <a:gdLst/>
              <a:ahLst/>
              <a:cxnLst/>
              <a:rect l="l" t="t" r="r" b="b"/>
              <a:pathLst>
                <a:path w="10316" h="4949" fill="none" extrusionOk="0">
                  <a:moveTo>
                    <a:pt x="584" y="1900"/>
                  </a:moveTo>
                  <a:cubicBezTo>
                    <a:pt x="1" y="2883"/>
                    <a:pt x="417" y="4599"/>
                    <a:pt x="1301" y="4782"/>
                  </a:cubicBezTo>
                  <a:cubicBezTo>
                    <a:pt x="2200" y="4949"/>
                    <a:pt x="7932" y="4949"/>
                    <a:pt x="9099" y="4616"/>
                  </a:cubicBezTo>
                  <a:cubicBezTo>
                    <a:pt x="10282" y="4266"/>
                    <a:pt x="10315" y="2849"/>
                    <a:pt x="9932" y="1533"/>
                  </a:cubicBezTo>
                  <a:cubicBezTo>
                    <a:pt x="9565" y="217"/>
                    <a:pt x="2167" y="0"/>
                    <a:pt x="217" y="1750"/>
                  </a:cubicBezTo>
                </a:path>
              </a:pathLst>
            </a:custGeom>
            <a:noFill/>
            <a:ln w="28575" cap="rnd" cmpd="sng">
              <a:solidFill>
                <a:srgbClr val="AB25A1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28"/>
            <p:cNvSpPr/>
            <p:nvPr/>
          </p:nvSpPr>
          <p:spPr>
            <a:xfrm>
              <a:off x="2839471" y="1804426"/>
              <a:ext cx="428215" cy="34241"/>
            </a:xfrm>
            <a:custGeom>
              <a:avLst/>
              <a:gdLst/>
              <a:ahLst/>
              <a:cxnLst/>
              <a:rect l="l" t="t" r="r" b="b"/>
              <a:pathLst>
                <a:path w="2101" h="168" fill="none" extrusionOk="0">
                  <a:moveTo>
                    <a:pt x="1" y="101"/>
                  </a:moveTo>
                  <a:cubicBezTo>
                    <a:pt x="700" y="51"/>
                    <a:pt x="1400" y="1"/>
                    <a:pt x="2100" y="167"/>
                  </a:cubicBezTo>
                </a:path>
              </a:pathLst>
            </a:custGeom>
            <a:noFill/>
            <a:ln w="28575" cap="rnd" cmpd="sng">
              <a:solidFill>
                <a:srgbClr val="AB25A1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28"/>
            <p:cNvSpPr/>
            <p:nvPr/>
          </p:nvSpPr>
          <p:spPr>
            <a:xfrm>
              <a:off x="3359191" y="1831736"/>
              <a:ext cx="112098" cy="6930"/>
            </a:xfrm>
            <a:custGeom>
              <a:avLst/>
              <a:gdLst/>
              <a:ahLst/>
              <a:cxnLst/>
              <a:rect l="l" t="t" r="r" b="b"/>
              <a:pathLst>
                <a:path w="550" h="34" fill="none" extrusionOk="0">
                  <a:moveTo>
                    <a:pt x="0" y="33"/>
                  </a:moveTo>
                  <a:cubicBezTo>
                    <a:pt x="183" y="33"/>
                    <a:pt x="350" y="0"/>
                    <a:pt x="550" y="0"/>
                  </a:cubicBezTo>
                </a:path>
              </a:pathLst>
            </a:custGeom>
            <a:noFill/>
            <a:ln w="28575" cap="rnd" cmpd="sng">
              <a:solidFill>
                <a:srgbClr val="AB25A1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28"/>
            <p:cNvSpPr/>
            <p:nvPr/>
          </p:nvSpPr>
          <p:spPr>
            <a:xfrm>
              <a:off x="1854653" y="1916522"/>
              <a:ext cx="268424" cy="485895"/>
            </a:xfrm>
            <a:custGeom>
              <a:avLst/>
              <a:gdLst/>
              <a:ahLst/>
              <a:cxnLst/>
              <a:rect l="l" t="t" r="r" b="b"/>
              <a:pathLst>
                <a:path w="1317" h="2384" fill="none" extrusionOk="0">
                  <a:moveTo>
                    <a:pt x="1317" y="1"/>
                  </a:moveTo>
                  <a:cubicBezTo>
                    <a:pt x="500" y="301"/>
                    <a:pt x="0" y="1700"/>
                    <a:pt x="550" y="2383"/>
                  </a:cubicBezTo>
                </a:path>
              </a:pathLst>
            </a:custGeom>
            <a:noFill/>
            <a:ln w="28575" cap="rnd" cmpd="sng">
              <a:solidFill>
                <a:srgbClr val="AB25A1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37" name="Google Shape;337;p28"/>
          <p:cNvSpPr/>
          <p:nvPr/>
        </p:nvSpPr>
        <p:spPr>
          <a:xfrm>
            <a:off x="6325827" y="6235117"/>
            <a:ext cx="5017766" cy="329846"/>
          </a:xfrm>
          <a:custGeom>
            <a:avLst/>
            <a:gdLst/>
            <a:ahLst/>
            <a:cxnLst/>
            <a:rect l="l" t="t" r="r" b="b"/>
            <a:pathLst>
              <a:path w="3467" h="384" fill="none" extrusionOk="0">
                <a:moveTo>
                  <a:pt x="1" y="34"/>
                </a:moveTo>
                <a:cubicBezTo>
                  <a:pt x="667" y="1"/>
                  <a:pt x="2950" y="384"/>
                  <a:pt x="3467" y="367"/>
                </a:cubicBez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38" name="Google Shape;338;p28"/>
          <p:cNvGrpSpPr/>
          <p:nvPr/>
        </p:nvGrpSpPr>
        <p:grpSpPr>
          <a:xfrm>
            <a:off x="1547198" y="5470843"/>
            <a:ext cx="4565539" cy="1858386"/>
            <a:chOff x="1667758" y="2673882"/>
            <a:chExt cx="2319822" cy="944275"/>
          </a:xfrm>
        </p:grpSpPr>
        <p:sp>
          <p:nvSpPr>
            <p:cNvPr id="339" name="Google Shape;339;p28"/>
            <p:cNvSpPr/>
            <p:nvPr/>
          </p:nvSpPr>
          <p:spPr>
            <a:xfrm>
              <a:off x="1667758" y="2673882"/>
              <a:ext cx="2319822" cy="944275"/>
            </a:xfrm>
            <a:custGeom>
              <a:avLst/>
              <a:gdLst/>
              <a:ahLst/>
              <a:cxnLst/>
              <a:rect l="l" t="t" r="r" b="b"/>
              <a:pathLst>
                <a:path w="11382" h="4633" fill="none" extrusionOk="0">
                  <a:moveTo>
                    <a:pt x="568" y="1100"/>
                  </a:moveTo>
                  <a:cubicBezTo>
                    <a:pt x="34" y="2150"/>
                    <a:pt x="501" y="4549"/>
                    <a:pt x="1617" y="4449"/>
                  </a:cubicBezTo>
                  <a:cubicBezTo>
                    <a:pt x="2734" y="4366"/>
                    <a:pt x="10782" y="4633"/>
                    <a:pt x="10998" y="3716"/>
                  </a:cubicBezTo>
                  <a:cubicBezTo>
                    <a:pt x="11232" y="2800"/>
                    <a:pt x="11382" y="567"/>
                    <a:pt x="10515" y="284"/>
                  </a:cubicBezTo>
                  <a:cubicBezTo>
                    <a:pt x="9649" y="0"/>
                    <a:pt x="934" y="84"/>
                    <a:pt x="1" y="1134"/>
                  </a:cubicBezTo>
                </a:path>
              </a:pathLst>
            </a:custGeom>
            <a:noFill/>
            <a:ln w="28575" cap="rnd" cmpd="sng">
              <a:solidFill>
                <a:schemeClr val="accent3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28"/>
            <p:cNvSpPr/>
            <p:nvPr/>
          </p:nvSpPr>
          <p:spPr>
            <a:xfrm>
              <a:off x="2041345" y="2809620"/>
              <a:ext cx="509741" cy="71539"/>
            </a:xfrm>
            <a:custGeom>
              <a:avLst/>
              <a:gdLst/>
              <a:ahLst/>
              <a:cxnLst/>
              <a:rect l="l" t="t" r="r" b="b"/>
              <a:pathLst>
                <a:path w="2501" h="351" fill="none" extrusionOk="0">
                  <a:moveTo>
                    <a:pt x="1" y="351"/>
                  </a:moveTo>
                  <a:cubicBezTo>
                    <a:pt x="651" y="1"/>
                    <a:pt x="1767" y="101"/>
                    <a:pt x="2500" y="1"/>
                  </a:cubicBezTo>
                </a:path>
              </a:pathLst>
            </a:custGeom>
            <a:noFill/>
            <a:ln w="28575" cap="rnd" cmpd="sng">
              <a:solidFill>
                <a:schemeClr val="accent3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28"/>
            <p:cNvSpPr/>
            <p:nvPr/>
          </p:nvSpPr>
          <p:spPr>
            <a:xfrm>
              <a:off x="2618743" y="2809620"/>
              <a:ext cx="119028" cy="20585"/>
            </a:xfrm>
            <a:custGeom>
              <a:avLst/>
              <a:gdLst/>
              <a:ahLst/>
              <a:cxnLst/>
              <a:rect l="l" t="t" r="r" b="b"/>
              <a:pathLst>
                <a:path w="584" h="101" fill="none" extrusionOk="0">
                  <a:moveTo>
                    <a:pt x="1" y="101"/>
                  </a:moveTo>
                  <a:cubicBezTo>
                    <a:pt x="184" y="34"/>
                    <a:pt x="384" y="1"/>
                    <a:pt x="584" y="1"/>
                  </a:cubicBezTo>
                </a:path>
              </a:pathLst>
            </a:custGeom>
            <a:noFill/>
            <a:ln w="28575" cap="rnd" cmpd="sng">
              <a:solidFill>
                <a:schemeClr val="accent3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42" name="Google Shape;342;p28"/>
          <p:cNvSpPr/>
          <p:nvPr/>
        </p:nvSpPr>
        <p:spPr>
          <a:xfrm>
            <a:off x="6060861" y="6998963"/>
            <a:ext cx="4758882" cy="1691495"/>
          </a:xfrm>
          <a:custGeom>
            <a:avLst/>
            <a:gdLst/>
            <a:ahLst/>
            <a:cxnLst/>
            <a:rect l="l" t="t" r="r" b="b"/>
            <a:pathLst>
              <a:path w="5100" h="2000" fill="none" extrusionOk="0">
                <a:moveTo>
                  <a:pt x="5099" y="0"/>
                </a:moveTo>
                <a:cubicBezTo>
                  <a:pt x="4849" y="883"/>
                  <a:pt x="3466" y="2000"/>
                  <a:pt x="1" y="1950"/>
                </a:cubicBezTo>
              </a:path>
            </a:pathLst>
          </a:custGeom>
          <a:noFill/>
          <a:ln w="28575" cap="rnd" cmpd="sng">
            <a:solidFill>
              <a:srgbClr val="0070C0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43" name="Google Shape;343;p28"/>
          <p:cNvGrpSpPr/>
          <p:nvPr/>
        </p:nvGrpSpPr>
        <p:grpSpPr>
          <a:xfrm>
            <a:off x="1634243" y="7955524"/>
            <a:ext cx="4391454" cy="1691520"/>
            <a:chOff x="1854653" y="3631588"/>
            <a:chExt cx="2231367" cy="859488"/>
          </a:xfrm>
        </p:grpSpPr>
        <p:sp>
          <p:nvSpPr>
            <p:cNvPr id="344" name="Google Shape;344;p28"/>
            <p:cNvSpPr/>
            <p:nvPr/>
          </p:nvSpPr>
          <p:spPr>
            <a:xfrm>
              <a:off x="1854653" y="3631588"/>
              <a:ext cx="2231367" cy="859488"/>
            </a:xfrm>
            <a:custGeom>
              <a:avLst/>
              <a:gdLst/>
              <a:ahLst/>
              <a:cxnLst/>
              <a:rect l="l" t="t" r="r" b="b"/>
              <a:pathLst>
                <a:path w="10948" h="4217" fill="none" extrusionOk="0">
                  <a:moveTo>
                    <a:pt x="784" y="867"/>
                  </a:moveTo>
                  <a:cubicBezTo>
                    <a:pt x="0" y="2017"/>
                    <a:pt x="467" y="4049"/>
                    <a:pt x="1867" y="3999"/>
                  </a:cubicBezTo>
                  <a:cubicBezTo>
                    <a:pt x="3250" y="3933"/>
                    <a:pt x="9215" y="4216"/>
                    <a:pt x="9915" y="3849"/>
                  </a:cubicBezTo>
                  <a:cubicBezTo>
                    <a:pt x="10615" y="3483"/>
                    <a:pt x="10948" y="1733"/>
                    <a:pt x="10098" y="867"/>
                  </a:cubicBezTo>
                  <a:cubicBezTo>
                    <a:pt x="9265" y="0"/>
                    <a:pt x="1633" y="84"/>
                    <a:pt x="1167" y="1233"/>
                  </a:cubicBezTo>
                </a:path>
              </a:pathLst>
            </a:custGeom>
            <a:noFill/>
            <a:ln w="28575" cap="rnd" cmpd="sng">
              <a:solidFill>
                <a:srgbClr val="0070C0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28"/>
            <p:cNvSpPr/>
            <p:nvPr/>
          </p:nvSpPr>
          <p:spPr>
            <a:xfrm>
              <a:off x="1980201" y="3998244"/>
              <a:ext cx="193828" cy="356880"/>
            </a:xfrm>
            <a:custGeom>
              <a:avLst/>
              <a:gdLst/>
              <a:ahLst/>
              <a:cxnLst/>
              <a:rect l="l" t="t" r="r" b="b"/>
              <a:pathLst>
                <a:path w="951" h="1751" fill="none" extrusionOk="0">
                  <a:moveTo>
                    <a:pt x="351" y="1"/>
                  </a:moveTo>
                  <a:cubicBezTo>
                    <a:pt x="1" y="434"/>
                    <a:pt x="334" y="1701"/>
                    <a:pt x="951" y="1751"/>
                  </a:cubicBezTo>
                </a:path>
              </a:pathLst>
            </a:custGeom>
            <a:noFill/>
            <a:ln w="28575" cap="rnd" cmpd="sng">
              <a:solidFill>
                <a:srgbClr val="0070C0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28"/>
            <p:cNvSpPr/>
            <p:nvPr/>
          </p:nvSpPr>
          <p:spPr>
            <a:xfrm>
              <a:off x="2292645" y="4365103"/>
              <a:ext cx="91921" cy="6930"/>
            </a:xfrm>
            <a:custGeom>
              <a:avLst/>
              <a:gdLst/>
              <a:ahLst/>
              <a:cxnLst/>
              <a:rect l="l" t="t" r="r" b="b"/>
              <a:pathLst>
                <a:path w="451" h="34" fill="none" extrusionOk="0">
                  <a:moveTo>
                    <a:pt x="1" y="1"/>
                  </a:moveTo>
                  <a:cubicBezTo>
                    <a:pt x="151" y="34"/>
                    <a:pt x="301" y="34"/>
                    <a:pt x="451" y="1"/>
                  </a:cubicBezTo>
                </a:path>
              </a:pathLst>
            </a:custGeom>
            <a:noFill/>
            <a:ln w="28575" cap="rnd" cmpd="sng">
              <a:solidFill>
                <a:srgbClr val="0070C0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28"/>
            <p:cNvSpPr/>
            <p:nvPr/>
          </p:nvSpPr>
          <p:spPr>
            <a:xfrm>
              <a:off x="3623943" y="3808088"/>
              <a:ext cx="292271" cy="214210"/>
            </a:xfrm>
            <a:custGeom>
              <a:avLst/>
              <a:gdLst/>
              <a:ahLst/>
              <a:cxnLst/>
              <a:rect l="l" t="t" r="r" b="b"/>
              <a:pathLst>
                <a:path w="1434" h="1051" fill="none" extrusionOk="0">
                  <a:moveTo>
                    <a:pt x="1" y="1"/>
                  </a:moveTo>
                  <a:cubicBezTo>
                    <a:pt x="834" y="134"/>
                    <a:pt x="1250" y="201"/>
                    <a:pt x="1434" y="1051"/>
                  </a:cubicBezTo>
                </a:path>
              </a:pathLst>
            </a:custGeom>
            <a:noFill/>
            <a:ln w="28575" cap="rnd" cmpd="sng">
              <a:solidFill>
                <a:srgbClr val="0070C0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28"/>
            <p:cNvSpPr/>
            <p:nvPr/>
          </p:nvSpPr>
          <p:spPr>
            <a:xfrm>
              <a:off x="3905814" y="4154567"/>
              <a:ext cx="17324" cy="156326"/>
            </a:xfrm>
            <a:custGeom>
              <a:avLst/>
              <a:gdLst/>
              <a:ahLst/>
              <a:cxnLst/>
              <a:rect l="l" t="t" r="r" b="b"/>
              <a:pathLst>
                <a:path w="85" h="767" fill="none" extrusionOk="0">
                  <a:moveTo>
                    <a:pt x="51" y="0"/>
                  </a:moveTo>
                  <a:cubicBezTo>
                    <a:pt x="84" y="334"/>
                    <a:pt x="1" y="600"/>
                    <a:pt x="17" y="767"/>
                  </a:cubicBezTo>
                </a:path>
              </a:pathLst>
            </a:custGeom>
            <a:noFill/>
            <a:ln w="28575" cap="rnd" cmpd="sng">
              <a:solidFill>
                <a:srgbClr val="0070C0"/>
              </a:solidFill>
              <a:prstDash val="solid"/>
              <a:miter lim="16662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51" name="Google Shape;351;p28"/>
          <p:cNvSpPr txBox="1"/>
          <p:nvPr/>
        </p:nvSpPr>
        <p:spPr>
          <a:xfrm>
            <a:off x="11763373" y="3649111"/>
            <a:ext cx="4302366" cy="44947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Har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bir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guruh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o‘z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nomidan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kelib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chiqib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mumtoz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adabiyotda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shu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timsollar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qanday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so‘zlar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orqali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ifodalanishini</a:t>
            </a:r>
            <a:r>
              <a:rPr lang="uz-Latn-UZ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“Klasster” usulida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izohlashadi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.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Fikrlarini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misollar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orqali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dalillash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talab </a:t>
            </a:r>
            <a:r>
              <a:rPr lang="en-US" sz="2800" b="1" kern="0" dirty="0" err="1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etiladi</a:t>
            </a:r>
            <a:r>
              <a:rPr lang="en-US" sz="2800" b="1" kern="0" dirty="0">
                <a:solidFill>
                  <a:srgbClr val="00000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. </a:t>
            </a:r>
            <a:endParaRPr sz="2800" b="1" kern="0" dirty="0">
              <a:solidFill>
                <a:srgbClr val="00000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54" name="Google Shape;354;p28"/>
          <p:cNvSpPr txBox="1"/>
          <p:nvPr/>
        </p:nvSpPr>
        <p:spPr>
          <a:xfrm flipH="1">
            <a:off x="2020907" y="3649111"/>
            <a:ext cx="3030018" cy="667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ea typeface="Fira Sans"/>
                <a:cs typeface="Fira Sans"/>
                <a:sym typeface="Fira Sans"/>
              </a:rPr>
              <a:t>Oshiq </a:t>
            </a:r>
            <a:endParaRPr sz="2800" b="1" kern="0" dirty="0">
              <a:solidFill>
                <a:srgbClr val="000000"/>
              </a:solidFill>
              <a:ea typeface="Fira Sans"/>
              <a:cs typeface="Fira Sans"/>
              <a:sym typeface="Fira Sans"/>
            </a:endParaRPr>
          </a:p>
        </p:txBody>
      </p:sp>
      <p:sp>
        <p:nvSpPr>
          <p:cNvPr id="356" name="Google Shape;356;p28"/>
          <p:cNvSpPr txBox="1"/>
          <p:nvPr/>
        </p:nvSpPr>
        <p:spPr>
          <a:xfrm>
            <a:off x="2155687" y="6033318"/>
            <a:ext cx="2665141" cy="68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ea typeface="Fira Sans"/>
                <a:cs typeface="Fira Sans"/>
                <a:sym typeface="Fira Sans"/>
              </a:rPr>
              <a:t>Ma’shuq</a:t>
            </a:r>
            <a:endParaRPr sz="2800" b="1" kern="0" dirty="0">
              <a:solidFill>
                <a:srgbClr val="000000"/>
              </a:solidFill>
              <a:ea typeface="Fira Sans"/>
              <a:cs typeface="Fira Sans"/>
              <a:sym typeface="Fira Sans"/>
            </a:endParaRPr>
          </a:p>
        </p:txBody>
      </p:sp>
      <p:sp>
        <p:nvSpPr>
          <p:cNvPr id="360" name="Google Shape;360;p28"/>
          <p:cNvSpPr txBox="1"/>
          <p:nvPr/>
        </p:nvSpPr>
        <p:spPr>
          <a:xfrm flipH="1">
            <a:off x="2243365" y="8472811"/>
            <a:ext cx="2895993" cy="667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0000"/>
                </a:solidFill>
                <a:ea typeface="Fira Sans"/>
                <a:cs typeface="Fira Sans"/>
                <a:sym typeface="Fira Sans"/>
              </a:rPr>
              <a:t>Raqib</a:t>
            </a:r>
            <a:endParaRPr sz="2800" b="1" kern="0" dirty="0">
              <a:solidFill>
                <a:srgbClr val="000000"/>
              </a:solidFill>
              <a:ea typeface="Fira Sans"/>
              <a:cs typeface="Fira Sans"/>
              <a:sym typeface="Fira Sans"/>
            </a:endParaRPr>
          </a:p>
        </p:txBody>
      </p:sp>
      <p:pic>
        <p:nvPicPr>
          <p:cNvPr id="41" name="Graphic 2">
            <a:extLst>
              <a:ext uri="{FF2B5EF4-FFF2-40B4-BE49-F238E27FC236}">
                <a16:creationId xmlns:a16="http://schemas.microsoft.com/office/drawing/2014/main" id="{2644BEE2-D4B3-492D-826E-79EE745C4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8FC1992F-B9FB-479A-BDF7-95769B51D0A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0CAD2F12-C96B-40E3-B56A-2929760702D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AC97DAEC-2F06-497C-8F7D-26FB04895433}"/>
              </a:ext>
            </a:extLst>
          </p:cNvPr>
          <p:cNvSpPr txBox="1"/>
          <p:nvPr/>
        </p:nvSpPr>
        <p:spPr>
          <a:xfrm>
            <a:off x="13874750" y="172517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Google Shape;331;p28">
            <a:extLst>
              <a:ext uri="{FF2B5EF4-FFF2-40B4-BE49-F238E27FC236}">
                <a16:creationId xmlns:a16="http://schemas.microsoft.com/office/drawing/2014/main" id="{0517ADCC-4482-4E8E-9DC3-A6AB18F4BF13}"/>
              </a:ext>
            </a:extLst>
          </p:cNvPr>
          <p:cNvSpPr/>
          <p:nvPr/>
        </p:nvSpPr>
        <p:spPr>
          <a:xfrm rot="436183">
            <a:off x="734010" y="2236095"/>
            <a:ext cx="1626375" cy="705202"/>
          </a:xfrm>
          <a:custGeom>
            <a:avLst/>
            <a:gdLst/>
            <a:ahLst/>
            <a:cxnLst/>
            <a:rect l="l" t="t" r="r" b="b"/>
            <a:pathLst>
              <a:path w="4966" h="1251" fill="none" extrusionOk="0">
                <a:moveTo>
                  <a:pt x="4966" y="1251"/>
                </a:moveTo>
                <a:cubicBezTo>
                  <a:pt x="3999" y="434"/>
                  <a:pt x="1300" y="1"/>
                  <a:pt x="0" y="101"/>
                </a:cubicBezTo>
              </a:path>
            </a:pathLst>
          </a:custGeom>
          <a:noFill/>
          <a:ln w="28575" cap="rnd" cmpd="sng">
            <a:solidFill>
              <a:srgbClr val="AB25A1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6" name="Google Shape;331;p28">
            <a:extLst>
              <a:ext uri="{FF2B5EF4-FFF2-40B4-BE49-F238E27FC236}">
                <a16:creationId xmlns:a16="http://schemas.microsoft.com/office/drawing/2014/main" id="{EBCF93BD-E80F-4EC5-B128-29C0F0EF964D}"/>
              </a:ext>
            </a:extLst>
          </p:cNvPr>
          <p:cNvSpPr/>
          <p:nvPr/>
        </p:nvSpPr>
        <p:spPr>
          <a:xfrm rot="436183">
            <a:off x="2268361" y="2011341"/>
            <a:ext cx="1626375" cy="705202"/>
          </a:xfrm>
          <a:custGeom>
            <a:avLst/>
            <a:gdLst/>
            <a:ahLst/>
            <a:cxnLst/>
            <a:rect l="l" t="t" r="r" b="b"/>
            <a:pathLst>
              <a:path w="4966" h="1251" fill="none" extrusionOk="0">
                <a:moveTo>
                  <a:pt x="4966" y="1251"/>
                </a:moveTo>
                <a:cubicBezTo>
                  <a:pt x="3999" y="434"/>
                  <a:pt x="1300" y="1"/>
                  <a:pt x="0" y="101"/>
                </a:cubicBezTo>
              </a:path>
            </a:pathLst>
          </a:custGeom>
          <a:noFill/>
          <a:ln w="28575" cap="rnd" cmpd="sng">
            <a:solidFill>
              <a:srgbClr val="AB25A1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7" name="Google Shape;337;p28">
            <a:extLst>
              <a:ext uri="{FF2B5EF4-FFF2-40B4-BE49-F238E27FC236}">
                <a16:creationId xmlns:a16="http://schemas.microsoft.com/office/drawing/2014/main" id="{37D8A3C4-3D00-44DF-999D-49092FCD5B01}"/>
              </a:ext>
            </a:extLst>
          </p:cNvPr>
          <p:cNvSpPr/>
          <p:nvPr/>
        </p:nvSpPr>
        <p:spPr>
          <a:xfrm>
            <a:off x="476090" y="5244308"/>
            <a:ext cx="2142214" cy="327553"/>
          </a:xfrm>
          <a:custGeom>
            <a:avLst/>
            <a:gdLst/>
            <a:ahLst/>
            <a:cxnLst/>
            <a:rect l="l" t="t" r="r" b="b"/>
            <a:pathLst>
              <a:path w="3467" h="384" fill="none" extrusionOk="0">
                <a:moveTo>
                  <a:pt x="1" y="34"/>
                </a:moveTo>
                <a:cubicBezTo>
                  <a:pt x="667" y="1"/>
                  <a:pt x="2950" y="384"/>
                  <a:pt x="3467" y="367"/>
                </a:cubicBez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8" name="Google Shape;337;p28">
            <a:extLst>
              <a:ext uri="{FF2B5EF4-FFF2-40B4-BE49-F238E27FC236}">
                <a16:creationId xmlns:a16="http://schemas.microsoft.com/office/drawing/2014/main" id="{A3980963-9994-4454-93D3-F3A7FBBFF6AB}"/>
              </a:ext>
            </a:extLst>
          </p:cNvPr>
          <p:cNvSpPr/>
          <p:nvPr/>
        </p:nvSpPr>
        <p:spPr>
          <a:xfrm rot="20683267">
            <a:off x="396181" y="6457484"/>
            <a:ext cx="1221246" cy="387415"/>
          </a:xfrm>
          <a:custGeom>
            <a:avLst/>
            <a:gdLst/>
            <a:ahLst/>
            <a:cxnLst/>
            <a:rect l="l" t="t" r="r" b="b"/>
            <a:pathLst>
              <a:path w="3467" h="384" fill="none" extrusionOk="0">
                <a:moveTo>
                  <a:pt x="1" y="34"/>
                </a:moveTo>
                <a:cubicBezTo>
                  <a:pt x="667" y="1"/>
                  <a:pt x="2950" y="384"/>
                  <a:pt x="3467" y="367"/>
                </a:cubicBezTo>
              </a:path>
            </a:pathLst>
          </a:custGeom>
          <a:noFill/>
          <a:ln w="28575" cap="rnd" cmpd="sng">
            <a:solidFill>
              <a:schemeClr val="accent3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9" name="Google Shape;342;p28">
            <a:extLst>
              <a:ext uri="{FF2B5EF4-FFF2-40B4-BE49-F238E27FC236}">
                <a16:creationId xmlns:a16="http://schemas.microsoft.com/office/drawing/2014/main" id="{2C0FA187-9804-4818-A48A-5641E94FA9A9}"/>
              </a:ext>
            </a:extLst>
          </p:cNvPr>
          <p:cNvSpPr/>
          <p:nvPr/>
        </p:nvSpPr>
        <p:spPr>
          <a:xfrm flipV="1">
            <a:off x="5466638" y="9500696"/>
            <a:ext cx="1408760" cy="570163"/>
          </a:xfrm>
          <a:custGeom>
            <a:avLst/>
            <a:gdLst/>
            <a:ahLst/>
            <a:cxnLst/>
            <a:rect l="l" t="t" r="r" b="b"/>
            <a:pathLst>
              <a:path w="5100" h="2000" fill="none" extrusionOk="0">
                <a:moveTo>
                  <a:pt x="5099" y="0"/>
                </a:moveTo>
                <a:cubicBezTo>
                  <a:pt x="4849" y="883"/>
                  <a:pt x="3466" y="2000"/>
                  <a:pt x="1" y="1950"/>
                </a:cubicBezTo>
              </a:path>
            </a:pathLst>
          </a:custGeom>
          <a:noFill/>
          <a:ln w="28575" cap="rnd" cmpd="sng">
            <a:solidFill>
              <a:srgbClr val="0070C0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0" name="Google Shape;342;p28">
            <a:extLst>
              <a:ext uri="{FF2B5EF4-FFF2-40B4-BE49-F238E27FC236}">
                <a16:creationId xmlns:a16="http://schemas.microsoft.com/office/drawing/2014/main" id="{303AEAF9-A87F-471B-8F67-5EE2D37D51D8}"/>
              </a:ext>
            </a:extLst>
          </p:cNvPr>
          <p:cNvSpPr/>
          <p:nvPr/>
        </p:nvSpPr>
        <p:spPr>
          <a:xfrm flipV="1">
            <a:off x="3583431" y="9573870"/>
            <a:ext cx="1408760" cy="570163"/>
          </a:xfrm>
          <a:custGeom>
            <a:avLst/>
            <a:gdLst/>
            <a:ahLst/>
            <a:cxnLst/>
            <a:rect l="l" t="t" r="r" b="b"/>
            <a:pathLst>
              <a:path w="5100" h="2000" fill="none" extrusionOk="0">
                <a:moveTo>
                  <a:pt x="5099" y="0"/>
                </a:moveTo>
                <a:cubicBezTo>
                  <a:pt x="4849" y="883"/>
                  <a:pt x="3466" y="2000"/>
                  <a:pt x="1" y="1950"/>
                </a:cubicBezTo>
              </a:path>
            </a:pathLst>
          </a:custGeom>
          <a:noFill/>
          <a:ln w="28575" cap="rnd" cmpd="sng">
            <a:solidFill>
              <a:srgbClr val="0070C0"/>
            </a:solidFill>
            <a:prstDash val="solid"/>
            <a:miter lim="16662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289BAB5-0774-4390-A67C-466F7373BAA9}"/>
              </a:ext>
            </a:extLst>
          </p:cNvPr>
          <p:cNvSpPr txBox="1"/>
          <p:nvPr/>
        </p:nvSpPr>
        <p:spPr>
          <a:xfrm>
            <a:off x="13874750" y="172517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953D21D-C298-4CB2-A2A7-E0263D01EA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255136" y="1376155"/>
            <a:ext cx="1490940" cy="9838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77B321-9B0F-461B-A33C-206AF24AA49C}"/>
              </a:ext>
            </a:extLst>
          </p:cNvPr>
          <p:cNvSpPr txBox="1"/>
          <p:nvPr/>
        </p:nvSpPr>
        <p:spPr>
          <a:xfrm>
            <a:off x="522323" y="2359964"/>
            <a:ext cx="885851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z-Latn-UZ" sz="2800" b="1" dirty="0"/>
              <a:t>Audiomatnni tinglang.</a:t>
            </a:r>
          </a:p>
          <a:p>
            <a:pPr marL="342900" indent="-342900">
              <a:buAutoNum type="arabicPeriod"/>
            </a:pPr>
            <a:r>
              <a:rPr lang="uz-Latn-UZ" sz="2800" b="1" dirty="0"/>
              <a:t>She’r janrini aniqlang.</a:t>
            </a:r>
          </a:p>
          <a:p>
            <a:pPr marL="342900" indent="-342900">
              <a:buAutoNum type="arabicPeriod"/>
            </a:pPr>
            <a:r>
              <a:rPr lang="uz-Latn-UZ" sz="2800" b="1" dirty="0"/>
              <a:t>Qodiya va radifni yozib oling.</a:t>
            </a:r>
          </a:p>
          <a:p>
            <a:pPr marL="342900" indent="-342900">
              <a:buAutoNum type="arabicPeriod"/>
            </a:pPr>
            <a:r>
              <a:rPr lang="uz-Latn-UZ" sz="2800" b="1" dirty="0"/>
              <a:t>Qanday badiiy san’atlar qo‘llanganini izohlang.</a:t>
            </a:r>
          </a:p>
          <a:p>
            <a:pPr marL="342900" indent="-342900">
              <a:buAutoNum type="arabicPeriod"/>
            </a:pPr>
            <a:r>
              <a:rPr lang="uz-Latn-UZ" sz="2800" b="1" dirty="0"/>
              <a:t>“Sinkveyn” asosida she’r mazmunini sharhlang. </a:t>
            </a:r>
            <a:endParaRPr lang="en-US" sz="2800" b="1" dirty="0"/>
          </a:p>
        </p:txBody>
      </p:sp>
      <p:sp>
        <p:nvSpPr>
          <p:cNvPr id="3" name="Ромб 2">
            <a:extLst>
              <a:ext uri="{FF2B5EF4-FFF2-40B4-BE49-F238E27FC236}">
                <a16:creationId xmlns:a16="http://schemas.microsoft.com/office/drawing/2014/main" id="{62395104-C6F1-4CF7-A158-FB9A36D551DE}"/>
              </a:ext>
            </a:extLst>
          </p:cNvPr>
          <p:cNvSpPr/>
          <p:nvPr/>
        </p:nvSpPr>
        <p:spPr>
          <a:xfrm>
            <a:off x="8693150" y="2603956"/>
            <a:ext cx="3962400" cy="6324600"/>
          </a:xfrm>
          <a:prstGeom prst="diamond">
            <a:avLst/>
          </a:prstGeom>
          <a:solidFill>
            <a:srgbClr val="6BF1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13B4FE2E-E4FF-4DD7-A9DE-870F939545C7}"/>
              </a:ext>
            </a:extLst>
          </p:cNvPr>
          <p:cNvCxnSpPr>
            <a:cxnSpLocks/>
          </p:cNvCxnSpPr>
          <p:nvPr/>
        </p:nvCxnSpPr>
        <p:spPr>
          <a:xfrm>
            <a:off x="8693150" y="5703212"/>
            <a:ext cx="396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2E16AC8B-EA61-40C5-B03E-DA89AFE9CE10}"/>
              </a:ext>
            </a:extLst>
          </p:cNvPr>
          <p:cNvCxnSpPr>
            <a:cxnSpLocks/>
          </p:cNvCxnSpPr>
          <p:nvPr/>
        </p:nvCxnSpPr>
        <p:spPr>
          <a:xfrm>
            <a:off x="9569450" y="7077075"/>
            <a:ext cx="2209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48553884-A30A-427D-9D5B-E39334266D9F}"/>
              </a:ext>
            </a:extLst>
          </p:cNvPr>
          <p:cNvCxnSpPr>
            <a:cxnSpLocks/>
          </p:cNvCxnSpPr>
          <p:nvPr/>
        </p:nvCxnSpPr>
        <p:spPr>
          <a:xfrm>
            <a:off x="9607550" y="4333875"/>
            <a:ext cx="2209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A8C70F7B-0685-4B20-AF2F-5AE1D54298BA}"/>
              </a:ext>
            </a:extLst>
          </p:cNvPr>
          <p:cNvSpPr txBox="1"/>
          <p:nvPr/>
        </p:nvSpPr>
        <p:spPr>
          <a:xfrm>
            <a:off x="11398250" y="2117497"/>
            <a:ext cx="48830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1</a:t>
            </a:r>
            <a:r>
              <a:rPr lang="uz-Latn-UZ" sz="2800" b="1" dirty="0"/>
              <a:t>ta </a:t>
            </a:r>
            <a:r>
              <a:rPr lang="en-US" sz="2800" b="1" dirty="0" err="1"/>
              <a:t>so‘z</a:t>
            </a:r>
            <a:r>
              <a:rPr lang="en-US" sz="2800" b="1" dirty="0"/>
              <a:t> (</a:t>
            </a:r>
            <a:r>
              <a:rPr lang="en-US" sz="2800" b="1" dirty="0" err="1"/>
              <a:t>asosiy</a:t>
            </a:r>
            <a:r>
              <a:rPr lang="en-US" sz="2800" b="1" dirty="0"/>
              <a:t> </a:t>
            </a:r>
            <a:r>
              <a:rPr lang="en-US" sz="2800" b="1" dirty="0" err="1"/>
              <a:t>tushuncha</a:t>
            </a:r>
            <a:r>
              <a:rPr lang="en-US" sz="2800" b="1" dirty="0"/>
              <a:t>)</a:t>
            </a:r>
          </a:p>
          <a:p>
            <a:r>
              <a:rPr lang="uz-Latn-UZ" sz="2800" dirty="0"/>
              <a:t> </a:t>
            </a:r>
            <a:endParaRPr lang="en-US" sz="2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37F79C7-9505-4367-B85C-2238FA13DB5F}"/>
              </a:ext>
            </a:extLst>
          </p:cNvPr>
          <p:cNvSpPr txBox="1"/>
          <p:nvPr/>
        </p:nvSpPr>
        <p:spPr>
          <a:xfrm>
            <a:off x="11979240" y="3928524"/>
            <a:ext cx="54768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2</a:t>
            </a:r>
            <a:r>
              <a:rPr lang="uz-Latn-UZ" sz="2400" b="1" dirty="0"/>
              <a:t> ta </a:t>
            </a:r>
            <a:r>
              <a:rPr lang="en-US" sz="2400" b="1" dirty="0" err="1"/>
              <a:t>fe’l</a:t>
            </a:r>
            <a:r>
              <a:rPr lang="en-US" sz="2400" b="1" dirty="0"/>
              <a:t> (</a:t>
            </a:r>
            <a:r>
              <a:rPr lang="en-US" sz="2400" b="1" dirty="0" err="1"/>
              <a:t>tushuncha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harakatlar</a:t>
            </a:r>
            <a:r>
              <a:rPr lang="en-US" sz="2400" b="1" dirty="0"/>
              <a:t>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2B9F411-665B-4737-A789-4B25347B8CCA}"/>
              </a:ext>
            </a:extLst>
          </p:cNvPr>
          <p:cNvSpPr txBox="1"/>
          <p:nvPr/>
        </p:nvSpPr>
        <p:spPr>
          <a:xfrm>
            <a:off x="12655550" y="5350757"/>
            <a:ext cx="50905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3</a:t>
            </a:r>
            <a:r>
              <a:rPr lang="uz-Latn-UZ" sz="2400" b="1" dirty="0"/>
              <a:t> ta </a:t>
            </a:r>
            <a:r>
              <a:rPr lang="en-US" sz="2400" b="1" dirty="0" err="1"/>
              <a:t>sifat</a:t>
            </a:r>
            <a:r>
              <a:rPr lang="en-US" sz="2400" b="1" dirty="0"/>
              <a:t> (</a:t>
            </a:r>
            <a:r>
              <a:rPr lang="en-US" sz="2400" b="1" dirty="0" err="1"/>
              <a:t>tushuncha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harakatni</a:t>
            </a:r>
            <a:r>
              <a:rPr lang="en-US" sz="2400" b="1" dirty="0"/>
              <a:t> </a:t>
            </a:r>
            <a:r>
              <a:rPr lang="en-US" sz="2400" b="1" dirty="0" err="1"/>
              <a:t>batafsilroq</a:t>
            </a:r>
            <a:r>
              <a:rPr lang="en-US" sz="2400" b="1" dirty="0"/>
              <a:t> </a:t>
            </a:r>
            <a:r>
              <a:rPr lang="en-US" sz="2400" b="1" dirty="0" err="1"/>
              <a:t>ta’riflash</a:t>
            </a:r>
            <a:r>
              <a:rPr lang="en-US" sz="2400" b="1" dirty="0"/>
              <a:t>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30C320B-A2C3-402E-A34C-6699F4360455}"/>
              </a:ext>
            </a:extLst>
          </p:cNvPr>
          <p:cNvSpPr txBox="1"/>
          <p:nvPr/>
        </p:nvSpPr>
        <p:spPr>
          <a:xfrm>
            <a:off x="12122150" y="6956636"/>
            <a:ext cx="3581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4</a:t>
            </a:r>
            <a:r>
              <a:rPr lang="uz-Latn-UZ" sz="2400" b="1" dirty="0"/>
              <a:t> ta </a:t>
            </a:r>
            <a:r>
              <a:rPr lang="en-US" sz="2400" b="1" dirty="0" err="1"/>
              <a:t>so‘zli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gap</a:t>
            </a:r>
            <a:endParaRPr lang="en-US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586C853-6009-418D-A65A-3723B8435EB7}"/>
              </a:ext>
            </a:extLst>
          </p:cNvPr>
          <p:cNvSpPr txBox="1"/>
          <p:nvPr/>
        </p:nvSpPr>
        <p:spPr>
          <a:xfrm>
            <a:off x="11008225" y="8603461"/>
            <a:ext cx="56859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400" b="1" dirty="0"/>
              <a:t>1 ta </a:t>
            </a:r>
            <a:r>
              <a:rPr lang="en-US" sz="2400" b="1" dirty="0" err="1"/>
              <a:t>so‘z</a:t>
            </a:r>
            <a:r>
              <a:rPr lang="en-US" sz="2400" b="1" dirty="0"/>
              <a:t> (</a:t>
            </a:r>
            <a:r>
              <a:rPr lang="uz-Latn-UZ" sz="2400" b="1" dirty="0"/>
              <a:t> r</a:t>
            </a:r>
            <a:r>
              <a:rPr lang="en-US" sz="2400" b="1" dirty="0" err="1"/>
              <a:t>amz</a:t>
            </a:r>
            <a:r>
              <a:rPr lang="en-US" sz="2400" b="1" dirty="0"/>
              <a:t>).</a:t>
            </a:r>
          </a:p>
        </p:txBody>
      </p:sp>
      <p:pic>
        <p:nvPicPr>
          <p:cNvPr id="4" name="Afzal-Rafiqov-Alisher-Navoiy-Topmadim-g-azali">
            <a:hlinkClick r:id="" action="ppaction://media"/>
            <a:extLst>
              <a:ext uri="{FF2B5EF4-FFF2-40B4-BE49-F238E27FC236}">
                <a16:creationId xmlns:a16="http://schemas.microsoft.com/office/drawing/2014/main" id="{05ABFEBB-7415-4214-B3E1-4CD710FF09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876692" y="8197704"/>
            <a:ext cx="487363" cy="487363"/>
          </a:xfrm>
          <a:prstGeom prst="rect">
            <a:avLst/>
          </a:prstGeom>
        </p:spPr>
      </p:pic>
      <p:pic>
        <p:nvPicPr>
          <p:cNvPr id="19" name="Picture 6" descr="2017-2018 Bahar Grubu Formasyon Ders Programı ve Sınıf Listeleri | Akdeniz  Üniversitesi | Pedagojik Formasyon Eğitimi">
            <a:extLst>
              <a:ext uri="{FF2B5EF4-FFF2-40B4-BE49-F238E27FC236}">
                <a16:creationId xmlns:a16="http://schemas.microsoft.com/office/drawing/2014/main" id="{3AF863A8-3AB3-48A5-B654-A2CB08266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596" y="5486003"/>
            <a:ext cx="1461108" cy="146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esign elements - iMessage | Standard Universal Audio &amp; Video Connection  Types | Cisco Multimedia, Voice, Phone. Cisco icons, shapes, stencils and  symbols | Mic Icon Png">
            <a:extLst>
              <a:ext uri="{FF2B5EF4-FFF2-40B4-BE49-F238E27FC236}">
                <a16:creationId xmlns:a16="http://schemas.microsoft.com/office/drawing/2014/main" id="{45DB6868-CF96-4BBF-8CA4-1D253E754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665" y="5443288"/>
            <a:ext cx="1756779" cy="171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08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10140950" y="4802112"/>
            <a:ext cx="358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"Traffic Light" orqali o‘z-o‘zini baholash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oogle Shape;60;p15">
            <a:extLst>
              <a:ext uri="{FF2B5EF4-FFF2-40B4-BE49-F238E27FC236}">
                <a16:creationId xmlns:a16="http://schemas.microsoft.com/office/drawing/2014/main" id="{7A57946F-D9FB-4AD2-9769-DD901C7885A2}"/>
              </a:ext>
            </a:extLst>
          </p:cNvPr>
          <p:cNvGrpSpPr/>
          <p:nvPr/>
        </p:nvGrpSpPr>
        <p:grpSpPr>
          <a:xfrm>
            <a:off x="3206750" y="1679537"/>
            <a:ext cx="5074262" cy="7515368"/>
            <a:chOff x="903792" y="214901"/>
            <a:chExt cx="2995444" cy="4497778"/>
          </a:xfrm>
        </p:grpSpPr>
        <p:sp>
          <p:nvSpPr>
            <p:cNvPr id="23" name="Google Shape;61;p15">
              <a:extLst>
                <a:ext uri="{FF2B5EF4-FFF2-40B4-BE49-F238E27FC236}">
                  <a16:creationId xmlns:a16="http://schemas.microsoft.com/office/drawing/2014/main" id="{F3BA7BE0-8172-45E3-8E19-014B607D028E}"/>
                </a:ext>
              </a:extLst>
            </p:cNvPr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62;p15">
              <a:extLst>
                <a:ext uri="{FF2B5EF4-FFF2-40B4-BE49-F238E27FC236}">
                  <a16:creationId xmlns:a16="http://schemas.microsoft.com/office/drawing/2014/main" id="{69ED96B0-07A8-4DDF-BC49-2AEE000E280C}"/>
                </a:ext>
              </a:extLst>
            </p:cNvPr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63;p15">
              <a:extLst>
                <a:ext uri="{FF2B5EF4-FFF2-40B4-BE49-F238E27FC236}">
                  <a16:creationId xmlns:a16="http://schemas.microsoft.com/office/drawing/2014/main" id="{E0A5C4E1-8608-439A-85DD-D6C830569F15}"/>
                </a:ext>
              </a:extLst>
            </p:cNvPr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64;p15">
              <a:extLst>
                <a:ext uri="{FF2B5EF4-FFF2-40B4-BE49-F238E27FC236}">
                  <a16:creationId xmlns:a16="http://schemas.microsoft.com/office/drawing/2014/main" id="{B6EAFC87-69E1-4CD7-B727-AF153F858789}"/>
                </a:ext>
              </a:extLst>
            </p:cNvPr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65;p15">
              <a:extLst>
                <a:ext uri="{FF2B5EF4-FFF2-40B4-BE49-F238E27FC236}">
                  <a16:creationId xmlns:a16="http://schemas.microsoft.com/office/drawing/2014/main" id="{CFFB5D2E-2D93-466E-ADF3-15747D771D12}"/>
                </a:ext>
              </a:extLst>
            </p:cNvPr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66;p15">
              <a:extLst>
                <a:ext uri="{FF2B5EF4-FFF2-40B4-BE49-F238E27FC236}">
                  <a16:creationId xmlns:a16="http://schemas.microsoft.com/office/drawing/2014/main" id="{F3755E4A-F8EE-49DA-8E58-AA2318E23B57}"/>
                </a:ext>
              </a:extLst>
            </p:cNvPr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67;p15">
              <a:extLst>
                <a:ext uri="{FF2B5EF4-FFF2-40B4-BE49-F238E27FC236}">
                  <a16:creationId xmlns:a16="http://schemas.microsoft.com/office/drawing/2014/main" id="{6A1792C2-D02C-4D49-B513-FEBE03E4BFFB}"/>
                </a:ext>
              </a:extLst>
            </p:cNvPr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68;p15">
              <a:extLst>
                <a:ext uri="{FF2B5EF4-FFF2-40B4-BE49-F238E27FC236}">
                  <a16:creationId xmlns:a16="http://schemas.microsoft.com/office/drawing/2014/main" id="{EE57B214-9AF0-40E2-B4C7-150AEB18B52C}"/>
                </a:ext>
              </a:extLst>
            </p:cNvPr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69;p15">
              <a:extLst>
                <a:ext uri="{FF2B5EF4-FFF2-40B4-BE49-F238E27FC236}">
                  <a16:creationId xmlns:a16="http://schemas.microsoft.com/office/drawing/2014/main" id="{1D49D04C-460D-4F6E-8AF6-0F17653E3C14}"/>
                </a:ext>
              </a:extLst>
            </p:cNvPr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F141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70;p15">
              <a:extLst>
                <a:ext uri="{FF2B5EF4-FFF2-40B4-BE49-F238E27FC236}">
                  <a16:creationId xmlns:a16="http://schemas.microsoft.com/office/drawing/2014/main" id="{663680B0-AEAF-4AF3-98C0-EA9CEFCCD0B8}"/>
                </a:ext>
              </a:extLst>
            </p:cNvPr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71;p15">
              <a:extLst>
                <a:ext uri="{FF2B5EF4-FFF2-40B4-BE49-F238E27FC236}">
                  <a16:creationId xmlns:a16="http://schemas.microsoft.com/office/drawing/2014/main" id="{3432840D-E223-4A88-8FE6-0F0ED3F353AD}"/>
                </a:ext>
              </a:extLst>
            </p:cNvPr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72;p15">
              <a:extLst>
                <a:ext uri="{FF2B5EF4-FFF2-40B4-BE49-F238E27FC236}">
                  <a16:creationId xmlns:a16="http://schemas.microsoft.com/office/drawing/2014/main" id="{6BD9E10A-B000-4FEE-8265-C866E35C7CAC}"/>
                </a:ext>
              </a:extLst>
            </p:cNvPr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73;p15">
              <a:extLst>
                <a:ext uri="{FF2B5EF4-FFF2-40B4-BE49-F238E27FC236}">
                  <a16:creationId xmlns:a16="http://schemas.microsoft.com/office/drawing/2014/main" id="{818C1CA1-C941-47F8-B9DC-87E72105159B}"/>
                </a:ext>
              </a:extLst>
            </p:cNvPr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rgbClr val="FFCF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74;p15">
              <a:extLst>
                <a:ext uri="{FF2B5EF4-FFF2-40B4-BE49-F238E27FC236}">
                  <a16:creationId xmlns:a16="http://schemas.microsoft.com/office/drawing/2014/main" id="{F9120864-71AF-474D-AFCC-8CA98B6F982A}"/>
                </a:ext>
              </a:extLst>
            </p:cNvPr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75;p15">
              <a:extLst>
                <a:ext uri="{FF2B5EF4-FFF2-40B4-BE49-F238E27FC236}">
                  <a16:creationId xmlns:a16="http://schemas.microsoft.com/office/drawing/2014/main" id="{7102C4F2-4E39-46CF-86E0-0F2826FA9620}"/>
                </a:ext>
              </a:extLst>
            </p:cNvPr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76;p15">
              <a:extLst>
                <a:ext uri="{FF2B5EF4-FFF2-40B4-BE49-F238E27FC236}">
                  <a16:creationId xmlns:a16="http://schemas.microsoft.com/office/drawing/2014/main" id="{FF05A94A-7B5F-4C51-BA56-9FBC219DAB41}"/>
                </a:ext>
              </a:extLst>
            </p:cNvPr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77;p15">
              <a:extLst>
                <a:ext uri="{FF2B5EF4-FFF2-40B4-BE49-F238E27FC236}">
                  <a16:creationId xmlns:a16="http://schemas.microsoft.com/office/drawing/2014/main" id="{D3BC5608-4CB1-4B9B-8148-1467CA6F12E0}"/>
                </a:ext>
              </a:extLst>
            </p:cNvPr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78;p15">
              <a:extLst>
                <a:ext uri="{FF2B5EF4-FFF2-40B4-BE49-F238E27FC236}">
                  <a16:creationId xmlns:a16="http://schemas.microsoft.com/office/drawing/2014/main" id="{FD8B8C20-F577-46EF-9B9C-AE3B3AE770ED}"/>
                </a:ext>
              </a:extLst>
            </p:cNvPr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79;p15">
              <a:extLst>
                <a:ext uri="{FF2B5EF4-FFF2-40B4-BE49-F238E27FC236}">
                  <a16:creationId xmlns:a16="http://schemas.microsoft.com/office/drawing/2014/main" id="{21978AA3-339F-4BD4-BDAE-B6C84A3AC2E2}"/>
                </a:ext>
              </a:extLst>
            </p:cNvPr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80;p15">
              <a:extLst>
                <a:ext uri="{FF2B5EF4-FFF2-40B4-BE49-F238E27FC236}">
                  <a16:creationId xmlns:a16="http://schemas.microsoft.com/office/drawing/2014/main" id="{2AD8FED3-F5E8-4B10-B812-A2925CFE9772}"/>
                </a:ext>
              </a:extLst>
            </p:cNvPr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43" name="Google Shape;81;p15">
              <a:extLst>
                <a:ext uri="{FF2B5EF4-FFF2-40B4-BE49-F238E27FC236}">
                  <a16:creationId xmlns:a16="http://schemas.microsoft.com/office/drawing/2014/main" id="{24A5C141-82CF-4887-B7EA-0B6ADE04A4A7}"/>
                </a:ext>
              </a:extLst>
            </p:cNvPr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44" name="Google Shape;82;p15">
                <a:extLst>
                  <a:ext uri="{FF2B5EF4-FFF2-40B4-BE49-F238E27FC236}">
                    <a16:creationId xmlns:a16="http://schemas.microsoft.com/office/drawing/2014/main" id="{800F49FA-9A7A-43A5-ACAB-BB85A6CEE72E}"/>
                  </a:ext>
                </a:extLst>
              </p:cNvPr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83;p15">
                <a:extLst>
                  <a:ext uri="{FF2B5EF4-FFF2-40B4-BE49-F238E27FC236}">
                    <a16:creationId xmlns:a16="http://schemas.microsoft.com/office/drawing/2014/main" id="{AF1ED652-78B7-414C-A718-D51B6148BFE0}"/>
                  </a:ext>
                </a:extLst>
              </p:cNvPr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84;p15">
                <a:extLst>
                  <a:ext uri="{FF2B5EF4-FFF2-40B4-BE49-F238E27FC236}">
                    <a16:creationId xmlns:a16="http://schemas.microsoft.com/office/drawing/2014/main" id="{34C21FA7-43D3-4EBD-B958-EA3851959B9A}"/>
                  </a:ext>
                </a:extLst>
              </p:cNvPr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85;p15">
                <a:extLst>
                  <a:ext uri="{FF2B5EF4-FFF2-40B4-BE49-F238E27FC236}">
                    <a16:creationId xmlns:a16="http://schemas.microsoft.com/office/drawing/2014/main" id="{158C4FE2-ADE9-4777-8CEB-FF5454BB3298}"/>
                  </a:ext>
                </a:extLst>
              </p:cNvPr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86;p15">
                <a:extLst>
                  <a:ext uri="{FF2B5EF4-FFF2-40B4-BE49-F238E27FC236}">
                    <a16:creationId xmlns:a16="http://schemas.microsoft.com/office/drawing/2014/main" id="{53E07949-0497-41F2-8FE4-0E3D37AC88AA}"/>
                  </a:ext>
                </a:extLst>
              </p:cNvPr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2952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3" name="Google Shape;1082;p32">
            <a:extLst>
              <a:ext uri="{FF2B5EF4-FFF2-40B4-BE49-F238E27FC236}">
                <a16:creationId xmlns:a16="http://schemas.microsoft.com/office/drawing/2014/main" id="{0015B71F-C33D-47CA-A984-DBDE2CD8392F}"/>
              </a:ext>
            </a:extLst>
          </p:cNvPr>
          <p:cNvGrpSpPr/>
          <p:nvPr/>
        </p:nvGrpSpPr>
        <p:grpSpPr>
          <a:xfrm>
            <a:off x="4502150" y="5781675"/>
            <a:ext cx="9285943" cy="4697743"/>
            <a:chOff x="3105675" y="3074486"/>
            <a:chExt cx="2932311" cy="1574514"/>
          </a:xfrm>
        </p:grpSpPr>
        <p:sp>
          <p:nvSpPr>
            <p:cNvPr id="94" name="Google Shape;1083;p32">
              <a:extLst>
                <a:ext uri="{FF2B5EF4-FFF2-40B4-BE49-F238E27FC236}">
                  <a16:creationId xmlns:a16="http://schemas.microsoft.com/office/drawing/2014/main" id="{A2260513-238D-4188-8F4D-85C238A540C2}"/>
                </a:ext>
              </a:extLst>
            </p:cNvPr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084;p32">
              <a:extLst>
                <a:ext uri="{FF2B5EF4-FFF2-40B4-BE49-F238E27FC236}">
                  <a16:creationId xmlns:a16="http://schemas.microsoft.com/office/drawing/2014/main" id="{0A389426-6B9A-4098-B810-B4EF7408F42C}"/>
                </a:ext>
              </a:extLst>
            </p:cNvPr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085;p32">
              <a:extLst>
                <a:ext uri="{FF2B5EF4-FFF2-40B4-BE49-F238E27FC236}">
                  <a16:creationId xmlns:a16="http://schemas.microsoft.com/office/drawing/2014/main" id="{A98433B6-10FF-4EFA-81A3-8F1923251162}"/>
                </a:ext>
              </a:extLst>
            </p:cNvPr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086;p32">
              <a:extLst>
                <a:ext uri="{FF2B5EF4-FFF2-40B4-BE49-F238E27FC236}">
                  <a16:creationId xmlns:a16="http://schemas.microsoft.com/office/drawing/2014/main" id="{647BF072-A113-4828-B79D-ABB64C808C88}"/>
                </a:ext>
              </a:extLst>
            </p:cNvPr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087;p32">
              <a:extLst>
                <a:ext uri="{FF2B5EF4-FFF2-40B4-BE49-F238E27FC236}">
                  <a16:creationId xmlns:a16="http://schemas.microsoft.com/office/drawing/2014/main" id="{D2EB908C-6776-4A65-82E7-58B0AA9F5693}"/>
                </a:ext>
              </a:extLst>
            </p:cNvPr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088;p32">
              <a:extLst>
                <a:ext uri="{FF2B5EF4-FFF2-40B4-BE49-F238E27FC236}">
                  <a16:creationId xmlns:a16="http://schemas.microsoft.com/office/drawing/2014/main" id="{B33DFA6F-4F2E-43E6-9616-AC5E1C94A071}"/>
                </a:ext>
              </a:extLst>
            </p:cNvPr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89;p32">
              <a:extLst>
                <a:ext uri="{FF2B5EF4-FFF2-40B4-BE49-F238E27FC236}">
                  <a16:creationId xmlns:a16="http://schemas.microsoft.com/office/drawing/2014/main" id="{5BC00A35-1515-4D51-BFEE-064F5DE3A0F5}"/>
                </a:ext>
              </a:extLst>
            </p:cNvPr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90;p32">
              <a:extLst>
                <a:ext uri="{FF2B5EF4-FFF2-40B4-BE49-F238E27FC236}">
                  <a16:creationId xmlns:a16="http://schemas.microsoft.com/office/drawing/2014/main" id="{0F406F31-EB05-48A4-9282-6FDDEE76A41D}"/>
                </a:ext>
              </a:extLst>
            </p:cNvPr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91;p32">
              <a:extLst>
                <a:ext uri="{FF2B5EF4-FFF2-40B4-BE49-F238E27FC236}">
                  <a16:creationId xmlns:a16="http://schemas.microsoft.com/office/drawing/2014/main" id="{5BD01141-3B9A-4169-A16E-49EFF94263B8}"/>
                </a:ext>
              </a:extLst>
            </p:cNvPr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rgbClr val="9A031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92;p32">
              <a:extLst>
                <a:ext uri="{FF2B5EF4-FFF2-40B4-BE49-F238E27FC236}">
                  <a16:creationId xmlns:a16="http://schemas.microsoft.com/office/drawing/2014/main" id="{643771AE-5000-4693-B421-8926BF1E227D}"/>
                </a:ext>
              </a:extLst>
            </p:cNvPr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93;p32">
              <a:extLst>
                <a:ext uri="{FF2B5EF4-FFF2-40B4-BE49-F238E27FC236}">
                  <a16:creationId xmlns:a16="http://schemas.microsoft.com/office/drawing/2014/main" id="{8AFE4D89-CDE6-48A4-AEAA-A3C6A2AA4854}"/>
                </a:ext>
              </a:extLst>
            </p:cNvPr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94;p32">
              <a:extLst>
                <a:ext uri="{FF2B5EF4-FFF2-40B4-BE49-F238E27FC236}">
                  <a16:creationId xmlns:a16="http://schemas.microsoft.com/office/drawing/2014/main" id="{997BD38A-766E-42AE-A566-DA2917C4A22F}"/>
                </a:ext>
              </a:extLst>
            </p:cNvPr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95;p32">
              <a:extLst>
                <a:ext uri="{FF2B5EF4-FFF2-40B4-BE49-F238E27FC236}">
                  <a16:creationId xmlns:a16="http://schemas.microsoft.com/office/drawing/2014/main" id="{798D4B26-A7FA-42E8-B946-A7C2A811D7A4}"/>
                </a:ext>
              </a:extLst>
            </p:cNvPr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96;p32">
              <a:extLst>
                <a:ext uri="{FF2B5EF4-FFF2-40B4-BE49-F238E27FC236}">
                  <a16:creationId xmlns:a16="http://schemas.microsoft.com/office/drawing/2014/main" id="{A37CC1C7-99B8-4E80-AA50-13ACDF6FEC2A}"/>
                </a:ext>
              </a:extLst>
            </p:cNvPr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97;p32">
              <a:extLst>
                <a:ext uri="{FF2B5EF4-FFF2-40B4-BE49-F238E27FC236}">
                  <a16:creationId xmlns:a16="http://schemas.microsoft.com/office/drawing/2014/main" id="{16CE27B8-9873-4646-8A7E-08ED28738D76}"/>
                </a:ext>
              </a:extLst>
            </p:cNvPr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741038" y="2829281"/>
            <a:ext cx="1333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oogle Shape;60;p15">
            <a:extLst>
              <a:ext uri="{FF2B5EF4-FFF2-40B4-BE49-F238E27FC236}">
                <a16:creationId xmlns:a16="http://schemas.microsoft.com/office/drawing/2014/main" id="{7A57946F-D9FB-4AD2-9769-DD901C7885A2}"/>
              </a:ext>
            </a:extLst>
          </p:cNvPr>
          <p:cNvGrpSpPr/>
          <p:nvPr/>
        </p:nvGrpSpPr>
        <p:grpSpPr>
          <a:xfrm>
            <a:off x="1073150" y="2505075"/>
            <a:ext cx="2803138" cy="4209020"/>
            <a:chOff x="903792" y="214901"/>
            <a:chExt cx="2995444" cy="4497778"/>
          </a:xfrm>
        </p:grpSpPr>
        <p:sp>
          <p:nvSpPr>
            <p:cNvPr id="23" name="Google Shape;61;p15">
              <a:extLst>
                <a:ext uri="{FF2B5EF4-FFF2-40B4-BE49-F238E27FC236}">
                  <a16:creationId xmlns:a16="http://schemas.microsoft.com/office/drawing/2014/main" id="{F3BA7BE0-8172-45E3-8E19-014B607D028E}"/>
                </a:ext>
              </a:extLst>
            </p:cNvPr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62;p15">
              <a:extLst>
                <a:ext uri="{FF2B5EF4-FFF2-40B4-BE49-F238E27FC236}">
                  <a16:creationId xmlns:a16="http://schemas.microsoft.com/office/drawing/2014/main" id="{69ED96B0-07A8-4DDF-BC49-2AEE000E280C}"/>
                </a:ext>
              </a:extLst>
            </p:cNvPr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63;p15">
              <a:extLst>
                <a:ext uri="{FF2B5EF4-FFF2-40B4-BE49-F238E27FC236}">
                  <a16:creationId xmlns:a16="http://schemas.microsoft.com/office/drawing/2014/main" id="{E0A5C4E1-8608-439A-85DD-D6C830569F15}"/>
                </a:ext>
              </a:extLst>
            </p:cNvPr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64;p15">
              <a:extLst>
                <a:ext uri="{FF2B5EF4-FFF2-40B4-BE49-F238E27FC236}">
                  <a16:creationId xmlns:a16="http://schemas.microsoft.com/office/drawing/2014/main" id="{B6EAFC87-69E1-4CD7-B727-AF153F858789}"/>
                </a:ext>
              </a:extLst>
            </p:cNvPr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65;p15">
              <a:extLst>
                <a:ext uri="{FF2B5EF4-FFF2-40B4-BE49-F238E27FC236}">
                  <a16:creationId xmlns:a16="http://schemas.microsoft.com/office/drawing/2014/main" id="{CFFB5D2E-2D93-466E-ADF3-15747D771D12}"/>
                </a:ext>
              </a:extLst>
            </p:cNvPr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66;p15">
              <a:extLst>
                <a:ext uri="{FF2B5EF4-FFF2-40B4-BE49-F238E27FC236}">
                  <a16:creationId xmlns:a16="http://schemas.microsoft.com/office/drawing/2014/main" id="{F3755E4A-F8EE-49DA-8E58-AA2318E23B57}"/>
                </a:ext>
              </a:extLst>
            </p:cNvPr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67;p15">
              <a:extLst>
                <a:ext uri="{FF2B5EF4-FFF2-40B4-BE49-F238E27FC236}">
                  <a16:creationId xmlns:a16="http://schemas.microsoft.com/office/drawing/2014/main" id="{6A1792C2-D02C-4D49-B513-FEBE03E4BFFB}"/>
                </a:ext>
              </a:extLst>
            </p:cNvPr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68;p15">
              <a:extLst>
                <a:ext uri="{FF2B5EF4-FFF2-40B4-BE49-F238E27FC236}">
                  <a16:creationId xmlns:a16="http://schemas.microsoft.com/office/drawing/2014/main" id="{EE57B214-9AF0-40E2-B4C7-150AEB18B52C}"/>
                </a:ext>
              </a:extLst>
            </p:cNvPr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69;p15">
              <a:extLst>
                <a:ext uri="{FF2B5EF4-FFF2-40B4-BE49-F238E27FC236}">
                  <a16:creationId xmlns:a16="http://schemas.microsoft.com/office/drawing/2014/main" id="{1D49D04C-460D-4F6E-8AF6-0F17653E3C14}"/>
                </a:ext>
              </a:extLst>
            </p:cNvPr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F141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70;p15">
              <a:extLst>
                <a:ext uri="{FF2B5EF4-FFF2-40B4-BE49-F238E27FC236}">
                  <a16:creationId xmlns:a16="http://schemas.microsoft.com/office/drawing/2014/main" id="{663680B0-AEAF-4AF3-98C0-EA9CEFCCD0B8}"/>
                </a:ext>
              </a:extLst>
            </p:cNvPr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71;p15">
              <a:extLst>
                <a:ext uri="{FF2B5EF4-FFF2-40B4-BE49-F238E27FC236}">
                  <a16:creationId xmlns:a16="http://schemas.microsoft.com/office/drawing/2014/main" id="{3432840D-E223-4A88-8FE6-0F0ED3F353AD}"/>
                </a:ext>
              </a:extLst>
            </p:cNvPr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72;p15">
              <a:extLst>
                <a:ext uri="{FF2B5EF4-FFF2-40B4-BE49-F238E27FC236}">
                  <a16:creationId xmlns:a16="http://schemas.microsoft.com/office/drawing/2014/main" id="{6BD9E10A-B000-4FEE-8265-C866E35C7CAC}"/>
                </a:ext>
              </a:extLst>
            </p:cNvPr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73;p15">
              <a:extLst>
                <a:ext uri="{FF2B5EF4-FFF2-40B4-BE49-F238E27FC236}">
                  <a16:creationId xmlns:a16="http://schemas.microsoft.com/office/drawing/2014/main" id="{818C1CA1-C941-47F8-B9DC-87E72105159B}"/>
                </a:ext>
              </a:extLst>
            </p:cNvPr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rgbClr val="FFCF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74;p15">
              <a:extLst>
                <a:ext uri="{FF2B5EF4-FFF2-40B4-BE49-F238E27FC236}">
                  <a16:creationId xmlns:a16="http://schemas.microsoft.com/office/drawing/2014/main" id="{F9120864-71AF-474D-AFCC-8CA98B6F982A}"/>
                </a:ext>
              </a:extLst>
            </p:cNvPr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75;p15">
              <a:extLst>
                <a:ext uri="{FF2B5EF4-FFF2-40B4-BE49-F238E27FC236}">
                  <a16:creationId xmlns:a16="http://schemas.microsoft.com/office/drawing/2014/main" id="{7102C4F2-4E39-46CF-86E0-0F2826FA9620}"/>
                </a:ext>
              </a:extLst>
            </p:cNvPr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76;p15">
              <a:extLst>
                <a:ext uri="{FF2B5EF4-FFF2-40B4-BE49-F238E27FC236}">
                  <a16:creationId xmlns:a16="http://schemas.microsoft.com/office/drawing/2014/main" id="{FF05A94A-7B5F-4C51-BA56-9FBC219DAB41}"/>
                </a:ext>
              </a:extLst>
            </p:cNvPr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77;p15">
              <a:extLst>
                <a:ext uri="{FF2B5EF4-FFF2-40B4-BE49-F238E27FC236}">
                  <a16:creationId xmlns:a16="http://schemas.microsoft.com/office/drawing/2014/main" id="{D3BC5608-4CB1-4B9B-8148-1467CA6F12E0}"/>
                </a:ext>
              </a:extLst>
            </p:cNvPr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78;p15">
              <a:extLst>
                <a:ext uri="{FF2B5EF4-FFF2-40B4-BE49-F238E27FC236}">
                  <a16:creationId xmlns:a16="http://schemas.microsoft.com/office/drawing/2014/main" id="{FD8B8C20-F577-46EF-9B9C-AE3B3AE770ED}"/>
                </a:ext>
              </a:extLst>
            </p:cNvPr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79;p15">
              <a:extLst>
                <a:ext uri="{FF2B5EF4-FFF2-40B4-BE49-F238E27FC236}">
                  <a16:creationId xmlns:a16="http://schemas.microsoft.com/office/drawing/2014/main" id="{21978AA3-339F-4BD4-BDAE-B6C84A3AC2E2}"/>
                </a:ext>
              </a:extLst>
            </p:cNvPr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80;p15">
              <a:extLst>
                <a:ext uri="{FF2B5EF4-FFF2-40B4-BE49-F238E27FC236}">
                  <a16:creationId xmlns:a16="http://schemas.microsoft.com/office/drawing/2014/main" id="{2AD8FED3-F5E8-4B10-B812-A2925CFE9772}"/>
                </a:ext>
              </a:extLst>
            </p:cNvPr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43" name="Google Shape;81;p15">
              <a:extLst>
                <a:ext uri="{FF2B5EF4-FFF2-40B4-BE49-F238E27FC236}">
                  <a16:creationId xmlns:a16="http://schemas.microsoft.com/office/drawing/2014/main" id="{24A5C141-82CF-4887-B7EA-0B6ADE04A4A7}"/>
                </a:ext>
              </a:extLst>
            </p:cNvPr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44" name="Google Shape;82;p15">
                <a:extLst>
                  <a:ext uri="{FF2B5EF4-FFF2-40B4-BE49-F238E27FC236}">
                    <a16:creationId xmlns:a16="http://schemas.microsoft.com/office/drawing/2014/main" id="{800F49FA-9A7A-43A5-ACAB-BB85A6CEE72E}"/>
                  </a:ext>
                </a:extLst>
              </p:cNvPr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83;p15">
                <a:extLst>
                  <a:ext uri="{FF2B5EF4-FFF2-40B4-BE49-F238E27FC236}">
                    <a16:creationId xmlns:a16="http://schemas.microsoft.com/office/drawing/2014/main" id="{AF1ED652-78B7-414C-A718-D51B6148BFE0}"/>
                  </a:ext>
                </a:extLst>
              </p:cNvPr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84;p15">
                <a:extLst>
                  <a:ext uri="{FF2B5EF4-FFF2-40B4-BE49-F238E27FC236}">
                    <a16:creationId xmlns:a16="http://schemas.microsoft.com/office/drawing/2014/main" id="{34C21FA7-43D3-4EBD-B958-EA3851959B9A}"/>
                  </a:ext>
                </a:extLst>
              </p:cNvPr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85;p15">
                <a:extLst>
                  <a:ext uri="{FF2B5EF4-FFF2-40B4-BE49-F238E27FC236}">
                    <a16:creationId xmlns:a16="http://schemas.microsoft.com/office/drawing/2014/main" id="{158C4FE2-ADE9-4777-8CEB-FF5454BB3298}"/>
                  </a:ext>
                </a:extLst>
              </p:cNvPr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86;p15">
                <a:extLst>
                  <a:ext uri="{FF2B5EF4-FFF2-40B4-BE49-F238E27FC236}">
                    <a16:creationId xmlns:a16="http://schemas.microsoft.com/office/drawing/2014/main" id="{53E07949-0497-41F2-8FE4-0E3D37AC88AA}"/>
                  </a:ext>
                </a:extLst>
              </p:cNvPr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255202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chool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Idea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D686A3"/>
      </a:accent1>
      <a:accent2>
        <a:srgbClr val="EEB1C7"/>
      </a:accent2>
      <a:accent3>
        <a:srgbClr val="B271CC"/>
      </a:accent3>
      <a:accent4>
        <a:srgbClr val="D0A4EB"/>
      </a:accent4>
      <a:accent5>
        <a:srgbClr val="FCB524"/>
      </a:accent5>
      <a:accent6>
        <a:srgbClr val="FAE0AA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Agenda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5EB2FC"/>
      </a:accent1>
      <a:accent2>
        <a:srgbClr val="69E781"/>
      </a:accent2>
      <a:accent3>
        <a:srgbClr val="869FB2"/>
      </a:accent3>
      <a:accent4>
        <a:srgbClr val="4949E7"/>
      </a:accent4>
      <a:accent5>
        <a:srgbClr val="FCBD24"/>
      </a:accent5>
      <a:accent6>
        <a:srgbClr val="EC3A3B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Agile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2506E"/>
      </a:accent1>
      <a:accent2>
        <a:srgbClr val="1D2F40"/>
      </a:accent2>
      <a:accent3>
        <a:srgbClr val="43CAD9"/>
      </a:accent3>
      <a:accent4>
        <a:srgbClr val="F29F05"/>
      </a:accent4>
      <a:accent5>
        <a:srgbClr val="F28080"/>
      </a:accent5>
      <a:accent6>
        <a:srgbClr val="FF8AB7"/>
      </a:accent6>
      <a:hlink>
        <a:srgbClr val="99999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Brainstorming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58870"/>
      </a:lt2>
      <a:accent1>
        <a:srgbClr val="FBB7A4"/>
      </a:accent1>
      <a:accent2>
        <a:srgbClr val="FFEEE7"/>
      </a:accent2>
      <a:accent3>
        <a:srgbClr val="03B5A3"/>
      </a:accent3>
      <a:accent4>
        <a:srgbClr val="9AD6CC"/>
      </a:accent4>
      <a:accent5>
        <a:srgbClr val="D1ECDB"/>
      </a:accent5>
      <a:accent6>
        <a:srgbClr val="F58870"/>
      </a:accent6>
      <a:hlink>
        <a:srgbClr val="FBB7A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7051</TotalTime>
  <Words>832</Words>
  <Application>Microsoft Office PowerPoint</Application>
  <PresentationFormat>Произвольный</PresentationFormat>
  <Paragraphs>178</Paragraphs>
  <Slides>16</Slides>
  <Notes>10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16</vt:i4>
      </vt:variant>
    </vt:vector>
  </HeadingPairs>
  <TitlesOfParts>
    <vt:vector size="31" baseType="lpstr">
      <vt:lpstr>Arial</vt:lpstr>
      <vt:lpstr>Calibri</vt:lpstr>
      <vt:lpstr>Calibri Light</vt:lpstr>
      <vt:lpstr>Fira Sans</vt:lpstr>
      <vt:lpstr>Fira Sans Extra Condensed Medium</vt:lpstr>
      <vt:lpstr>Fira Sans Medium</vt:lpstr>
      <vt:lpstr>Lato</vt:lpstr>
      <vt:lpstr>Roboto</vt:lpstr>
      <vt:lpstr>Times New Roman</vt:lpstr>
      <vt:lpstr>Тема Office</vt:lpstr>
      <vt:lpstr>School Infographics by Slidesgo</vt:lpstr>
      <vt:lpstr>Ideas Infographics by Slidesgo</vt:lpstr>
      <vt:lpstr>Agenda Infographics by Slidesgo</vt:lpstr>
      <vt:lpstr>Agile Infographics by Slidesgo</vt:lpstr>
      <vt:lpstr>Brainstorming Infographics by Slidesgo</vt:lpstr>
      <vt:lpstr>Презентация PowerPoint</vt:lpstr>
      <vt:lpstr>REJA:</vt:lpstr>
      <vt:lpstr>Презентация PowerPoint</vt:lpstr>
      <vt:lpstr>“Mushohada” mashqi</vt:lpstr>
      <vt:lpstr>    “PUZZLE” usuli</vt:lpstr>
      <vt:lpstr>Презентация PowerPoint</vt:lpstr>
      <vt:lpstr>Misralardagi hijolarning ham sifatiy, ham miqdoriy tengligi.</vt:lpstr>
      <vt:lpstr> Aruz vazni haqida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568</cp:revision>
  <cp:lastPrinted>2020-12-11T16:07:03Z</cp:lastPrinted>
  <dcterms:created xsi:type="dcterms:W3CDTF">2020-11-12T01:04:50Z</dcterms:created>
  <dcterms:modified xsi:type="dcterms:W3CDTF">2025-01-25T10:15:55Z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