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3954" r:id="rId2"/>
    <p:sldMasterId id="2147483966" r:id="rId3"/>
    <p:sldMasterId id="2147484002" r:id="rId4"/>
    <p:sldMasterId id="2147484016" r:id="rId5"/>
  </p:sldMasterIdLst>
  <p:notesMasterIdLst>
    <p:notesMasterId r:id="rId25"/>
  </p:notesMasterIdLst>
  <p:sldIdLst>
    <p:sldId id="585" r:id="rId6"/>
    <p:sldId id="366" r:id="rId7"/>
    <p:sldId id="364" r:id="rId8"/>
    <p:sldId id="257" r:id="rId9"/>
    <p:sldId id="584" r:id="rId10"/>
    <p:sldId id="352" r:id="rId11"/>
    <p:sldId id="268" r:id="rId12"/>
    <p:sldId id="365" r:id="rId13"/>
    <p:sldId id="353" r:id="rId14"/>
    <p:sldId id="3284" r:id="rId15"/>
    <p:sldId id="3286" r:id="rId16"/>
    <p:sldId id="3287" r:id="rId17"/>
    <p:sldId id="284" r:id="rId18"/>
    <p:sldId id="260" r:id="rId19"/>
    <p:sldId id="283" r:id="rId20"/>
    <p:sldId id="581" r:id="rId21"/>
    <p:sldId id="582" r:id="rId22"/>
    <p:sldId id="259" r:id="rId23"/>
    <p:sldId id="583" r:id="rId24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3935"/>
    <a:srgbClr val="002060"/>
    <a:srgbClr val="ED9933"/>
    <a:srgbClr val="AB25A1"/>
    <a:srgbClr val="D7710B"/>
    <a:srgbClr val="FFFFFF"/>
    <a:srgbClr val="29BD96"/>
    <a:srgbClr val="2C5E6A"/>
    <a:srgbClr val="2CC8A1"/>
    <a:srgbClr val="1F29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9EEBF5-267B-490F-BA20-B07371AF9E0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1A9F3B1-548C-4A8C-83CC-E2F28C90D58C}">
      <dgm:prSet phldrT="[Текст]"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Matn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2896AE-443A-4149-A823-C29B1F8088EF}" type="parTrans" cxnId="{CE9F7DBB-1A1E-4021-9FE3-82AA4E3A1D0E}">
      <dgm:prSet/>
      <dgm:spPr/>
      <dgm:t>
        <a:bodyPr/>
        <a:lstStyle/>
        <a:p>
          <a:endParaRPr lang="ru-RU"/>
        </a:p>
      </dgm:t>
    </dgm:pt>
    <dgm:pt modelId="{9AEABDE5-27C7-4E67-AA56-F76857439E9A}" type="sibTrans" cxnId="{CE9F7DBB-1A1E-4021-9FE3-82AA4E3A1D0E}">
      <dgm:prSet/>
      <dgm:spPr/>
      <dgm:t>
        <a:bodyPr/>
        <a:lstStyle/>
        <a:p>
          <a:endParaRPr lang="ru-RU"/>
        </a:p>
      </dgm:t>
    </dgm:pt>
    <dgm:pt modelId="{F24E7BB5-3F9C-40A9-9D56-CC3DCAA1565B}">
      <dgm:prSet phldrT="[Текст]"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Ki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Mallu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chu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azm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etti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qo‘rg‘onig‘a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,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C96F90-A21B-435B-9AE2-E968A89189BB}" type="parTrans" cxnId="{2ED87626-A09B-47CE-B606-8B71F692E07A}">
      <dgm:prSet/>
      <dgm:spPr/>
      <dgm:t>
        <a:bodyPr/>
        <a:lstStyle/>
        <a:p>
          <a:endParaRPr lang="ru-RU"/>
        </a:p>
      </dgm:t>
    </dgm:pt>
    <dgm:pt modelId="{778718E6-EDFE-4D14-AF9E-78FCA3F8EB2E}" type="sibTrans" cxnId="{2ED87626-A09B-47CE-B606-8B71F692E07A}">
      <dgm:prSet/>
      <dgm:spPr/>
      <dgm:t>
        <a:bodyPr/>
        <a:lstStyle/>
        <a:p>
          <a:endParaRPr lang="ru-RU"/>
        </a:p>
      </dgm:t>
    </dgm:pt>
    <dgm:pt modelId="{DD8C6A62-D2DB-4FF5-9822-C5321FA30E8A}">
      <dgm:prSet phldrT="[Текст]"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Lug’at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267A18-DF40-41EC-9BCE-3C8F84292C6E}" type="parTrans" cxnId="{241B8B65-155C-4DED-9A09-C266811A89FE}">
      <dgm:prSet/>
      <dgm:spPr/>
      <dgm:t>
        <a:bodyPr/>
        <a:lstStyle/>
        <a:p>
          <a:endParaRPr lang="ru-RU"/>
        </a:p>
      </dgm:t>
    </dgm:pt>
    <dgm:pt modelId="{04DFEAA8-FDCC-455E-A254-B8BB75AF299B}" type="sibTrans" cxnId="{241B8B65-155C-4DED-9A09-C266811A89FE}">
      <dgm:prSet/>
      <dgm:spPr/>
      <dgm:t>
        <a:bodyPr/>
        <a:lstStyle/>
        <a:p>
          <a:endParaRPr lang="ru-RU"/>
        </a:p>
      </dgm:t>
    </dgm:pt>
    <dgm:pt modelId="{E456A8E4-E7C4-4D98-BC43-386EB8B413B8}">
      <dgm:prSet phldrT="[Текст]"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Azm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etti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-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qaror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qildi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3CA104-A801-4298-9872-0D795B7912DF}" type="parTrans" cxnId="{85CEE5C6-6E2F-4C4D-8A8D-C40A24F82878}">
      <dgm:prSet/>
      <dgm:spPr/>
      <dgm:t>
        <a:bodyPr/>
        <a:lstStyle/>
        <a:p>
          <a:endParaRPr lang="ru-RU"/>
        </a:p>
      </dgm:t>
    </dgm:pt>
    <dgm:pt modelId="{8F5C8BDD-8F33-4E72-A9A5-05FBA14B6B9E}" type="sibTrans" cxnId="{85CEE5C6-6E2F-4C4D-8A8D-C40A24F82878}">
      <dgm:prSet/>
      <dgm:spPr/>
      <dgm:t>
        <a:bodyPr/>
        <a:lstStyle/>
        <a:p>
          <a:endParaRPr lang="ru-RU"/>
        </a:p>
      </dgm:t>
    </dgm:pt>
    <dgm:pt modelId="{E49EB827-05BF-47B6-9BDC-2A087AF32BCD}">
      <dgm:prSet phldrT="[Текст]"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Nasriy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bayon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FD7456-85FC-4A73-A71F-7A8870F572CB}" type="parTrans" cxnId="{ABE33769-94B9-4705-8EC9-7DB0AEC41CA4}">
      <dgm:prSet/>
      <dgm:spPr/>
      <dgm:t>
        <a:bodyPr/>
        <a:lstStyle/>
        <a:p>
          <a:endParaRPr lang="ru-RU"/>
        </a:p>
      </dgm:t>
    </dgm:pt>
    <dgm:pt modelId="{5F0C1FA2-F2F7-4799-ACDA-3C4ACC7409E7}" type="sibTrans" cxnId="{ABE33769-94B9-4705-8EC9-7DB0AEC41CA4}">
      <dgm:prSet/>
      <dgm:spPr/>
      <dgm:t>
        <a:bodyPr/>
        <a:lstStyle/>
        <a:p>
          <a:endParaRPr lang="ru-RU"/>
        </a:p>
      </dgm:t>
    </dgm:pt>
    <dgm:pt modelId="{785BFA37-F34E-45D1-940D-2589C5CD1BBD}">
      <dgm:prSet phldrT="[Текст]"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Tiriklikni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joniga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minnat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tutib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Mallu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qo’rg’oniga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kirishga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qaror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qildi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AD8796-7DEE-4D16-A150-AEA9F6EBCA4C}" type="parTrans" cxnId="{F7252662-F040-4C17-96E2-DF65BCAEE286}">
      <dgm:prSet/>
      <dgm:spPr/>
      <dgm:t>
        <a:bodyPr/>
        <a:lstStyle/>
        <a:p>
          <a:endParaRPr lang="ru-RU"/>
        </a:p>
      </dgm:t>
    </dgm:pt>
    <dgm:pt modelId="{C51CB018-D44C-4551-B613-A361D8EA4105}" type="sibTrans" cxnId="{F7252662-F040-4C17-96E2-DF65BCAEE286}">
      <dgm:prSet/>
      <dgm:spPr/>
      <dgm:t>
        <a:bodyPr/>
        <a:lstStyle/>
        <a:p>
          <a:endParaRPr lang="ru-RU"/>
        </a:p>
      </dgm:t>
    </dgm:pt>
    <dgm:pt modelId="{C07D246E-728A-48AB-A75D-FF77DF0C5B0D}">
      <dgm:prSet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Tiriklikni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minnat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tutub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jonig‘a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57DFC7-AAF3-4517-9F1F-69F9B410562C}" type="parTrans" cxnId="{FB498694-36BA-4AE8-BE4C-3AB6271DC4F7}">
      <dgm:prSet/>
      <dgm:spPr/>
      <dgm:t>
        <a:bodyPr/>
        <a:lstStyle/>
        <a:p>
          <a:endParaRPr lang="ru-RU"/>
        </a:p>
      </dgm:t>
    </dgm:pt>
    <dgm:pt modelId="{34A69100-4661-4C55-ADA5-4C1618A1C3F7}" type="sibTrans" cxnId="{FB498694-36BA-4AE8-BE4C-3AB6271DC4F7}">
      <dgm:prSet/>
      <dgm:spPr/>
      <dgm:t>
        <a:bodyPr/>
        <a:lstStyle/>
        <a:p>
          <a:endParaRPr lang="ru-RU"/>
        </a:p>
      </dgm:t>
    </dgm:pt>
    <dgm:pt modelId="{76B28439-9E82-4C73-9154-18F2856C4276}" type="pres">
      <dgm:prSet presAssocID="{1B9EEBF5-267B-490F-BA20-B07371AF9E07}" presName="Name0" presStyleCnt="0">
        <dgm:presLayoutVars>
          <dgm:dir/>
          <dgm:animLvl val="lvl"/>
          <dgm:resizeHandles val="exact"/>
        </dgm:presLayoutVars>
      </dgm:prSet>
      <dgm:spPr/>
    </dgm:pt>
    <dgm:pt modelId="{6BF77F59-B574-4D37-8581-A1836786F948}" type="pres">
      <dgm:prSet presAssocID="{01A9F3B1-548C-4A8C-83CC-E2F28C90D58C}" presName="linNode" presStyleCnt="0"/>
      <dgm:spPr/>
    </dgm:pt>
    <dgm:pt modelId="{37D2921A-02AE-4F49-B726-FFDB55AF7204}" type="pres">
      <dgm:prSet presAssocID="{01A9F3B1-548C-4A8C-83CC-E2F28C90D58C}" presName="parentText" presStyleLbl="node1" presStyleIdx="0" presStyleCnt="3" custLinFactNeighborX="351" custLinFactNeighborY="-6783">
        <dgm:presLayoutVars>
          <dgm:chMax val="1"/>
          <dgm:bulletEnabled val="1"/>
        </dgm:presLayoutVars>
      </dgm:prSet>
      <dgm:spPr/>
    </dgm:pt>
    <dgm:pt modelId="{D861EB56-F753-4DE2-90FA-B6E46E1D4C45}" type="pres">
      <dgm:prSet presAssocID="{01A9F3B1-548C-4A8C-83CC-E2F28C90D58C}" presName="descendantText" presStyleLbl="alignAccFollowNode1" presStyleIdx="0" presStyleCnt="3">
        <dgm:presLayoutVars>
          <dgm:bulletEnabled val="1"/>
        </dgm:presLayoutVars>
      </dgm:prSet>
      <dgm:spPr/>
    </dgm:pt>
    <dgm:pt modelId="{01F57CE3-8748-4DE7-A05F-4597A8991CA7}" type="pres">
      <dgm:prSet presAssocID="{9AEABDE5-27C7-4E67-AA56-F76857439E9A}" presName="sp" presStyleCnt="0"/>
      <dgm:spPr/>
    </dgm:pt>
    <dgm:pt modelId="{6628DA65-BD13-411A-8384-4EEAF004E2FF}" type="pres">
      <dgm:prSet presAssocID="{DD8C6A62-D2DB-4FF5-9822-C5321FA30E8A}" presName="linNode" presStyleCnt="0"/>
      <dgm:spPr/>
    </dgm:pt>
    <dgm:pt modelId="{CE979623-0050-4FE3-88FF-B57F75381F58}" type="pres">
      <dgm:prSet presAssocID="{DD8C6A62-D2DB-4FF5-9822-C5321FA30E8A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D3345A1C-2DB8-47D6-80CB-4C3436E81194}" type="pres">
      <dgm:prSet presAssocID="{DD8C6A62-D2DB-4FF5-9822-C5321FA30E8A}" presName="descendantText" presStyleLbl="alignAccFollowNode1" presStyleIdx="1" presStyleCnt="3">
        <dgm:presLayoutVars>
          <dgm:bulletEnabled val="1"/>
        </dgm:presLayoutVars>
      </dgm:prSet>
      <dgm:spPr/>
    </dgm:pt>
    <dgm:pt modelId="{AA03B93B-CD5B-4E20-86E9-3AF931EA23E5}" type="pres">
      <dgm:prSet presAssocID="{04DFEAA8-FDCC-455E-A254-B8BB75AF299B}" presName="sp" presStyleCnt="0"/>
      <dgm:spPr/>
    </dgm:pt>
    <dgm:pt modelId="{4BECFC5D-8AA7-4AB7-8958-77A59ACAE743}" type="pres">
      <dgm:prSet presAssocID="{E49EB827-05BF-47B6-9BDC-2A087AF32BCD}" presName="linNode" presStyleCnt="0"/>
      <dgm:spPr/>
    </dgm:pt>
    <dgm:pt modelId="{973E8328-C371-4F99-B255-F155AAE77CB0}" type="pres">
      <dgm:prSet presAssocID="{E49EB827-05BF-47B6-9BDC-2A087AF32BCD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4A80DB37-7237-4CDC-83B5-C6E913093FCA}" type="pres">
      <dgm:prSet presAssocID="{E49EB827-05BF-47B6-9BDC-2A087AF32BCD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D152DD01-6997-4DCC-89E8-A604CDD90D15}" type="presOf" srcId="{DD8C6A62-D2DB-4FF5-9822-C5321FA30E8A}" destId="{CE979623-0050-4FE3-88FF-B57F75381F58}" srcOrd="0" destOrd="0" presId="urn:microsoft.com/office/officeart/2005/8/layout/vList5"/>
    <dgm:cxn modelId="{D782280F-23DC-483C-A82E-09687FE5E620}" type="presOf" srcId="{F24E7BB5-3F9C-40A9-9D56-CC3DCAA1565B}" destId="{D861EB56-F753-4DE2-90FA-B6E46E1D4C45}" srcOrd="0" destOrd="0" presId="urn:microsoft.com/office/officeart/2005/8/layout/vList5"/>
    <dgm:cxn modelId="{2ED87626-A09B-47CE-B606-8B71F692E07A}" srcId="{01A9F3B1-548C-4A8C-83CC-E2F28C90D58C}" destId="{F24E7BB5-3F9C-40A9-9D56-CC3DCAA1565B}" srcOrd="0" destOrd="0" parTransId="{70C96F90-A21B-435B-9AE2-E968A89189BB}" sibTransId="{778718E6-EDFE-4D14-AF9E-78FCA3F8EB2E}"/>
    <dgm:cxn modelId="{C0634A61-DFB2-4429-841F-C5821068BE40}" type="presOf" srcId="{1B9EEBF5-267B-490F-BA20-B07371AF9E07}" destId="{76B28439-9E82-4C73-9154-18F2856C4276}" srcOrd="0" destOrd="0" presId="urn:microsoft.com/office/officeart/2005/8/layout/vList5"/>
    <dgm:cxn modelId="{F7252662-F040-4C17-96E2-DF65BCAEE286}" srcId="{E49EB827-05BF-47B6-9BDC-2A087AF32BCD}" destId="{785BFA37-F34E-45D1-940D-2589C5CD1BBD}" srcOrd="0" destOrd="0" parTransId="{71AD8796-7DEE-4D16-A150-AEA9F6EBCA4C}" sibTransId="{C51CB018-D44C-4551-B613-A361D8EA4105}"/>
    <dgm:cxn modelId="{241B8B65-155C-4DED-9A09-C266811A89FE}" srcId="{1B9EEBF5-267B-490F-BA20-B07371AF9E07}" destId="{DD8C6A62-D2DB-4FF5-9822-C5321FA30E8A}" srcOrd="1" destOrd="0" parTransId="{9B267A18-DF40-41EC-9BCE-3C8F84292C6E}" sibTransId="{04DFEAA8-FDCC-455E-A254-B8BB75AF299B}"/>
    <dgm:cxn modelId="{ABE33769-94B9-4705-8EC9-7DB0AEC41CA4}" srcId="{1B9EEBF5-267B-490F-BA20-B07371AF9E07}" destId="{E49EB827-05BF-47B6-9BDC-2A087AF32BCD}" srcOrd="2" destOrd="0" parTransId="{69FD7456-85FC-4A73-A71F-7A8870F572CB}" sibTransId="{5F0C1FA2-F2F7-4799-ACDA-3C4ACC7409E7}"/>
    <dgm:cxn modelId="{4C4B0475-0647-425D-A971-D7C708B4E926}" type="presOf" srcId="{C07D246E-728A-48AB-A75D-FF77DF0C5B0D}" destId="{D861EB56-F753-4DE2-90FA-B6E46E1D4C45}" srcOrd="0" destOrd="1" presId="urn:microsoft.com/office/officeart/2005/8/layout/vList5"/>
    <dgm:cxn modelId="{FB498694-36BA-4AE8-BE4C-3AB6271DC4F7}" srcId="{01A9F3B1-548C-4A8C-83CC-E2F28C90D58C}" destId="{C07D246E-728A-48AB-A75D-FF77DF0C5B0D}" srcOrd="1" destOrd="0" parTransId="{2E57DFC7-AAF3-4517-9F1F-69F9B410562C}" sibTransId="{34A69100-4661-4C55-ADA5-4C1618A1C3F7}"/>
    <dgm:cxn modelId="{CE9F7DBB-1A1E-4021-9FE3-82AA4E3A1D0E}" srcId="{1B9EEBF5-267B-490F-BA20-B07371AF9E07}" destId="{01A9F3B1-548C-4A8C-83CC-E2F28C90D58C}" srcOrd="0" destOrd="0" parTransId="{C52896AE-443A-4149-A823-C29B1F8088EF}" sibTransId="{9AEABDE5-27C7-4E67-AA56-F76857439E9A}"/>
    <dgm:cxn modelId="{7DC6D1BD-57CA-4140-A621-3371E1C7DA6E}" type="presOf" srcId="{01A9F3B1-548C-4A8C-83CC-E2F28C90D58C}" destId="{37D2921A-02AE-4F49-B726-FFDB55AF7204}" srcOrd="0" destOrd="0" presId="urn:microsoft.com/office/officeart/2005/8/layout/vList5"/>
    <dgm:cxn modelId="{85CEE5C6-6E2F-4C4D-8A8D-C40A24F82878}" srcId="{DD8C6A62-D2DB-4FF5-9822-C5321FA30E8A}" destId="{E456A8E4-E7C4-4D98-BC43-386EB8B413B8}" srcOrd="0" destOrd="0" parTransId="{943CA104-A801-4298-9872-0D795B7912DF}" sibTransId="{8F5C8BDD-8F33-4E72-A9A5-05FBA14B6B9E}"/>
    <dgm:cxn modelId="{C06BFBC7-9EE5-4A58-A929-1BA43B61E436}" type="presOf" srcId="{E456A8E4-E7C4-4D98-BC43-386EB8B413B8}" destId="{D3345A1C-2DB8-47D6-80CB-4C3436E81194}" srcOrd="0" destOrd="0" presId="urn:microsoft.com/office/officeart/2005/8/layout/vList5"/>
    <dgm:cxn modelId="{B3D778E7-8695-42A3-A735-E0EA286E38A3}" type="presOf" srcId="{E49EB827-05BF-47B6-9BDC-2A087AF32BCD}" destId="{973E8328-C371-4F99-B255-F155AAE77CB0}" srcOrd="0" destOrd="0" presId="urn:microsoft.com/office/officeart/2005/8/layout/vList5"/>
    <dgm:cxn modelId="{752541F1-6917-4100-BAF7-8EBD372A18E5}" type="presOf" srcId="{785BFA37-F34E-45D1-940D-2589C5CD1BBD}" destId="{4A80DB37-7237-4CDC-83B5-C6E913093FCA}" srcOrd="0" destOrd="0" presId="urn:microsoft.com/office/officeart/2005/8/layout/vList5"/>
    <dgm:cxn modelId="{56B22DC8-DAEB-4063-A206-496D1397023E}" type="presParOf" srcId="{76B28439-9E82-4C73-9154-18F2856C4276}" destId="{6BF77F59-B574-4D37-8581-A1836786F948}" srcOrd="0" destOrd="0" presId="urn:microsoft.com/office/officeart/2005/8/layout/vList5"/>
    <dgm:cxn modelId="{4CF2C1CD-1A6D-4AB4-897A-89B5BAC6BCCC}" type="presParOf" srcId="{6BF77F59-B574-4D37-8581-A1836786F948}" destId="{37D2921A-02AE-4F49-B726-FFDB55AF7204}" srcOrd="0" destOrd="0" presId="urn:microsoft.com/office/officeart/2005/8/layout/vList5"/>
    <dgm:cxn modelId="{D4382F95-1933-4201-A00F-E880DF7A0E0A}" type="presParOf" srcId="{6BF77F59-B574-4D37-8581-A1836786F948}" destId="{D861EB56-F753-4DE2-90FA-B6E46E1D4C45}" srcOrd="1" destOrd="0" presId="urn:microsoft.com/office/officeart/2005/8/layout/vList5"/>
    <dgm:cxn modelId="{86A2D925-3BF5-4EEC-82EF-91C981FF7777}" type="presParOf" srcId="{76B28439-9E82-4C73-9154-18F2856C4276}" destId="{01F57CE3-8748-4DE7-A05F-4597A8991CA7}" srcOrd="1" destOrd="0" presId="urn:microsoft.com/office/officeart/2005/8/layout/vList5"/>
    <dgm:cxn modelId="{28A96027-0303-4893-87D0-EEFBFE3F0F9D}" type="presParOf" srcId="{76B28439-9E82-4C73-9154-18F2856C4276}" destId="{6628DA65-BD13-411A-8384-4EEAF004E2FF}" srcOrd="2" destOrd="0" presId="urn:microsoft.com/office/officeart/2005/8/layout/vList5"/>
    <dgm:cxn modelId="{B08A46BA-88C5-4212-87B8-C39936C3F48C}" type="presParOf" srcId="{6628DA65-BD13-411A-8384-4EEAF004E2FF}" destId="{CE979623-0050-4FE3-88FF-B57F75381F58}" srcOrd="0" destOrd="0" presId="urn:microsoft.com/office/officeart/2005/8/layout/vList5"/>
    <dgm:cxn modelId="{0746ECCD-33B9-4E64-AEC4-A79996934897}" type="presParOf" srcId="{6628DA65-BD13-411A-8384-4EEAF004E2FF}" destId="{D3345A1C-2DB8-47D6-80CB-4C3436E81194}" srcOrd="1" destOrd="0" presId="urn:microsoft.com/office/officeart/2005/8/layout/vList5"/>
    <dgm:cxn modelId="{63040DE8-616A-4930-9478-F575FCCAFCBC}" type="presParOf" srcId="{76B28439-9E82-4C73-9154-18F2856C4276}" destId="{AA03B93B-CD5B-4E20-86E9-3AF931EA23E5}" srcOrd="3" destOrd="0" presId="urn:microsoft.com/office/officeart/2005/8/layout/vList5"/>
    <dgm:cxn modelId="{49B12704-29E8-4DBB-B5D9-542FABF97351}" type="presParOf" srcId="{76B28439-9E82-4C73-9154-18F2856C4276}" destId="{4BECFC5D-8AA7-4AB7-8958-77A59ACAE743}" srcOrd="4" destOrd="0" presId="urn:microsoft.com/office/officeart/2005/8/layout/vList5"/>
    <dgm:cxn modelId="{8DCFE6F3-F3D0-463A-94A8-5CB65C41BBBF}" type="presParOf" srcId="{4BECFC5D-8AA7-4AB7-8958-77A59ACAE743}" destId="{973E8328-C371-4F99-B255-F155AAE77CB0}" srcOrd="0" destOrd="0" presId="urn:microsoft.com/office/officeart/2005/8/layout/vList5"/>
    <dgm:cxn modelId="{322DF7B4-592A-43F6-837F-EF94E18C8EDD}" type="presParOf" srcId="{4BECFC5D-8AA7-4AB7-8958-77A59ACAE743}" destId="{4A80DB37-7237-4CDC-83B5-C6E913093FC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EBBC76-7EC9-4C94-B855-9C42F3A9885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AF9ECA1-FECD-4D1D-B46F-C07058BBE8D1}">
      <dgm:prSet phldrT="[Текст]"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Matn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70F94F-4F37-4D0F-9F63-CB942EC2EB63}" type="parTrans" cxnId="{199863B2-D499-465F-A913-693FEEC2546B}">
      <dgm:prSet/>
      <dgm:spPr/>
      <dgm:t>
        <a:bodyPr/>
        <a:lstStyle/>
        <a:p>
          <a:endParaRPr lang="ru-RU"/>
        </a:p>
      </dgm:t>
    </dgm:pt>
    <dgm:pt modelId="{C1EBF278-29A8-4E92-8ACA-6D9C3C2C4B8B}" type="sibTrans" cxnId="{199863B2-D499-465F-A913-693FEEC2546B}">
      <dgm:prSet/>
      <dgm:spPr/>
      <dgm:t>
        <a:bodyPr/>
        <a:lstStyle/>
        <a:p>
          <a:endParaRPr lang="ru-RU"/>
        </a:p>
      </dgm:t>
    </dgm:pt>
    <dgm:pt modelId="{ADA75F32-D877-44F8-B5DD-AB7A78EFF39C}">
      <dgm:prSet phldrT="[Текст]"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Dedi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: – “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Qaydinsen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ey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majnuni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gumrah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?!”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B03BAF-784E-42A2-8604-988F2D1BD0B0}" type="parTrans" cxnId="{790D3522-8BAC-4EAF-9A30-042BDA832ED2}">
      <dgm:prSet/>
      <dgm:spPr/>
      <dgm:t>
        <a:bodyPr/>
        <a:lstStyle/>
        <a:p>
          <a:endParaRPr lang="ru-RU"/>
        </a:p>
      </dgm:t>
    </dgm:pt>
    <dgm:pt modelId="{0FC3648E-BEE4-444F-B17F-992EEE9150BF}" type="sibTrans" cxnId="{790D3522-8BAC-4EAF-9A30-042BDA832ED2}">
      <dgm:prSet/>
      <dgm:spPr/>
      <dgm:t>
        <a:bodyPr/>
        <a:lstStyle/>
        <a:p>
          <a:endParaRPr lang="ru-RU"/>
        </a:p>
      </dgm:t>
    </dgm:pt>
    <dgm:pt modelId="{C83EF595-4C3F-4DA0-8925-54DE0C7E597A}">
      <dgm:prSet phldrT="[Текст]"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Lug’at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A1C2FF-9932-47C5-8722-5AB750581EC1}" type="parTrans" cxnId="{901EEC21-9EDD-4348-B688-22E6625E5EF8}">
      <dgm:prSet/>
      <dgm:spPr/>
      <dgm:t>
        <a:bodyPr/>
        <a:lstStyle/>
        <a:p>
          <a:endParaRPr lang="ru-RU"/>
        </a:p>
      </dgm:t>
    </dgm:pt>
    <dgm:pt modelId="{C2C051B4-29AA-4B39-9292-48CC9E6D53EA}" type="sibTrans" cxnId="{901EEC21-9EDD-4348-B688-22E6625E5EF8}">
      <dgm:prSet/>
      <dgm:spPr/>
      <dgm:t>
        <a:bodyPr/>
        <a:lstStyle/>
        <a:p>
          <a:endParaRPr lang="ru-RU"/>
        </a:p>
      </dgm:t>
    </dgm:pt>
    <dgm:pt modelId="{3C244237-A9EB-4E7A-A9EA-8998E27BBF0B}">
      <dgm:prSet phldrT="[Текст]"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Gumrah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yo’lini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yo’qotgan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ogah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-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bilish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7538A1-AE62-4375-B258-4943437F91EE}" type="parTrans" cxnId="{B7477BF7-56EB-45B0-9772-6FF0A04DD454}">
      <dgm:prSet/>
      <dgm:spPr/>
      <dgm:t>
        <a:bodyPr/>
        <a:lstStyle/>
        <a:p>
          <a:endParaRPr lang="ru-RU"/>
        </a:p>
      </dgm:t>
    </dgm:pt>
    <dgm:pt modelId="{0B408040-948E-49F0-A394-B1B69C661B20}" type="sibTrans" cxnId="{B7477BF7-56EB-45B0-9772-6FF0A04DD454}">
      <dgm:prSet/>
      <dgm:spPr/>
      <dgm:t>
        <a:bodyPr/>
        <a:lstStyle/>
        <a:p>
          <a:endParaRPr lang="ru-RU"/>
        </a:p>
      </dgm:t>
    </dgm:pt>
    <dgm:pt modelId="{B0E40C9C-E509-4E10-9A05-F4CED1D248EF}">
      <dgm:prSet phldrT="[Текст]"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Nasriy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bayon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EF26A0-D685-4CDD-8C14-F68F862CF099}" type="parTrans" cxnId="{D8B5CAFC-8969-4A16-8615-7C981C62BE7C}">
      <dgm:prSet/>
      <dgm:spPr/>
      <dgm:t>
        <a:bodyPr/>
        <a:lstStyle/>
        <a:p>
          <a:endParaRPr lang="ru-RU"/>
        </a:p>
      </dgm:t>
    </dgm:pt>
    <dgm:pt modelId="{DC8A24A6-A88F-4069-852B-AEF7845F181B}" type="sibTrans" cxnId="{D8B5CAFC-8969-4A16-8615-7C981C62BE7C}">
      <dgm:prSet/>
      <dgm:spPr/>
      <dgm:t>
        <a:bodyPr/>
        <a:lstStyle/>
        <a:p>
          <a:endParaRPr lang="ru-RU"/>
        </a:p>
      </dgm:t>
    </dgm:pt>
    <dgm:pt modelId="{BEF9E139-314E-4DB0-84CB-868D417B060D}">
      <dgm:prSet phldrT="[Текст]"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Dedi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: “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Yo’lini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yo’qotgan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telba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sen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qayerdansan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?”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833A21-820B-4E6F-9B95-91BDD0CDC5CE}" type="parTrans" cxnId="{B2833B09-3EBD-4228-92BE-8F6A66A8088E}">
      <dgm:prSet/>
      <dgm:spPr/>
      <dgm:t>
        <a:bodyPr/>
        <a:lstStyle/>
        <a:p>
          <a:endParaRPr lang="ru-RU"/>
        </a:p>
      </dgm:t>
    </dgm:pt>
    <dgm:pt modelId="{B42B95FE-F6AB-4DBF-BBF4-0BA96ECBD212}" type="sibTrans" cxnId="{B2833B09-3EBD-4228-92BE-8F6A66A8088E}">
      <dgm:prSet/>
      <dgm:spPr/>
      <dgm:t>
        <a:bodyPr/>
        <a:lstStyle/>
        <a:p>
          <a:endParaRPr lang="ru-RU"/>
        </a:p>
      </dgm:t>
    </dgm:pt>
    <dgm:pt modelId="{50355D57-ED1D-4378-88DF-CE628EEBD0C1}">
      <dgm:prSet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Dedi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: – “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Majnun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vatandin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qayda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ogah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82EF02-520F-4B2D-B4CB-ED01F8B0E770}" type="parTrans" cxnId="{4B75012C-228A-4F73-9A7C-AAC4751CC29D}">
      <dgm:prSet/>
      <dgm:spPr/>
      <dgm:t>
        <a:bodyPr/>
        <a:lstStyle/>
        <a:p>
          <a:endParaRPr lang="ru-RU"/>
        </a:p>
      </dgm:t>
    </dgm:pt>
    <dgm:pt modelId="{31EAC23F-B93D-44F3-A061-7AE8EE6EC52B}" type="sibTrans" cxnId="{4B75012C-228A-4F73-9A7C-AAC4751CC29D}">
      <dgm:prSet/>
      <dgm:spPr/>
      <dgm:t>
        <a:bodyPr/>
        <a:lstStyle/>
        <a:p>
          <a:endParaRPr lang="ru-RU"/>
        </a:p>
      </dgm:t>
    </dgm:pt>
    <dgm:pt modelId="{1AD93891-759C-4D74-B7CD-464E4D21BBEA}">
      <dgm:prSet phldrT="[Текст]" custT="1"/>
      <dgm:spPr/>
      <dgm:t>
        <a:bodyPr/>
        <a:lstStyle/>
        <a:p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Dedi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: “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Telba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vatanini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qayerdan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latin typeface="Arial" panose="020B0604020202020204" pitchFamily="34" charset="0"/>
              <a:cs typeface="Arial" panose="020B0604020202020204" pitchFamily="34" charset="0"/>
            </a:rPr>
            <a:t>bilsin</a:t>
          </a:r>
          <a:r>
            <a:rPr lang="en-US" sz="3600" b="1" dirty="0">
              <a:latin typeface="Arial" panose="020B0604020202020204" pitchFamily="34" charset="0"/>
              <a:cs typeface="Arial" panose="020B0604020202020204" pitchFamily="34" charset="0"/>
            </a:rPr>
            <a:t>?”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322CF2-BAC6-496D-A95B-DB7753BF246A}" type="parTrans" cxnId="{B48D78F7-9CC3-4AAE-9471-E041EAA586A3}">
      <dgm:prSet/>
      <dgm:spPr/>
      <dgm:t>
        <a:bodyPr/>
        <a:lstStyle/>
        <a:p>
          <a:endParaRPr lang="ru-RU"/>
        </a:p>
      </dgm:t>
    </dgm:pt>
    <dgm:pt modelId="{41214709-B891-419A-8A9D-81E42E9348A4}" type="sibTrans" cxnId="{B48D78F7-9CC3-4AAE-9471-E041EAA586A3}">
      <dgm:prSet/>
      <dgm:spPr/>
      <dgm:t>
        <a:bodyPr/>
        <a:lstStyle/>
        <a:p>
          <a:endParaRPr lang="ru-RU"/>
        </a:p>
      </dgm:t>
    </dgm:pt>
    <dgm:pt modelId="{4B0DFFA6-7B0A-4A14-94E9-B68770CD92FE}" type="pres">
      <dgm:prSet presAssocID="{D7EBBC76-7EC9-4C94-B855-9C42F3A98852}" presName="Name0" presStyleCnt="0">
        <dgm:presLayoutVars>
          <dgm:dir/>
          <dgm:animLvl val="lvl"/>
          <dgm:resizeHandles val="exact"/>
        </dgm:presLayoutVars>
      </dgm:prSet>
      <dgm:spPr/>
    </dgm:pt>
    <dgm:pt modelId="{9025AB45-9620-4868-BBA7-1D6D40B55B42}" type="pres">
      <dgm:prSet presAssocID="{BAF9ECA1-FECD-4D1D-B46F-C07058BBE8D1}" presName="linNode" presStyleCnt="0"/>
      <dgm:spPr/>
    </dgm:pt>
    <dgm:pt modelId="{60A81BA4-F4E7-4E86-976B-0549960C2D5E}" type="pres">
      <dgm:prSet presAssocID="{BAF9ECA1-FECD-4D1D-B46F-C07058BBE8D1}" presName="parentText" presStyleLbl="node1" presStyleIdx="0" presStyleCnt="3" custScaleX="63300">
        <dgm:presLayoutVars>
          <dgm:chMax val="1"/>
          <dgm:bulletEnabled val="1"/>
        </dgm:presLayoutVars>
      </dgm:prSet>
      <dgm:spPr/>
    </dgm:pt>
    <dgm:pt modelId="{75DB76EC-9150-4D09-B1B4-BD8D4EB8B876}" type="pres">
      <dgm:prSet presAssocID="{BAF9ECA1-FECD-4D1D-B46F-C07058BBE8D1}" presName="descendantText" presStyleLbl="alignAccFollowNode1" presStyleIdx="0" presStyleCnt="3" custScaleX="154054">
        <dgm:presLayoutVars>
          <dgm:bulletEnabled val="1"/>
        </dgm:presLayoutVars>
      </dgm:prSet>
      <dgm:spPr/>
    </dgm:pt>
    <dgm:pt modelId="{1592DFDD-E27E-4906-90B1-E579713A7D9B}" type="pres">
      <dgm:prSet presAssocID="{C1EBF278-29A8-4E92-8ACA-6D9C3C2C4B8B}" presName="sp" presStyleCnt="0"/>
      <dgm:spPr/>
    </dgm:pt>
    <dgm:pt modelId="{D2FCF641-90AF-46F1-9DF2-8991B453A559}" type="pres">
      <dgm:prSet presAssocID="{C83EF595-4C3F-4DA0-8925-54DE0C7E597A}" presName="linNode" presStyleCnt="0"/>
      <dgm:spPr/>
    </dgm:pt>
    <dgm:pt modelId="{45767036-2EAB-4D3C-B52F-8A9A83265A27}" type="pres">
      <dgm:prSet presAssocID="{C83EF595-4C3F-4DA0-8925-54DE0C7E597A}" presName="parentText" presStyleLbl="node1" presStyleIdx="1" presStyleCnt="3" custScaleX="101538">
        <dgm:presLayoutVars>
          <dgm:chMax val="1"/>
          <dgm:bulletEnabled val="1"/>
        </dgm:presLayoutVars>
      </dgm:prSet>
      <dgm:spPr/>
    </dgm:pt>
    <dgm:pt modelId="{8C247737-D921-4E4F-BEE7-3D8D8E5EC0F0}" type="pres">
      <dgm:prSet presAssocID="{C83EF595-4C3F-4DA0-8925-54DE0C7E597A}" presName="descendantText" presStyleLbl="alignAccFollowNode1" presStyleIdx="1" presStyleCnt="3" custScaleX="221566">
        <dgm:presLayoutVars>
          <dgm:bulletEnabled val="1"/>
        </dgm:presLayoutVars>
      </dgm:prSet>
      <dgm:spPr/>
    </dgm:pt>
    <dgm:pt modelId="{1876C536-0539-40F7-92BE-FBE31CA389EC}" type="pres">
      <dgm:prSet presAssocID="{C2C051B4-29AA-4B39-9292-48CC9E6D53EA}" presName="sp" presStyleCnt="0"/>
      <dgm:spPr/>
    </dgm:pt>
    <dgm:pt modelId="{9A117327-C305-44B1-850F-BD22EAF214ED}" type="pres">
      <dgm:prSet presAssocID="{B0E40C9C-E509-4E10-9A05-F4CED1D248EF}" presName="linNode" presStyleCnt="0"/>
      <dgm:spPr/>
    </dgm:pt>
    <dgm:pt modelId="{C4639042-EC91-4754-B673-02A68BA50E9C}" type="pres">
      <dgm:prSet presAssocID="{B0E40C9C-E509-4E10-9A05-F4CED1D248EF}" presName="parentText" presStyleLbl="node1" presStyleIdx="2" presStyleCnt="3" custScaleX="56186">
        <dgm:presLayoutVars>
          <dgm:chMax val="1"/>
          <dgm:bulletEnabled val="1"/>
        </dgm:presLayoutVars>
      </dgm:prSet>
      <dgm:spPr/>
    </dgm:pt>
    <dgm:pt modelId="{721E8E56-FA5F-4540-886C-A9C2A631E114}" type="pres">
      <dgm:prSet presAssocID="{B0E40C9C-E509-4E10-9A05-F4CED1D248EF}" presName="descendantText" presStyleLbl="alignAccFollowNode1" presStyleIdx="2" presStyleCnt="3" custScaleX="124251">
        <dgm:presLayoutVars>
          <dgm:bulletEnabled val="1"/>
        </dgm:presLayoutVars>
      </dgm:prSet>
      <dgm:spPr/>
    </dgm:pt>
  </dgm:ptLst>
  <dgm:cxnLst>
    <dgm:cxn modelId="{B2833B09-3EBD-4228-92BE-8F6A66A8088E}" srcId="{B0E40C9C-E509-4E10-9A05-F4CED1D248EF}" destId="{BEF9E139-314E-4DB0-84CB-868D417B060D}" srcOrd="0" destOrd="0" parTransId="{C0833A21-820B-4E6F-9B95-91BDD0CDC5CE}" sibTransId="{B42B95FE-F6AB-4DBF-BBF4-0BA96ECBD212}"/>
    <dgm:cxn modelId="{305EC317-43A7-44CF-91EE-4E3FA21D5DB8}" type="presOf" srcId="{3C244237-A9EB-4E7A-A9EA-8998E27BBF0B}" destId="{8C247737-D921-4E4F-BEE7-3D8D8E5EC0F0}" srcOrd="0" destOrd="0" presId="urn:microsoft.com/office/officeart/2005/8/layout/vList5"/>
    <dgm:cxn modelId="{901EEC21-9EDD-4348-B688-22E6625E5EF8}" srcId="{D7EBBC76-7EC9-4C94-B855-9C42F3A98852}" destId="{C83EF595-4C3F-4DA0-8925-54DE0C7E597A}" srcOrd="1" destOrd="0" parTransId="{9EA1C2FF-9932-47C5-8722-5AB750581EC1}" sibTransId="{C2C051B4-29AA-4B39-9292-48CC9E6D53EA}"/>
    <dgm:cxn modelId="{790D3522-8BAC-4EAF-9A30-042BDA832ED2}" srcId="{BAF9ECA1-FECD-4D1D-B46F-C07058BBE8D1}" destId="{ADA75F32-D877-44F8-B5DD-AB7A78EFF39C}" srcOrd="0" destOrd="0" parTransId="{37B03BAF-784E-42A2-8604-988F2D1BD0B0}" sibTransId="{0FC3648E-BEE4-444F-B17F-992EEE9150BF}"/>
    <dgm:cxn modelId="{4B75012C-228A-4F73-9A7C-AAC4751CC29D}" srcId="{BAF9ECA1-FECD-4D1D-B46F-C07058BBE8D1}" destId="{50355D57-ED1D-4378-88DF-CE628EEBD0C1}" srcOrd="1" destOrd="0" parTransId="{6682EF02-520F-4B2D-B4CB-ED01F8B0E770}" sibTransId="{31EAC23F-B93D-44F3-A061-7AE8EE6EC52B}"/>
    <dgm:cxn modelId="{88312C2E-CE38-4F95-A4BC-88E99ACC5C3D}" type="presOf" srcId="{BEF9E139-314E-4DB0-84CB-868D417B060D}" destId="{721E8E56-FA5F-4540-886C-A9C2A631E114}" srcOrd="0" destOrd="0" presId="urn:microsoft.com/office/officeart/2005/8/layout/vList5"/>
    <dgm:cxn modelId="{09D6F558-41E4-46F8-8513-A96D965FA32C}" type="presOf" srcId="{C83EF595-4C3F-4DA0-8925-54DE0C7E597A}" destId="{45767036-2EAB-4D3C-B52F-8A9A83265A27}" srcOrd="0" destOrd="0" presId="urn:microsoft.com/office/officeart/2005/8/layout/vList5"/>
    <dgm:cxn modelId="{D6E21881-5C90-4841-ADC6-D00B631CDD27}" type="presOf" srcId="{D7EBBC76-7EC9-4C94-B855-9C42F3A98852}" destId="{4B0DFFA6-7B0A-4A14-94E9-B68770CD92FE}" srcOrd="0" destOrd="0" presId="urn:microsoft.com/office/officeart/2005/8/layout/vList5"/>
    <dgm:cxn modelId="{556B0D9A-5C75-43E7-9D41-59B6B3B38FCC}" type="presOf" srcId="{B0E40C9C-E509-4E10-9A05-F4CED1D248EF}" destId="{C4639042-EC91-4754-B673-02A68BA50E9C}" srcOrd="0" destOrd="0" presId="urn:microsoft.com/office/officeart/2005/8/layout/vList5"/>
    <dgm:cxn modelId="{CEDFD0A4-D580-443E-AC47-7BCB7D6E80DA}" type="presOf" srcId="{50355D57-ED1D-4378-88DF-CE628EEBD0C1}" destId="{75DB76EC-9150-4D09-B1B4-BD8D4EB8B876}" srcOrd="0" destOrd="1" presId="urn:microsoft.com/office/officeart/2005/8/layout/vList5"/>
    <dgm:cxn modelId="{928D87AB-4952-457B-894E-EF57639AD657}" type="presOf" srcId="{1AD93891-759C-4D74-B7CD-464E4D21BBEA}" destId="{721E8E56-FA5F-4540-886C-A9C2A631E114}" srcOrd="0" destOrd="1" presId="urn:microsoft.com/office/officeart/2005/8/layout/vList5"/>
    <dgm:cxn modelId="{199863B2-D499-465F-A913-693FEEC2546B}" srcId="{D7EBBC76-7EC9-4C94-B855-9C42F3A98852}" destId="{BAF9ECA1-FECD-4D1D-B46F-C07058BBE8D1}" srcOrd="0" destOrd="0" parTransId="{B370F94F-4F37-4D0F-9F63-CB942EC2EB63}" sibTransId="{C1EBF278-29A8-4E92-8ACA-6D9C3C2C4B8B}"/>
    <dgm:cxn modelId="{251530BA-2C6A-4698-992D-F37770EC3D64}" type="presOf" srcId="{BAF9ECA1-FECD-4D1D-B46F-C07058BBE8D1}" destId="{60A81BA4-F4E7-4E86-976B-0549960C2D5E}" srcOrd="0" destOrd="0" presId="urn:microsoft.com/office/officeart/2005/8/layout/vList5"/>
    <dgm:cxn modelId="{674DF9BB-7A25-4887-97BC-BF74A083CF6E}" type="presOf" srcId="{ADA75F32-D877-44F8-B5DD-AB7A78EFF39C}" destId="{75DB76EC-9150-4D09-B1B4-BD8D4EB8B876}" srcOrd="0" destOrd="0" presId="urn:microsoft.com/office/officeart/2005/8/layout/vList5"/>
    <dgm:cxn modelId="{B48D78F7-9CC3-4AAE-9471-E041EAA586A3}" srcId="{B0E40C9C-E509-4E10-9A05-F4CED1D248EF}" destId="{1AD93891-759C-4D74-B7CD-464E4D21BBEA}" srcOrd="1" destOrd="0" parTransId="{16322CF2-BAC6-496D-A95B-DB7753BF246A}" sibTransId="{41214709-B891-419A-8A9D-81E42E9348A4}"/>
    <dgm:cxn modelId="{B7477BF7-56EB-45B0-9772-6FF0A04DD454}" srcId="{C83EF595-4C3F-4DA0-8925-54DE0C7E597A}" destId="{3C244237-A9EB-4E7A-A9EA-8998E27BBF0B}" srcOrd="0" destOrd="0" parTransId="{9A7538A1-AE62-4375-B258-4943437F91EE}" sibTransId="{0B408040-948E-49F0-A394-B1B69C661B20}"/>
    <dgm:cxn modelId="{D8B5CAFC-8969-4A16-8615-7C981C62BE7C}" srcId="{D7EBBC76-7EC9-4C94-B855-9C42F3A98852}" destId="{B0E40C9C-E509-4E10-9A05-F4CED1D248EF}" srcOrd="2" destOrd="0" parTransId="{3CEF26A0-D685-4CDD-8C14-F68F862CF099}" sibTransId="{DC8A24A6-A88F-4069-852B-AEF7845F181B}"/>
    <dgm:cxn modelId="{1D1CD917-FD1D-4225-B256-9D3EA0C5E057}" type="presParOf" srcId="{4B0DFFA6-7B0A-4A14-94E9-B68770CD92FE}" destId="{9025AB45-9620-4868-BBA7-1D6D40B55B42}" srcOrd="0" destOrd="0" presId="urn:microsoft.com/office/officeart/2005/8/layout/vList5"/>
    <dgm:cxn modelId="{624EAB08-F00C-4062-8830-84307D417A4A}" type="presParOf" srcId="{9025AB45-9620-4868-BBA7-1D6D40B55B42}" destId="{60A81BA4-F4E7-4E86-976B-0549960C2D5E}" srcOrd="0" destOrd="0" presId="urn:microsoft.com/office/officeart/2005/8/layout/vList5"/>
    <dgm:cxn modelId="{EA7193BD-FD3E-48B4-838D-2882E269A46F}" type="presParOf" srcId="{9025AB45-9620-4868-BBA7-1D6D40B55B42}" destId="{75DB76EC-9150-4D09-B1B4-BD8D4EB8B876}" srcOrd="1" destOrd="0" presId="urn:microsoft.com/office/officeart/2005/8/layout/vList5"/>
    <dgm:cxn modelId="{A75D2F30-C1B7-43FA-A285-B2E057567FA2}" type="presParOf" srcId="{4B0DFFA6-7B0A-4A14-94E9-B68770CD92FE}" destId="{1592DFDD-E27E-4906-90B1-E579713A7D9B}" srcOrd="1" destOrd="0" presId="urn:microsoft.com/office/officeart/2005/8/layout/vList5"/>
    <dgm:cxn modelId="{624BB42F-8705-4AA8-B676-40538B38704E}" type="presParOf" srcId="{4B0DFFA6-7B0A-4A14-94E9-B68770CD92FE}" destId="{D2FCF641-90AF-46F1-9DF2-8991B453A559}" srcOrd="2" destOrd="0" presId="urn:microsoft.com/office/officeart/2005/8/layout/vList5"/>
    <dgm:cxn modelId="{6C61F966-E6E0-4B32-8F78-02278D6DA51F}" type="presParOf" srcId="{D2FCF641-90AF-46F1-9DF2-8991B453A559}" destId="{45767036-2EAB-4D3C-B52F-8A9A83265A27}" srcOrd="0" destOrd="0" presId="urn:microsoft.com/office/officeart/2005/8/layout/vList5"/>
    <dgm:cxn modelId="{929EA787-C20A-4DFE-8381-2BEF2FEA6420}" type="presParOf" srcId="{D2FCF641-90AF-46F1-9DF2-8991B453A559}" destId="{8C247737-D921-4E4F-BEE7-3D8D8E5EC0F0}" srcOrd="1" destOrd="0" presId="urn:microsoft.com/office/officeart/2005/8/layout/vList5"/>
    <dgm:cxn modelId="{4EA756FF-9811-4CFC-8A84-FBE6877EA2AC}" type="presParOf" srcId="{4B0DFFA6-7B0A-4A14-94E9-B68770CD92FE}" destId="{1876C536-0539-40F7-92BE-FBE31CA389EC}" srcOrd="3" destOrd="0" presId="urn:microsoft.com/office/officeart/2005/8/layout/vList5"/>
    <dgm:cxn modelId="{B68A8D87-B3BA-4BF4-9827-27C7D1C0EE10}" type="presParOf" srcId="{4B0DFFA6-7B0A-4A14-94E9-B68770CD92FE}" destId="{9A117327-C305-44B1-850F-BD22EAF214ED}" srcOrd="4" destOrd="0" presId="urn:microsoft.com/office/officeart/2005/8/layout/vList5"/>
    <dgm:cxn modelId="{D3508EC2-1653-45A6-AAD6-6FB99F2E99A4}" type="presParOf" srcId="{9A117327-C305-44B1-850F-BD22EAF214ED}" destId="{C4639042-EC91-4754-B673-02A68BA50E9C}" srcOrd="0" destOrd="0" presId="urn:microsoft.com/office/officeart/2005/8/layout/vList5"/>
    <dgm:cxn modelId="{EB325069-81DF-4CFC-A1BF-6D819105D6F3}" type="presParOf" srcId="{9A117327-C305-44B1-850F-BD22EAF214ED}" destId="{721E8E56-FA5F-4540-886C-A9C2A631E11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61EB56-F753-4DE2-90FA-B6E46E1D4C45}">
      <dsp:nvSpPr>
        <dsp:cNvPr id="0" name=""/>
        <dsp:cNvSpPr/>
      </dsp:nvSpPr>
      <dsp:spPr>
        <a:xfrm rot="5400000">
          <a:off x="10152331" y="-4103107"/>
          <a:ext cx="1722318" cy="1036563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Ki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Mallu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chu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azm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etti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qo‘rg‘onig‘a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,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Tiriklikni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minnat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tutub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jonig‘a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30672" y="302629"/>
        <a:ext cx="10281561" cy="1554164"/>
      </dsp:txXfrm>
    </dsp:sp>
    <dsp:sp modelId="{37D2921A-02AE-4F49-B726-FFDB55AF7204}">
      <dsp:nvSpPr>
        <dsp:cNvPr id="0" name=""/>
        <dsp:cNvSpPr/>
      </dsp:nvSpPr>
      <dsp:spPr>
        <a:xfrm>
          <a:off x="36383" y="0"/>
          <a:ext cx="5830671" cy="21528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Matn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1479" y="105096"/>
        <a:ext cx="5620479" cy="1942706"/>
      </dsp:txXfrm>
    </dsp:sp>
    <dsp:sp modelId="{D3345A1C-2DB8-47D6-80CB-4C3436E81194}">
      <dsp:nvSpPr>
        <dsp:cNvPr id="0" name=""/>
        <dsp:cNvSpPr/>
      </dsp:nvSpPr>
      <dsp:spPr>
        <a:xfrm rot="5400000">
          <a:off x="10152331" y="-1842564"/>
          <a:ext cx="1722318" cy="1036563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Azm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etti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-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qaror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qildi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30672" y="2563172"/>
        <a:ext cx="10281561" cy="1554164"/>
      </dsp:txXfrm>
    </dsp:sp>
    <dsp:sp modelId="{CE979623-0050-4FE3-88FF-B57F75381F58}">
      <dsp:nvSpPr>
        <dsp:cNvPr id="0" name=""/>
        <dsp:cNvSpPr/>
      </dsp:nvSpPr>
      <dsp:spPr>
        <a:xfrm>
          <a:off x="0" y="2263805"/>
          <a:ext cx="5830671" cy="21528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Lug’at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5096" y="2368901"/>
        <a:ext cx="5620479" cy="1942706"/>
      </dsp:txXfrm>
    </dsp:sp>
    <dsp:sp modelId="{4A80DB37-7237-4CDC-83B5-C6E913093FCA}">
      <dsp:nvSpPr>
        <dsp:cNvPr id="0" name=""/>
        <dsp:cNvSpPr/>
      </dsp:nvSpPr>
      <dsp:spPr>
        <a:xfrm rot="5400000">
          <a:off x="10152331" y="417979"/>
          <a:ext cx="1722318" cy="1036563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Tiriklikni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joniga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minnat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tutib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Mallu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qo’rg’oniga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kirishga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qaror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qildi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30672" y="4823716"/>
        <a:ext cx="10281561" cy="1554164"/>
      </dsp:txXfrm>
    </dsp:sp>
    <dsp:sp modelId="{973E8328-C371-4F99-B255-F155AAE77CB0}">
      <dsp:nvSpPr>
        <dsp:cNvPr id="0" name=""/>
        <dsp:cNvSpPr/>
      </dsp:nvSpPr>
      <dsp:spPr>
        <a:xfrm>
          <a:off x="0" y="4524349"/>
          <a:ext cx="5830671" cy="21528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Nasriy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bayon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5096" y="4629445"/>
        <a:ext cx="5620479" cy="19427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DB76EC-9150-4D09-B1B4-BD8D4EB8B876}">
      <dsp:nvSpPr>
        <dsp:cNvPr id="0" name=""/>
        <dsp:cNvSpPr/>
      </dsp:nvSpPr>
      <dsp:spPr>
        <a:xfrm rot="5400000">
          <a:off x="8752195" y="-5493334"/>
          <a:ext cx="1722318" cy="1314609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Dedi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: – “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Qaydinsen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ey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majnuni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gumrah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?!”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Dedi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: – “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Majnun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vatandin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qayda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ogah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040309" y="302629"/>
        <a:ext cx="13062014" cy="1554164"/>
      </dsp:txXfrm>
    </dsp:sp>
    <dsp:sp modelId="{60A81BA4-F4E7-4E86-976B-0549960C2D5E}">
      <dsp:nvSpPr>
        <dsp:cNvPr id="0" name=""/>
        <dsp:cNvSpPr/>
      </dsp:nvSpPr>
      <dsp:spPr>
        <a:xfrm>
          <a:off x="1874" y="3261"/>
          <a:ext cx="3038434" cy="21528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Matn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6970" y="108357"/>
        <a:ext cx="2828242" cy="1942706"/>
      </dsp:txXfrm>
    </dsp:sp>
    <dsp:sp modelId="{8C247737-D921-4E4F-BEE7-3D8D8E5EC0F0}">
      <dsp:nvSpPr>
        <dsp:cNvPr id="0" name=""/>
        <dsp:cNvSpPr/>
      </dsp:nvSpPr>
      <dsp:spPr>
        <a:xfrm rot="5400000">
          <a:off x="8896311" y="-3096709"/>
          <a:ext cx="1722318" cy="1287392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Gumrah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yo’lini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yo’qotgan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ogah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-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bilish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320507" y="2563172"/>
        <a:ext cx="12789851" cy="1554164"/>
      </dsp:txXfrm>
    </dsp:sp>
    <dsp:sp modelId="{45767036-2EAB-4D3C-B52F-8A9A83265A27}">
      <dsp:nvSpPr>
        <dsp:cNvPr id="0" name=""/>
        <dsp:cNvSpPr/>
      </dsp:nvSpPr>
      <dsp:spPr>
        <a:xfrm>
          <a:off x="1874" y="2263805"/>
          <a:ext cx="3318632" cy="21528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Lug’at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6970" y="2368901"/>
        <a:ext cx="3108440" cy="1942706"/>
      </dsp:txXfrm>
    </dsp:sp>
    <dsp:sp modelId="{721E8E56-FA5F-4540-886C-A9C2A631E114}">
      <dsp:nvSpPr>
        <dsp:cNvPr id="0" name=""/>
        <dsp:cNvSpPr/>
      </dsp:nvSpPr>
      <dsp:spPr>
        <a:xfrm rot="5400000">
          <a:off x="8856440" y="-838906"/>
          <a:ext cx="1722318" cy="1287940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Dedi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: “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Yo’lini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yo’qotgan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telba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sen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qayerdansan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?”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Dedi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: “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Telba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vatanini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qayerdan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bilsin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?”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277895" y="4823716"/>
        <a:ext cx="12795332" cy="1554164"/>
      </dsp:txXfrm>
    </dsp:sp>
    <dsp:sp modelId="{C4639042-EC91-4754-B673-02A68BA50E9C}">
      <dsp:nvSpPr>
        <dsp:cNvPr id="0" name=""/>
        <dsp:cNvSpPr/>
      </dsp:nvSpPr>
      <dsp:spPr>
        <a:xfrm>
          <a:off x="1874" y="4524349"/>
          <a:ext cx="3276021" cy="21528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Nasriy</a:t>
          </a:r>
          <a:r>
            <a:rPr lang="en-US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bayon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6970" y="4629445"/>
        <a:ext cx="3065829" cy="19427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954c1c53bc_2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954c1c53bc_2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6d422f93d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6d422f93d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6d422f93d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6d422f93d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84495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" name="Google Shape;734;g97c0c60065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5" name="Google Shape;735;g97c0c60065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7" name="Google Shape;1057;g9e652f7aa3_0_13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8" name="Google Shape;1058;g9e652f7aa3_0_13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1" name="Google Shape;1841;g97c0c60065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2" name="Google Shape;1842;g97c0c60065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6" name="Google Shape;3716;g98099b62ae_0_2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17" name="Google Shape;3717;g98099b62ae_0_2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1" name="Google Shape;1841;g97c0c60065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2" name="Google Shape;1842;g97c0c60065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113886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1" name="Google Shape;1841;g97c0c60065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2" name="Google Shape;1842;g97c0c60065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971745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86d422f93d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86d422f93d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99795" y="3323225"/>
            <a:ext cx="8886952" cy="335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99795" y="6499107"/>
            <a:ext cx="8886952" cy="9790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14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135057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583619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099708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10832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392907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567309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40810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978940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043408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747843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9128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787277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629372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828740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726063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489381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814260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390348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3641353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339611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1478509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9527764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0202990" y="3094797"/>
            <a:ext cx="6496355" cy="3224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984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0770696" y="6247477"/>
            <a:ext cx="5360393" cy="1459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097260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016137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0911962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7989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5623697" y="1126965"/>
            <a:ext cx="6748463" cy="101052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145938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974633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1510823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8865079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111172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2553334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246267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1">
  <p:cSld name="Title + One Column 1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3"/>
          <p:cNvSpPr txBox="1">
            <a:spLocks noGrp="1"/>
          </p:cNvSpPr>
          <p:nvPr>
            <p:ph type="title"/>
          </p:nvPr>
        </p:nvSpPr>
        <p:spPr>
          <a:xfrm flipH="1">
            <a:off x="1328044" y="3267128"/>
            <a:ext cx="4074465" cy="178227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1"/>
          </p:nvPr>
        </p:nvSpPr>
        <p:spPr>
          <a:xfrm flipH="1">
            <a:off x="1299556" y="5193143"/>
            <a:ext cx="4074465" cy="2341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62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74245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2">
  <p:cSld name="Title + One Column 2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4"/>
          <p:cNvSpPr txBox="1">
            <a:spLocks noGrp="1"/>
          </p:cNvSpPr>
          <p:nvPr>
            <p:ph type="title"/>
          </p:nvPr>
        </p:nvSpPr>
        <p:spPr>
          <a:xfrm>
            <a:off x="1325240" y="3133332"/>
            <a:ext cx="4889240" cy="178227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subTitle" idx="1"/>
          </p:nvPr>
        </p:nvSpPr>
        <p:spPr>
          <a:xfrm>
            <a:off x="1296555" y="5143557"/>
            <a:ext cx="4946511" cy="25244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755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3190507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9835161" y="2688630"/>
            <a:ext cx="6763223" cy="45460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4500"/>
              <a:buNone/>
              <a:defRPr sz="8856"/>
            </a:lvl1pPr>
            <a:lvl2pPr lvl="1" algn="r">
              <a:spcBef>
                <a:spcPts val="0"/>
              </a:spcBef>
              <a:spcAft>
                <a:spcPts val="0"/>
              </a:spcAft>
              <a:buSzPts val="4500"/>
              <a:buNone/>
              <a:defRPr sz="8856"/>
            </a:lvl2pPr>
            <a:lvl3pPr lvl="2" algn="r">
              <a:spcBef>
                <a:spcPts val="0"/>
              </a:spcBef>
              <a:spcAft>
                <a:spcPts val="0"/>
              </a:spcAft>
              <a:buSzPts val="4500"/>
              <a:buNone/>
              <a:defRPr sz="8856"/>
            </a:lvl3pPr>
            <a:lvl4pPr lvl="3" algn="r">
              <a:spcBef>
                <a:spcPts val="0"/>
              </a:spcBef>
              <a:spcAft>
                <a:spcPts val="0"/>
              </a:spcAft>
              <a:buSzPts val="4500"/>
              <a:buNone/>
              <a:defRPr sz="8856"/>
            </a:lvl4pPr>
            <a:lvl5pPr lvl="4" algn="r">
              <a:spcBef>
                <a:spcPts val="0"/>
              </a:spcBef>
              <a:spcAft>
                <a:spcPts val="0"/>
              </a:spcAft>
              <a:buSzPts val="4500"/>
              <a:buNone/>
              <a:defRPr sz="8856"/>
            </a:lvl5pPr>
            <a:lvl6pPr lvl="5" algn="r">
              <a:spcBef>
                <a:spcPts val="0"/>
              </a:spcBef>
              <a:spcAft>
                <a:spcPts val="0"/>
              </a:spcAft>
              <a:buSzPts val="4500"/>
              <a:buNone/>
              <a:defRPr sz="8856"/>
            </a:lvl6pPr>
            <a:lvl7pPr lvl="6" algn="r">
              <a:spcBef>
                <a:spcPts val="0"/>
              </a:spcBef>
              <a:spcAft>
                <a:spcPts val="0"/>
              </a:spcAft>
              <a:buSzPts val="4500"/>
              <a:buNone/>
              <a:defRPr sz="8856"/>
            </a:lvl7pPr>
            <a:lvl8pPr lvl="7" algn="r">
              <a:spcBef>
                <a:spcPts val="0"/>
              </a:spcBef>
              <a:spcAft>
                <a:spcPts val="0"/>
              </a:spcAft>
              <a:buSzPts val="4500"/>
              <a:buNone/>
              <a:defRPr sz="8856"/>
            </a:lvl8pPr>
            <a:lvl9pPr lvl="8" algn="r">
              <a:spcBef>
                <a:spcPts val="0"/>
              </a:spcBef>
              <a:spcAft>
                <a:spcPts val="0"/>
              </a:spcAft>
              <a:buSzPts val="4500"/>
              <a:buNone/>
              <a:defRPr sz="8856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833814" y="7234710"/>
            <a:ext cx="7764570" cy="87759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2952"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2952"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2952"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2952"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2952"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2952"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2952"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2952"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295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4711931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569263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0046657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5047499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1147758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97406208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1322283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0392104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5981907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333473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24818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595730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55" r:id="rId1"/>
    <p:sldLayoutId id="2147483956" r:id="rId2"/>
    <p:sldLayoutId id="2147483957" r:id="rId3"/>
    <p:sldLayoutId id="2147483958" r:id="rId4"/>
    <p:sldLayoutId id="2147483959" r:id="rId5"/>
    <p:sldLayoutId id="2147483960" r:id="rId6"/>
    <p:sldLayoutId id="2147483961" r:id="rId7"/>
    <p:sldLayoutId id="2147483962" r:id="rId8"/>
    <p:sldLayoutId id="2147483963" r:id="rId9"/>
    <p:sldLayoutId id="2147483964" r:id="rId10"/>
    <p:sldLayoutId id="2147483965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968">
                <a:solidFill>
                  <a:schemeClr val="dk2"/>
                </a:solidFill>
              </a:defRPr>
            </a:lvl1pPr>
            <a:lvl2pPr lvl="1" algn="r">
              <a:buNone/>
              <a:defRPr sz="1968">
                <a:solidFill>
                  <a:schemeClr val="dk2"/>
                </a:solidFill>
              </a:defRPr>
            </a:lvl2pPr>
            <a:lvl3pPr lvl="2" algn="r">
              <a:buNone/>
              <a:defRPr sz="1968">
                <a:solidFill>
                  <a:schemeClr val="dk2"/>
                </a:solidFill>
              </a:defRPr>
            </a:lvl3pPr>
            <a:lvl4pPr lvl="3" algn="r">
              <a:buNone/>
              <a:defRPr sz="1968">
                <a:solidFill>
                  <a:schemeClr val="dk2"/>
                </a:solidFill>
              </a:defRPr>
            </a:lvl4pPr>
            <a:lvl5pPr lvl="4" algn="r">
              <a:buNone/>
              <a:defRPr sz="1968">
                <a:solidFill>
                  <a:schemeClr val="dk2"/>
                </a:solidFill>
              </a:defRPr>
            </a:lvl5pPr>
            <a:lvl6pPr lvl="5" algn="r">
              <a:buNone/>
              <a:defRPr sz="1968">
                <a:solidFill>
                  <a:schemeClr val="dk2"/>
                </a:solidFill>
              </a:defRPr>
            </a:lvl6pPr>
            <a:lvl7pPr lvl="6" algn="r">
              <a:buNone/>
              <a:defRPr sz="1968">
                <a:solidFill>
                  <a:schemeClr val="dk2"/>
                </a:solidFill>
              </a:defRPr>
            </a:lvl7pPr>
            <a:lvl8pPr lvl="7" algn="r">
              <a:buNone/>
              <a:defRPr sz="1968">
                <a:solidFill>
                  <a:schemeClr val="dk2"/>
                </a:solidFill>
              </a:defRPr>
            </a:lvl8pPr>
            <a:lvl9pPr lvl="8" algn="r">
              <a:buNone/>
              <a:defRPr sz="1968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3841487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Roboto"/>
              <a:buChar char="●"/>
              <a:defRPr sz="18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0688543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03" r:id="rId1"/>
    <p:sldLayoutId id="2147484004" r:id="rId2"/>
    <p:sldLayoutId id="2147484005" r:id="rId3"/>
    <p:sldLayoutId id="2147484006" r:id="rId4"/>
    <p:sldLayoutId id="2147484007" r:id="rId5"/>
    <p:sldLayoutId id="2147484008" r:id="rId6"/>
    <p:sldLayoutId id="2147484009" r:id="rId7"/>
    <p:sldLayoutId id="2147484010" r:id="rId8"/>
    <p:sldLayoutId id="2147484011" r:id="rId9"/>
    <p:sldLayoutId id="2147484012" r:id="rId10"/>
    <p:sldLayoutId id="2147484013" r:id="rId11"/>
    <p:sldLayoutId id="2147484014" r:id="rId12"/>
    <p:sldLayoutId id="2147484015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415">
          <p15:clr>
            <a:srgbClr val="EA4335"/>
          </p15:clr>
        </p15:guide>
        <p15:guide id="2" orient="horz" pos="415">
          <p15:clr>
            <a:srgbClr val="EA4335"/>
          </p15:clr>
        </p15:guide>
        <p15:guide id="3" pos="5345">
          <p15:clr>
            <a:srgbClr val="EA4335"/>
          </p15:clr>
        </p15:guide>
        <p15:guide id="4" orient="horz" pos="2825">
          <p15:clr>
            <a:srgbClr val="EA4335"/>
          </p15:clr>
        </p15:guide>
        <p15:guide id="5" pos="2880">
          <p15:clr>
            <a:srgbClr val="EA4335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171340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17" r:id="rId1"/>
    <p:sldLayoutId id="2147484018" r:id="rId2"/>
    <p:sldLayoutId id="2147484019" r:id="rId3"/>
    <p:sldLayoutId id="2147484020" r:id="rId4"/>
    <p:sldLayoutId id="2147484021" r:id="rId5"/>
    <p:sldLayoutId id="2147484022" r:id="rId6"/>
    <p:sldLayoutId id="2147484023" r:id="rId7"/>
    <p:sldLayoutId id="2147484024" r:id="rId8"/>
    <p:sldLayoutId id="2147484025" r:id="rId9"/>
    <p:sldLayoutId id="2147484026" r:id="rId10"/>
    <p:sldLayoutId id="2147484027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>
          <p15:clr>
            <a:srgbClr val="EA4335"/>
          </p15:clr>
        </p15:guide>
        <p15:guide id="2" pos="2880">
          <p15:clr>
            <a:srgbClr val="EA4335"/>
          </p15:clr>
        </p15:guide>
        <p15:guide id="3" pos="447">
          <p15:clr>
            <a:srgbClr val="EA4335"/>
          </p15:clr>
        </p15:guide>
        <p15:guide id="4" pos="5313">
          <p15:clr>
            <a:srgbClr val="EA4335"/>
          </p15:clr>
        </p15:guide>
        <p15:guide id="5" orient="horz" pos="338">
          <p15:clr>
            <a:srgbClr val="EA4335"/>
          </p15:clr>
        </p15:guide>
        <p15:guide id="6" orient="horz" pos="2902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4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4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720849" y="7664204"/>
            <a:ext cx="152019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1-mavzu:  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Mumtoz</a:t>
            </a:r>
            <a:r>
              <a:rPr lang="en-US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adabiyot</a:t>
            </a:r>
            <a:r>
              <a:rPr lang="en-US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namunalarini</a:t>
            </a:r>
            <a:r>
              <a:rPr lang="en-US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oʻrganishning</a:t>
            </a:r>
            <a:r>
              <a:rPr lang="en-US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samarali</a:t>
            </a:r>
            <a:r>
              <a:rPr lang="en-US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usullari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 FANINI O‘QITISHDA ZAMONAVIY YONDASHUVLAR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1987550" y="5033516"/>
            <a:ext cx="144017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3.6-modul.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O‘quvchilarda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adabiyot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nazariyasiga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oid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ko‘nikmalarni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rivojlantirish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295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>
            <a:spLocks noGrp="1"/>
          </p:cNvSpPr>
          <p:nvPr>
            <p:ph type="title"/>
          </p:nvPr>
        </p:nvSpPr>
        <p:spPr>
          <a:xfrm>
            <a:off x="8616950" y="1606076"/>
            <a:ext cx="7389802" cy="898614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uz-Latn-UZ" sz="4800" b="1" dirty="0">
                <a:solidFill>
                  <a:schemeClr val="bg2">
                    <a:lumMod val="75000"/>
                  </a:schemeClr>
                </a:solidFill>
              </a:rPr>
              <a:t>REJA:</a:t>
            </a:r>
          </a:p>
        </p:txBody>
      </p:sp>
      <p:grpSp>
        <p:nvGrpSpPr>
          <p:cNvPr id="91" name="Google Shape;91;p16"/>
          <p:cNvGrpSpPr/>
          <p:nvPr/>
        </p:nvGrpSpPr>
        <p:grpSpPr>
          <a:xfrm>
            <a:off x="1754495" y="2447069"/>
            <a:ext cx="5522767" cy="7205136"/>
            <a:chOff x="891486" y="1070976"/>
            <a:chExt cx="2806205" cy="3661043"/>
          </a:xfrm>
        </p:grpSpPr>
        <p:sp>
          <p:nvSpPr>
            <p:cNvPr id="92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5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1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36" name="Google Shape;136;p16"/>
          <p:cNvGrpSpPr/>
          <p:nvPr/>
        </p:nvGrpSpPr>
        <p:grpSpPr>
          <a:xfrm>
            <a:off x="10006136" y="2833401"/>
            <a:ext cx="7989764" cy="1502803"/>
            <a:chOff x="5084275" y="1267277"/>
            <a:chExt cx="4059725" cy="763598"/>
          </a:xfrm>
        </p:grpSpPr>
        <p:sp>
          <p:nvSpPr>
            <p:cNvPr id="137" name="Google Shape;137;p16"/>
            <p:cNvSpPr txBox="1"/>
            <p:nvPr/>
          </p:nvSpPr>
          <p:spPr>
            <a:xfrm>
              <a:off x="5084275" y="1267277"/>
              <a:ext cx="3196800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uz-Latn-UZ" sz="3200" b="1" kern="0" dirty="0">
                  <a:solidFill>
                    <a:srgbClr val="5F0F40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Tadbil va tahlil</a:t>
              </a:r>
              <a:endParaRPr sz="3200" b="1" kern="0" dirty="0">
                <a:solidFill>
                  <a:srgbClr val="5F0F40"/>
                </a:solidFill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138" name="Google Shape;138;p16"/>
            <p:cNvSpPr txBox="1"/>
            <p:nvPr/>
          </p:nvSpPr>
          <p:spPr>
            <a:xfrm>
              <a:off x="5084275" y="1611475"/>
              <a:ext cx="4059725" cy="419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uz-Latn-UZ" sz="24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Mumtoz matnlar bilan ishlashda lug‘atlarning ahamiyati</a:t>
              </a:r>
              <a:endParaRPr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39" name="Google Shape;139;p16"/>
          <p:cNvGrpSpPr/>
          <p:nvPr/>
        </p:nvGrpSpPr>
        <p:grpSpPr>
          <a:xfrm>
            <a:off x="8289893" y="2919842"/>
            <a:ext cx="8016087" cy="1416410"/>
            <a:chOff x="4212225" y="1311200"/>
            <a:chExt cx="4073100" cy="719700"/>
          </a:xfrm>
        </p:grpSpPr>
        <p:sp>
          <p:nvSpPr>
            <p:cNvPr id="140" name="Google Shape;140;p16"/>
            <p:cNvSpPr/>
            <p:nvPr/>
          </p:nvSpPr>
          <p:spPr>
            <a:xfrm>
              <a:off x="4212225" y="1311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5904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1" name="Google Shape;141;p16"/>
            <p:cNvCxnSpPr>
              <a:stCxn id="140" idx="3"/>
            </p:cNvCxnSpPr>
            <p:nvPr/>
          </p:nvCxnSpPr>
          <p:spPr>
            <a:xfrm>
              <a:off x="4931925" y="1671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42" name="Google Shape;142;p16"/>
          <p:cNvGrpSpPr/>
          <p:nvPr/>
        </p:nvGrpSpPr>
        <p:grpSpPr>
          <a:xfrm>
            <a:off x="10006136" y="4506302"/>
            <a:ext cx="7716254" cy="1580173"/>
            <a:chOff x="5084275" y="2117305"/>
            <a:chExt cx="3920750" cy="802911"/>
          </a:xfrm>
        </p:grpSpPr>
        <p:sp>
          <p:nvSpPr>
            <p:cNvPr id="143" name="Google Shape;143;p16"/>
            <p:cNvSpPr txBox="1"/>
            <p:nvPr/>
          </p:nvSpPr>
          <p:spPr>
            <a:xfrm>
              <a:off x="5130886" y="2117305"/>
              <a:ext cx="3196800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uz-Latn-UZ" sz="3200" b="1" kern="0" dirty="0">
                  <a:solidFill>
                    <a:srgbClr val="002060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So‘zlarni farqlash</a:t>
              </a:r>
              <a:endParaRPr sz="3200" b="1" kern="0" dirty="0">
                <a:solidFill>
                  <a:srgbClr val="002060"/>
                </a:solidFill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144" name="Google Shape;144;p16"/>
            <p:cNvSpPr txBox="1"/>
            <p:nvPr/>
          </p:nvSpPr>
          <p:spPr>
            <a:xfrm>
              <a:off x="5084275" y="2500816"/>
              <a:ext cx="3920750" cy="419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uz-Latn-UZ" sz="24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Mumtoz asarlardagi arabcha va forscha so‘zlarni aniqlash, izohlash</a:t>
              </a:r>
              <a:endParaRPr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5" name="Google Shape;145;p16"/>
          <p:cNvGrpSpPr/>
          <p:nvPr/>
        </p:nvGrpSpPr>
        <p:grpSpPr>
          <a:xfrm>
            <a:off x="8289893" y="4605482"/>
            <a:ext cx="8016087" cy="1416410"/>
            <a:chOff x="4212225" y="2167700"/>
            <a:chExt cx="4073100" cy="719700"/>
          </a:xfrm>
        </p:grpSpPr>
        <p:sp>
          <p:nvSpPr>
            <p:cNvPr id="146" name="Google Shape;146;p16"/>
            <p:cNvSpPr/>
            <p:nvPr/>
          </p:nvSpPr>
          <p:spPr>
            <a:xfrm>
              <a:off x="4212225" y="21677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5904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7" name="Google Shape;147;p16"/>
            <p:cNvCxnSpPr>
              <a:cxnSpLocks/>
            </p:cNvCxnSpPr>
            <p:nvPr/>
          </p:nvCxnSpPr>
          <p:spPr>
            <a:xfrm>
              <a:off x="4931925" y="2494313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48" name="Google Shape;148;p16"/>
          <p:cNvGrpSpPr/>
          <p:nvPr/>
        </p:nvGrpSpPr>
        <p:grpSpPr>
          <a:xfrm>
            <a:off x="10006136" y="6204680"/>
            <a:ext cx="6291480" cy="1502805"/>
            <a:chOff x="5084275" y="2980277"/>
            <a:chExt cx="3196800" cy="763599"/>
          </a:xfrm>
        </p:grpSpPr>
        <p:sp>
          <p:nvSpPr>
            <p:cNvPr id="149" name="Google Shape;149;p16"/>
            <p:cNvSpPr txBox="1"/>
            <p:nvPr/>
          </p:nvSpPr>
          <p:spPr>
            <a:xfrm>
              <a:off x="5084275" y="2980277"/>
              <a:ext cx="3196800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en-US" sz="3200" b="1" kern="0" dirty="0" err="1">
                  <a:solidFill>
                    <a:srgbClr val="002060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Adabiy</a:t>
              </a:r>
              <a:r>
                <a:rPr lang="en-US" sz="3200" b="1" kern="0" dirty="0">
                  <a:solidFill>
                    <a:srgbClr val="002060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 </a:t>
              </a:r>
              <a:r>
                <a:rPr lang="en-US" sz="3200" b="1" kern="0" dirty="0" err="1">
                  <a:solidFill>
                    <a:srgbClr val="002060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terminlar</a:t>
              </a:r>
              <a:endParaRPr lang="en-US" sz="3200" b="1" kern="0" dirty="0">
                <a:solidFill>
                  <a:srgbClr val="002060"/>
                </a:solidFill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150" name="Google Shape;150;p16"/>
            <p:cNvSpPr txBox="1"/>
            <p:nvPr/>
          </p:nvSpPr>
          <p:spPr>
            <a:xfrm>
              <a:off x="5084275" y="3324475"/>
              <a:ext cx="3196800" cy="419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en-US" sz="24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Qofiya</a:t>
              </a:r>
              <a:r>
                <a:rPr lang="en-US" sz="24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, </a:t>
              </a:r>
              <a:r>
                <a:rPr lang="en-US" sz="24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radif</a:t>
              </a:r>
              <a:r>
                <a:rPr lang="en-US" sz="24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, </a:t>
              </a:r>
              <a:r>
                <a:rPr lang="en-US" sz="24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raviy</a:t>
              </a:r>
              <a:r>
                <a:rPr lang="en-US" sz="24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</a:p>
          </p:txBody>
        </p:sp>
      </p:grpSp>
      <p:grpSp>
        <p:nvGrpSpPr>
          <p:cNvPr id="151" name="Google Shape;151;p16"/>
          <p:cNvGrpSpPr/>
          <p:nvPr/>
        </p:nvGrpSpPr>
        <p:grpSpPr>
          <a:xfrm>
            <a:off x="8289893" y="6291122"/>
            <a:ext cx="8016087" cy="1416410"/>
            <a:chOff x="4212225" y="3024200"/>
            <a:chExt cx="4073100" cy="719700"/>
          </a:xfrm>
        </p:grpSpPr>
        <p:sp>
          <p:nvSpPr>
            <p:cNvPr id="152" name="Google Shape;152;p16"/>
            <p:cNvSpPr/>
            <p:nvPr/>
          </p:nvSpPr>
          <p:spPr>
            <a:xfrm>
              <a:off x="4212225" y="3024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5904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3" name="Google Shape;153;p16"/>
            <p:cNvCxnSpPr>
              <a:stCxn id="152" idx="3"/>
            </p:cNvCxnSpPr>
            <p:nvPr/>
          </p:nvCxnSpPr>
          <p:spPr>
            <a:xfrm>
              <a:off x="4931925" y="3384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54" name="Google Shape;154;p16"/>
          <p:cNvGrpSpPr/>
          <p:nvPr/>
        </p:nvGrpSpPr>
        <p:grpSpPr>
          <a:xfrm>
            <a:off x="10006136" y="7890320"/>
            <a:ext cx="6291480" cy="1625155"/>
            <a:chOff x="5084275" y="3836777"/>
            <a:chExt cx="3196800" cy="825767"/>
          </a:xfrm>
        </p:grpSpPr>
        <p:sp>
          <p:nvSpPr>
            <p:cNvPr id="155" name="Google Shape;155;p16"/>
            <p:cNvSpPr txBox="1"/>
            <p:nvPr/>
          </p:nvSpPr>
          <p:spPr>
            <a:xfrm>
              <a:off x="5084275" y="3836777"/>
              <a:ext cx="3196800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uz-Latn-UZ" sz="3200" b="1" kern="0" dirty="0">
                  <a:solidFill>
                    <a:srgbClr val="002060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Badiiy san’at turlari</a:t>
              </a:r>
              <a:endParaRPr sz="3200" b="1" kern="0" dirty="0">
                <a:solidFill>
                  <a:srgbClr val="002060"/>
                </a:solidFill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156" name="Google Shape;156;p16"/>
            <p:cNvSpPr txBox="1"/>
            <p:nvPr/>
          </p:nvSpPr>
          <p:spPr>
            <a:xfrm>
              <a:off x="5084275" y="4243144"/>
              <a:ext cx="3196800" cy="419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uz-Latn-UZ" sz="24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Tanosib, tazod, talmeh, tajnis, tashbeh, tashxis</a:t>
              </a:r>
              <a:endParaRPr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57" name="Google Shape;157;p16"/>
          <p:cNvGrpSpPr/>
          <p:nvPr/>
        </p:nvGrpSpPr>
        <p:grpSpPr>
          <a:xfrm>
            <a:off x="8289893" y="7976761"/>
            <a:ext cx="8016087" cy="1416410"/>
            <a:chOff x="4212225" y="3880700"/>
            <a:chExt cx="4073100" cy="719700"/>
          </a:xfrm>
        </p:grpSpPr>
        <p:sp>
          <p:nvSpPr>
            <p:cNvPr id="158" name="Google Shape;158;p16"/>
            <p:cNvSpPr/>
            <p:nvPr/>
          </p:nvSpPr>
          <p:spPr>
            <a:xfrm>
              <a:off x="4212225" y="38807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5904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9" name="Google Shape;159;p16"/>
            <p:cNvCxnSpPr>
              <a:stCxn id="158" idx="3"/>
            </p:cNvCxnSpPr>
            <p:nvPr/>
          </p:nvCxnSpPr>
          <p:spPr>
            <a:xfrm>
              <a:off x="4931925" y="42405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2" name="Graphic 2">
            <a:extLst>
              <a:ext uri="{FF2B5EF4-FFF2-40B4-BE49-F238E27FC236}">
                <a16:creationId xmlns:a16="http://schemas.microsoft.com/office/drawing/2014/main" id="{3172C55C-6833-48FB-B2B4-A4DFA73E56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id="{A4666678-4A4C-4FFF-9143-EBEBFBBBB5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:a16="http://schemas.microsoft.com/office/drawing/2014/main" id="{383C8738-CB72-43D6-8E15-814937E5CD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A6D31A-06D8-4BB3-82B3-D855A433B009}"/>
              </a:ext>
            </a:extLst>
          </p:cNvPr>
          <p:cNvSpPr txBox="1"/>
          <p:nvPr/>
        </p:nvSpPr>
        <p:spPr>
          <a:xfrm>
            <a:off x="2520950" y="2347044"/>
            <a:ext cx="132207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 – millatning ma'naviy qiyofasi va ruhiy qudratining ifodasi, ma'rifiy takomil, milliy til imkoniyatlarini namoyon qiladigan va uning boyliklarini saqlab qoladigan hamda boyitadigan vositadir</a:t>
            </a:r>
            <a:r>
              <a:rPr lang="uz-Latn-UZ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9F26613-E8A2-4D0C-AC23-24B8C3A4C76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" r="2623" b="13247"/>
          <a:stretch/>
        </p:blipFill>
        <p:spPr>
          <a:xfrm>
            <a:off x="996950" y="4105275"/>
            <a:ext cx="15389976" cy="60230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D0894C-ECF3-455E-963E-4ED3DD76A8F4}"/>
              </a:ext>
            </a:extLst>
          </p:cNvPr>
          <p:cNvSpPr txBox="1"/>
          <p:nvPr/>
        </p:nvSpPr>
        <p:spPr>
          <a:xfrm>
            <a:off x="15589271" y="-11513"/>
            <a:ext cx="15953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endParaRPr 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510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" name="Google Shape;171;p32"/>
          <p:cNvGrpSpPr/>
          <p:nvPr/>
        </p:nvGrpSpPr>
        <p:grpSpPr>
          <a:xfrm flipH="1">
            <a:off x="12180642" y="6525123"/>
            <a:ext cx="4742107" cy="3066552"/>
            <a:chOff x="608301" y="1561950"/>
            <a:chExt cx="2352769" cy="1371668"/>
          </a:xfrm>
        </p:grpSpPr>
        <p:sp>
          <p:nvSpPr>
            <p:cNvPr id="172" name="Google Shape;172;p32"/>
            <p:cNvSpPr/>
            <p:nvPr/>
          </p:nvSpPr>
          <p:spPr>
            <a:xfrm>
              <a:off x="632875" y="1840375"/>
              <a:ext cx="2328195" cy="1093243"/>
            </a:xfrm>
            <a:custGeom>
              <a:avLst/>
              <a:gdLst/>
              <a:ahLst/>
              <a:cxnLst/>
              <a:rect l="l" t="t" r="r" b="b"/>
              <a:pathLst>
                <a:path w="56308" h="29995" extrusionOk="0">
                  <a:moveTo>
                    <a:pt x="25997" y="0"/>
                  </a:moveTo>
                  <a:cubicBezTo>
                    <a:pt x="25091" y="0"/>
                    <a:pt x="24186" y="26"/>
                    <a:pt x="23284" y="84"/>
                  </a:cubicBezTo>
                  <a:cubicBezTo>
                    <a:pt x="20982" y="251"/>
                    <a:pt x="18647" y="251"/>
                    <a:pt x="16312" y="351"/>
                  </a:cubicBezTo>
                  <a:cubicBezTo>
                    <a:pt x="14845" y="418"/>
                    <a:pt x="13377" y="618"/>
                    <a:pt x="11909" y="785"/>
                  </a:cubicBezTo>
                  <a:cubicBezTo>
                    <a:pt x="10869" y="904"/>
                    <a:pt x="9855" y="1234"/>
                    <a:pt x="8798" y="1234"/>
                  </a:cubicBezTo>
                  <a:cubicBezTo>
                    <a:pt x="8668" y="1234"/>
                    <a:pt x="8538" y="1229"/>
                    <a:pt x="8407" y="1218"/>
                  </a:cubicBezTo>
                  <a:cubicBezTo>
                    <a:pt x="8240" y="1198"/>
                    <a:pt x="8075" y="1188"/>
                    <a:pt x="7911" y="1188"/>
                  </a:cubicBezTo>
                  <a:cubicBezTo>
                    <a:pt x="6763" y="1188"/>
                    <a:pt x="5680" y="1648"/>
                    <a:pt x="4571" y="1852"/>
                  </a:cubicBezTo>
                  <a:cubicBezTo>
                    <a:pt x="3436" y="2019"/>
                    <a:pt x="2536" y="2519"/>
                    <a:pt x="1735" y="3420"/>
                  </a:cubicBezTo>
                  <a:cubicBezTo>
                    <a:pt x="1101" y="4120"/>
                    <a:pt x="701" y="4854"/>
                    <a:pt x="668" y="5688"/>
                  </a:cubicBezTo>
                  <a:cubicBezTo>
                    <a:pt x="601" y="7856"/>
                    <a:pt x="268" y="9991"/>
                    <a:pt x="268" y="12160"/>
                  </a:cubicBezTo>
                  <a:cubicBezTo>
                    <a:pt x="268" y="12360"/>
                    <a:pt x="268" y="12560"/>
                    <a:pt x="234" y="12760"/>
                  </a:cubicBezTo>
                  <a:cubicBezTo>
                    <a:pt x="1" y="14795"/>
                    <a:pt x="101" y="16830"/>
                    <a:pt x="167" y="18864"/>
                  </a:cubicBezTo>
                  <a:cubicBezTo>
                    <a:pt x="234" y="20599"/>
                    <a:pt x="501" y="22267"/>
                    <a:pt x="634" y="24001"/>
                  </a:cubicBezTo>
                  <a:cubicBezTo>
                    <a:pt x="801" y="25703"/>
                    <a:pt x="1368" y="27270"/>
                    <a:pt x="2336" y="28671"/>
                  </a:cubicBezTo>
                  <a:cubicBezTo>
                    <a:pt x="2803" y="29405"/>
                    <a:pt x="3436" y="29906"/>
                    <a:pt x="4337" y="29972"/>
                  </a:cubicBezTo>
                  <a:cubicBezTo>
                    <a:pt x="4600" y="29986"/>
                    <a:pt x="4856" y="29994"/>
                    <a:pt x="5112" y="29994"/>
                  </a:cubicBezTo>
                  <a:cubicBezTo>
                    <a:pt x="5474" y="29994"/>
                    <a:pt x="5834" y="29978"/>
                    <a:pt x="6205" y="29939"/>
                  </a:cubicBezTo>
                  <a:cubicBezTo>
                    <a:pt x="7006" y="29839"/>
                    <a:pt x="7840" y="29672"/>
                    <a:pt x="8640" y="29672"/>
                  </a:cubicBezTo>
                  <a:cubicBezTo>
                    <a:pt x="10542" y="29672"/>
                    <a:pt x="12410" y="29439"/>
                    <a:pt x="14311" y="29372"/>
                  </a:cubicBezTo>
                  <a:cubicBezTo>
                    <a:pt x="16246" y="29305"/>
                    <a:pt x="18180" y="29105"/>
                    <a:pt x="20148" y="29105"/>
                  </a:cubicBezTo>
                  <a:cubicBezTo>
                    <a:pt x="21383" y="29105"/>
                    <a:pt x="22617" y="28938"/>
                    <a:pt x="23851" y="28872"/>
                  </a:cubicBezTo>
                  <a:cubicBezTo>
                    <a:pt x="25953" y="28771"/>
                    <a:pt x="28021" y="28638"/>
                    <a:pt x="30122" y="28571"/>
                  </a:cubicBezTo>
                  <a:cubicBezTo>
                    <a:pt x="30483" y="28565"/>
                    <a:pt x="30843" y="28563"/>
                    <a:pt x="31203" y="28563"/>
                  </a:cubicBezTo>
                  <a:cubicBezTo>
                    <a:pt x="32878" y="28563"/>
                    <a:pt x="34552" y="28622"/>
                    <a:pt x="36227" y="28705"/>
                  </a:cubicBezTo>
                  <a:cubicBezTo>
                    <a:pt x="36740" y="28740"/>
                    <a:pt x="37250" y="28754"/>
                    <a:pt x="37760" y="28754"/>
                  </a:cubicBezTo>
                  <a:cubicBezTo>
                    <a:pt x="39172" y="28754"/>
                    <a:pt x="40576" y="28645"/>
                    <a:pt x="41997" y="28571"/>
                  </a:cubicBezTo>
                  <a:cubicBezTo>
                    <a:pt x="42303" y="28560"/>
                    <a:pt x="42608" y="28555"/>
                    <a:pt x="42913" y="28555"/>
                  </a:cubicBezTo>
                  <a:cubicBezTo>
                    <a:pt x="44071" y="28555"/>
                    <a:pt x="45228" y="28621"/>
                    <a:pt x="46385" y="28621"/>
                  </a:cubicBezTo>
                  <a:cubicBezTo>
                    <a:pt x="46691" y="28621"/>
                    <a:pt x="46996" y="28616"/>
                    <a:pt x="47301" y="28605"/>
                  </a:cubicBezTo>
                  <a:cubicBezTo>
                    <a:pt x="49102" y="28538"/>
                    <a:pt x="50837" y="28138"/>
                    <a:pt x="52572" y="27571"/>
                  </a:cubicBezTo>
                  <a:cubicBezTo>
                    <a:pt x="53439" y="27304"/>
                    <a:pt x="54006" y="26703"/>
                    <a:pt x="54440" y="25936"/>
                  </a:cubicBezTo>
                  <a:cubicBezTo>
                    <a:pt x="55540" y="24068"/>
                    <a:pt x="55507" y="22033"/>
                    <a:pt x="55474" y="19999"/>
                  </a:cubicBezTo>
                  <a:cubicBezTo>
                    <a:pt x="55474" y="19832"/>
                    <a:pt x="55374" y="19665"/>
                    <a:pt x="55374" y="19465"/>
                  </a:cubicBezTo>
                  <a:cubicBezTo>
                    <a:pt x="55540" y="17964"/>
                    <a:pt x="55607" y="16429"/>
                    <a:pt x="55740" y="14895"/>
                  </a:cubicBezTo>
                  <a:cubicBezTo>
                    <a:pt x="55974" y="12860"/>
                    <a:pt x="56207" y="10859"/>
                    <a:pt x="56074" y="8824"/>
                  </a:cubicBezTo>
                  <a:cubicBezTo>
                    <a:pt x="56074" y="8590"/>
                    <a:pt x="56074" y="8323"/>
                    <a:pt x="56107" y="8090"/>
                  </a:cubicBezTo>
                  <a:cubicBezTo>
                    <a:pt x="56308" y="6789"/>
                    <a:pt x="56207" y="5455"/>
                    <a:pt x="55907" y="4154"/>
                  </a:cubicBezTo>
                  <a:cubicBezTo>
                    <a:pt x="55774" y="3453"/>
                    <a:pt x="55407" y="2920"/>
                    <a:pt x="54873" y="2453"/>
                  </a:cubicBezTo>
                  <a:cubicBezTo>
                    <a:pt x="54573" y="2186"/>
                    <a:pt x="54239" y="1886"/>
                    <a:pt x="53872" y="1719"/>
                  </a:cubicBezTo>
                  <a:cubicBezTo>
                    <a:pt x="53205" y="1419"/>
                    <a:pt x="52605" y="918"/>
                    <a:pt x="51804" y="885"/>
                  </a:cubicBezTo>
                  <a:cubicBezTo>
                    <a:pt x="49269" y="751"/>
                    <a:pt x="46767" y="585"/>
                    <a:pt x="44266" y="518"/>
                  </a:cubicBezTo>
                  <a:cubicBezTo>
                    <a:pt x="39829" y="418"/>
                    <a:pt x="35426" y="551"/>
                    <a:pt x="30989" y="218"/>
                  </a:cubicBezTo>
                  <a:cubicBezTo>
                    <a:pt x="29344" y="88"/>
                    <a:pt x="27671" y="0"/>
                    <a:pt x="25997" y="0"/>
                  </a:cubicBezTo>
                  <a:close/>
                </a:path>
              </a:pathLst>
            </a:custGeom>
            <a:solidFill>
              <a:schemeClr val="accent6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3" name="Google Shape;173;p32"/>
            <p:cNvSpPr/>
            <p:nvPr/>
          </p:nvSpPr>
          <p:spPr>
            <a:xfrm>
              <a:off x="608301" y="1561950"/>
              <a:ext cx="486369" cy="431585"/>
            </a:xfrm>
            <a:custGeom>
              <a:avLst/>
              <a:gdLst/>
              <a:ahLst/>
              <a:cxnLst/>
              <a:rect l="l" t="t" r="r" b="b"/>
              <a:pathLst>
                <a:path w="19715" h="20900" extrusionOk="0">
                  <a:moveTo>
                    <a:pt x="9613" y="1"/>
                  </a:moveTo>
                  <a:cubicBezTo>
                    <a:pt x="8599" y="1"/>
                    <a:pt x="7632" y="282"/>
                    <a:pt x="6739" y="803"/>
                  </a:cubicBezTo>
                  <a:cubicBezTo>
                    <a:pt x="4604" y="2037"/>
                    <a:pt x="3136" y="3839"/>
                    <a:pt x="2269" y="6140"/>
                  </a:cubicBezTo>
                  <a:cubicBezTo>
                    <a:pt x="1435" y="8342"/>
                    <a:pt x="601" y="10543"/>
                    <a:pt x="301" y="12912"/>
                  </a:cubicBezTo>
                  <a:cubicBezTo>
                    <a:pt x="168" y="13846"/>
                    <a:pt x="67" y="14746"/>
                    <a:pt x="201" y="15647"/>
                  </a:cubicBezTo>
                  <a:cubicBezTo>
                    <a:pt x="334" y="16381"/>
                    <a:pt x="334" y="17048"/>
                    <a:pt x="134" y="17749"/>
                  </a:cubicBezTo>
                  <a:cubicBezTo>
                    <a:pt x="1" y="18282"/>
                    <a:pt x="134" y="18582"/>
                    <a:pt x="568" y="18849"/>
                  </a:cubicBezTo>
                  <a:cubicBezTo>
                    <a:pt x="1135" y="19216"/>
                    <a:pt x="1735" y="19583"/>
                    <a:pt x="2236" y="20017"/>
                  </a:cubicBezTo>
                  <a:cubicBezTo>
                    <a:pt x="2912" y="20626"/>
                    <a:pt x="3634" y="20899"/>
                    <a:pt x="4423" y="20899"/>
                  </a:cubicBezTo>
                  <a:cubicBezTo>
                    <a:pt x="4801" y="20899"/>
                    <a:pt x="5194" y="20836"/>
                    <a:pt x="5605" y="20717"/>
                  </a:cubicBezTo>
                  <a:cubicBezTo>
                    <a:pt x="7339" y="20150"/>
                    <a:pt x="9141" y="19850"/>
                    <a:pt x="10942" y="19483"/>
                  </a:cubicBezTo>
                  <a:cubicBezTo>
                    <a:pt x="12543" y="19150"/>
                    <a:pt x="14244" y="19216"/>
                    <a:pt x="15845" y="18816"/>
                  </a:cubicBezTo>
                  <a:cubicBezTo>
                    <a:pt x="16246" y="18516"/>
                    <a:pt x="16646" y="18249"/>
                    <a:pt x="17013" y="17949"/>
                  </a:cubicBezTo>
                  <a:cubicBezTo>
                    <a:pt x="17280" y="17749"/>
                    <a:pt x="17580" y="17482"/>
                    <a:pt x="17580" y="17115"/>
                  </a:cubicBezTo>
                  <a:cubicBezTo>
                    <a:pt x="17613" y="16247"/>
                    <a:pt x="18214" y="15747"/>
                    <a:pt x="18781" y="15247"/>
                  </a:cubicBezTo>
                  <a:cubicBezTo>
                    <a:pt x="19081" y="14313"/>
                    <a:pt x="19348" y="13379"/>
                    <a:pt x="19515" y="12445"/>
                  </a:cubicBezTo>
                  <a:cubicBezTo>
                    <a:pt x="19581" y="12011"/>
                    <a:pt x="19715" y="11577"/>
                    <a:pt x="19648" y="11144"/>
                  </a:cubicBezTo>
                  <a:cubicBezTo>
                    <a:pt x="19515" y="9476"/>
                    <a:pt x="19114" y="7942"/>
                    <a:pt x="17914" y="6707"/>
                  </a:cubicBezTo>
                  <a:cubicBezTo>
                    <a:pt x="17346" y="6340"/>
                    <a:pt x="16946" y="5807"/>
                    <a:pt x="16479" y="5340"/>
                  </a:cubicBezTo>
                  <a:cubicBezTo>
                    <a:pt x="16346" y="5173"/>
                    <a:pt x="16246" y="4939"/>
                    <a:pt x="16212" y="4706"/>
                  </a:cubicBezTo>
                  <a:cubicBezTo>
                    <a:pt x="16112" y="3872"/>
                    <a:pt x="15845" y="3138"/>
                    <a:pt x="15312" y="2504"/>
                  </a:cubicBezTo>
                  <a:cubicBezTo>
                    <a:pt x="15245" y="2404"/>
                    <a:pt x="15278" y="2271"/>
                    <a:pt x="15245" y="2137"/>
                  </a:cubicBezTo>
                  <a:cubicBezTo>
                    <a:pt x="15178" y="2104"/>
                    <a:pt x="15078" y="2071"/>
                    <a:pt x="15011" y="2037"/>
                  </a:cubicBezTo>
                  <a:lnTo>
                    <a:pt x="14978" y="2037"/>
                  </a:lnTo>
                  <a:cubicBezTo>
                    <a:pt x="13977" y="1003"/>
                    <a:pt x="12810" y="303"/>
                    <a:pt x="11376" y="169"/>
                  </a:cubicBezTo>
                  <a:cubicBezTo>
                    <a:pt x="11142" y="136"/>
                    <a:pt x="10909" y="136"/>
                    <a:pt x="10675" y="103"/>
                  </a:cubicBezTo>
                  <a:cubicBezTo>
                    <a:pt x="10316" y="34"/>
                    <a:pt x="9962" y="1"/>
                    <a:pt x="9613" y="1"/>
                  </a:cubicBezTo>
                  <a:close/>
                </a:path>
              </a:pathLst>
            </a:custGeom>
            <a:solidFill>
              <a:schemeClr val="accent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3149" b="1" kern="0" dirty="0">
                  <a:solidFill>
                    <a:srgbClr val="000000"/>
                  </a:solidFill>
                  <a:latin typeface="Lato"/>
                  <a:ea typeface="Lato"/>
                  <a:cs typeface="Lato"/>
                  <a:sym typeface="Lato"/>
                </a:rPr>
                <a:t>4</a:t>
              </a:r>
              <a:endParaRPr sz="2755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74" name="Google Shape;174;p32"/>
          <p:cNvGrpSpPr/>
          <p:nvPr/>
        </p:nvGrpSpPr>
        <p:grpSpPr>
          <a:xfrm flipH="1">
            <a:off x="12180643" y="3413332"/>
            <a:ext cx="4630380" cy="2699519"/>
            <a:chOff x="608301" y="1561950"/>
            <a:chExt cx="2352769" cy="1371668"/>
          </a:xfrm>
        </p:grpSpPr>
        <p:sp>
          <p:nvSpPr>
            <p:cNvPr id="175" name="Google Shape;175;p32"/>
            <p:cNvSpPr/>
            <p:nvPr/>
          </p:nvSpPr>
          <p:spPr>
            <a:xfrm>
              <a:off x="632875" y="1840375"/>
              <a:ext cx="2328195" cy="1093243"/>
            </a:xfrm>
            <a:custGeom>
              <a:avLst/>
              <a:gdLst/>
              <a:ahLst/>
              <a:cxnLst/>
              <a:rect l="l" t="t" r="r" b="b"/>
              <a:pathLst>
                <a:path w="56308" h="29995" extrusionOk="0">
                  <a:moveTo>
                    <a:pt x="25997" y="0"/>
                  </a:moveTo>
                  <a:cubicBezTo>
                    <a:pt x="25091" y="0"/>
                    <a:pt x="24186" y="26"/>
                    <a:pt x="23284" y="84"/>
                  </a:cubicBezTo>
                  <a:cubicBezTo>
                    <a:pt x="20982" y="251"/>
                    <a:pt x="18647" y="251"/>
                    <a:pt x="16312" y="351"/>
                  </a:cubicBezTo>
                  <a:cubicBezTo>
                    <a:pt x="14845" y="418"/>
                    <a:pt x="13377" y="618"/>
                    <a:pt x="11909" y="785"/>
                  </a:cubicBezTo>
                  <a:cubicBezTo>
                    <a:pt x="10869" y="904"/>
                    <a:pt x="9855" y="1234"/>
                    <a:pt x="8798" y="1234"/>
                  </a:cubicBezTo>
                  <a:cubicBezTo>
                    <a:pt x="8668" y="1234"/>
                    <a:pt x="8538" y="1229"/>
                    <a:pt x="8407" y="1218"/>
                  </a:cubicBezTo>
                  <a:cubicBezTo>
                    <a:pt x="8240" y="1198"/>
                    <a:pt x="8075" y="1188"/>
                    <a:pt x="7911" y="1188"/>
                  </a:cubicBezTo>
                  <a:cubicBezTo>
                    <a:pt x="6763" y="1188"/>
                    <a:pt x="5680" y="1648"/>
                    <a:pt x="4571" y="1852"/>
                  </a:cubicBezTo>
                  <a:cubicBezTo>
                    <a:pt x="3436" y="2019"/>
                    <a:pt x="2536" y="2519"/>
                    <a:pt x="1735" y="3420"/>
                  </a:cubicBezTo>
                  <a:cubicBezTo>
                    <a:pt x="1101" y="4120"/>
                    <a:pt x="701" y="4854"/>
                    <a:pt x="668" y="5688"/>
                  </a:cubicBezTo>
                  <a:cubicBezTo>
                    <a:pt x="601" y="7856"/>
                    <a:pt x="268" y="9991"/>
                    <a:pt x="268" y="12160"/>
                  </a:cubicBezTo>
                  <a:cubicBezTo>
                    <a:pt x="268" y="12360"/>
                    <a:pt x="268" y="12560"/>
                    <a:pt x="234" y="12760"/>
                  </a:cubicBezTo>
                  <a:cubicBezTo>
                    <a:pt x="1" y="14795"/>
                    <a:pt x="101" y="16830"/>
                    <a:pt x="167" y="18864"/>
                  </a:cubicBezTo>
                  <a:cubicBezTo>
                    <a:pt x="234" y="20599"/>
                    <a:pt x="501" y="22267"/>
                    <a:pt x="634" y="24001"/>
                  </a:cubicBezTo>
                  <a:cubicBezTo>
                    <a:pt x="801" y="25703"/>
                    <a:pt x="1368" y="27270"/>
                    <a:pt x="2336" y="28671"/>
                  </a:cubicBezTo>
                  <a:cubicBezTo>
                    <a:pt x="2803" y="29405"/>
                    <a:pt x="3436" y="29906"/>
                    <a:pt x="4337" y="29972"/>
                  </a:cubicBezTo>
                  <a:cubicBezTo>
                    <a:pt x="4600" y="29986"/>
                    <a:pt x="4856" y="29994"/>
                    <a:pt x="5112" y="29994"/>
                  </a:cubicBezTo>
                  <a:cubicBezTo>
                    <a:pt x="5474" y="29994"/>
                    <a:pt x="5834" y="29978"/>
                    <a:pt x="6205" y="29939"/>
                  </a:cubicBezTo>
                  <a:cubicBezTo>
                    <a:pt x="7006" y="29839"/>
                    <a:pt x="7840" y="29672"/>
                    <a:pt x="8640" y="29672"/>
                  </a:cubicBezTo>
                  <a:cubicBezTo>
                    <a:pt x="10542" y="29672"/>
                    <a:pt x="12410" y="29439"/>
                    <a:pt x="14311" y="29372"/>
                  </a:cubicBezTo>
                  <a:cubicBezTo>
                    <a:pt x="16246" y="29305"/>
                    <a:pt x="18180" y="29105"/>
                    <a:pt x="20148" y="29105"/>
                  </a:cubicBezTo>
                  <a:cubicBezTo>
                    <a:pt x="21383" y="29105"/>
                    <a:pt x="22617" y="28938"/>
                    <a:pt x="23851" y="28872"/>
                  </a:cubicBezTo>
                  <a:cubicBezTo>
                    <a:pt x="25953" y="28771"/>
                    <a:pt x="28021" y="28638"/>
                    <a:pt x="30122" y="28571"/>
                  </a:cubicBezTo>
                  <a:cubicBezTo>
                    <a:pt x="30483" y="28565"/>
                    <a:pt x="30843" y="28563"/>
                    <a:pt x="31203" y="28563"/>
                  </a:cubicBezTo>
                  <a:cubicBezTo>
                    <a:pt x="32878" y="28563"/>
                    <a:pt x="34552" y="28622"/>
                    <a:pt x="36227" y="28705"/>
                  </a:cubicBezTo>
                  <a:cubicBezTo>
                    <a:pt x="36740" y="28740"/>
                    <a:pt x="37250" y="28754"/>
                    <a:pt x="37760" y="28754"/>
                  </a:cubicBezTo>
                  <a:cubicBezTo>
                    <a:pt x="39172" y="28754"/>
                    <a:pt x="40576" y="28645"/>
                    <a:pt x="41997" y="28571"/>
                  </a:cubicBezTo>
                  <a:cubicBezTo>
                    <a:pt x="42303" y="28560"/>
                    <a:pt x="42608" y="28555"/>
                    <a:pt x="42913" y="28555"/>
                  </a:cubicBezTo>
                  <a:cubicBezTo>
                    <a:pt x="44071" y="28555"/>
                    <a:pt x="45228" y="28621"/>
                    <a:pt x="46385" y="28621"/>
                  </a:cubicBezTo>
                  <a:cubicBezTo>
                    <a:pt x="46691" y="28621"/>
                    <a:pt x="46996" y="28616"/>
                    <a:pt x="47301" y="28605"/>
                  </a:cubicBezTo>
                  <a:cubicBezTo>
                    <a:pt x="49102" y="28538"/>
                    <a:pt x="50837" y="28138"/>
                    <a:pt x="52572" y="27571"/>
                  </a:cubicBezTo>
                  <a:cubicBezTo>
                    <a:pt x="53439" y="27304"/>
                    <a:pt x="54006" y="26703"/>
                    <a:pt x="54440" y="25936"/>
                  </a:cubicBezTo>
                  <a:cubicBezTo>
                    <a:pt x="55540" y="24068"/>
                    <a:pt x="55507" y="22033"/>
                    <a:pt x="55474" y="19999"/>
                  </a:cubicBezTo>
                  <a:cubicBezTo>
                    <a:pt x="55474" y="19832"/>
                    <a:pt x="55374" y="19665"/>
                    <a:pt x="55374" y="19465"/>
                  </a:cubicBezTo>
                  <a:cubicBezTo>
                    <a:pt x="55540" y="17964"/>
                    <a:pt x="55607" y="16429"/>
                    <a:pt x="55740" y="14895"/>
                  </a:cubicBezTo>
                  <a:cubicBezTo>
                    <a:pt x="55974" y="12860"/>
                    <a:pt x="56207" y="10859"/>
                    <a:pt x="56074" y="8824"/>
                  </a:cubicBezTo>
                  <a:cubicBezTo>
                    <a:pt x="56074" y="8590"/>
                    <a:pt x="56074" y="8323"/>
                    <a:pt x="56107" y="8090"/>
                  </a:cubicBezTo>
                  <a:cubicBezTo>
                    <a:pt x="56308" y="6789"/>
                    <a:pt x="56207" y="5455"/>
                    <a:pt x="55907" y="4154"/>
                  </a:cubicBezTo>
                  <a:cubicBezTo>
                    <a:pt x="55774" y="3453"/>
                    <a:pt x="55407" y="2920"/>
                    <a:pt x="54873" y="2453"/>
                  </a:cubicBezTo>
                  <a:cubicBezTo>
                    <a:pt x="54573" y="2186"/>
                    <a:pt x="54239" y="1886"/>
                    <a:pt x="53872" y="1719"/>
                  </a:cubicBezTo>
                  <a:cubicBezTo>
                    <a:pt x="53205" y="1419"/>
                    <a:pt x="52605" y="918"/>
                    <a:pt x="51804" y="885"/>
                  </a:cubicBezTo>
                  <a:cubicBezTo>
                    <a:pt x="49269" y="751"/>
                    <a:pt x="46767" y="585"/>
                    <a:pt x="44266" y="518"/>
                  </a:cubicBezTo>
                  <a:cubicBezTo>
                    <a:pt x="39829" y="418"/>
                    <a:pt x="35426" y="551"/>
                    <a:pt x="30989" y="218"/>
                  </a:cubicBezTo>
                  <a:cubicBezTo>
                    <a:pt x="29344" y="88"/>
                    <a:pt x="27671" y="0"/>
                    <a:pt x="25997" y="0"/>
                  </a:cubicBezTo>
                  <a:close/>
                </a:path>
              </a:pathLst>
            </a:custGeom>
            <a:solidFill>
              <a:schemeClr val="lt2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6" name="Google Shape;176;p32"/>
            <p:cNvSpPr/>
            <p:nvPr/>
          </p:nvSpPr>
          <p:spPr>
            <a:xfrm>
              <a:off x="608301" y="1561950"/>
              <a:ext cx="486369" cy="431585"/>
            </a:xfrm>
            <a:custGeom>
              <a:avLst/>
              <a:gdLst/>
              <a:ahLst/>
              <a:cxnLst/>
              <a:rect l="l" t="t" r="r" b="b"/>
              <a:pathLst>
                <a:path w="19715" h="20900" extrusionOk="0">
                  <a:moveTo>
                    <a:pt x="9613" y="1"/>
                  </a:moveTo>
                  <a:cubicBezTo>
                    <a:pt x="8599" y="1"/>
                    <a:pt x="7632" y="282"/>
                    <a:pt x="6739" y="803"/>
                  </a:cubicBezTo>
                  <a:cubicBezTo>
                    <a:pt x="4604" y="2037"/>
                    <a:pt x="3136" y="3839"/>
                    <a:pt x="2269" y="6140"/>
                  </a:cubicBezTo>
                  <a:cubicBezTo>
                    <a:pt x="1435" y="8342"/>
                    <a:pt x="601" y="10543"/>
                    <a:pt x="301" y="12912"/>
                  </a:cubicBezTo>
                  <a:cubicBezTo>
                    <a:pt x="168" y="13846"/>
                    <a:pt x="67" y="14746"/>
                    <a:pt x="201" y="15647"/>
                  </a:cubicBezTo>
                  <a:cubicBezTo>
                    <a:pt x="334" y="16381"/>
                    <a:pt x="334" y="17048"/>
                    <a:pt x="134" y="17749"/>
                  </a:cubicBezTo>
                  <a:cubicBezTo>
                    <a:pt x="1" y="18282"/>
                    <a:pt x="134" y="18582"/>
                    <a:pt x="568" y="18849"/>
                  </a:cubicBezTo>
                  <a:cubicBezTo>
                    <a:pt x="1135" y="19216"/>
                    <a:pt x="1735" y="19583"/>
                    <a:pt x="2236" y="20017"/>
                  </a:cubicBezTo>
                  <a:cubicBezTo>
                    <a:pt x="2912" y="20626"/>
                    <a:pt x="3634" y="20899"/>
                    <a:pt x="4423" y="20899"/>
                  </a:cubicBezTo>
                  <a:cubicBezTo>
                    <a:pt x="4801" y="20899"/>
                    <a:pt x="5194" y="20836"/>
                    <a:pt x="5605" y="20717"/>
                  </a:cubicBezTo>
                  <a:cubicBezTo>
                    <a:pt x="7339" y="20150"/>
                    <a:pt x="9141" y="19850"/>
                    <a:pt x="10942" y="19483"/>
                  </a:cubicBezTo>
                  <a:cubicBezTo>
                    <a:pt x="12543" y="19150"/>
                    <a:pt x="14244" y="19216"/>
                    <a:pt x="15845" y="18816"/>
                  </a:cubicBezTo>
                  <a:cubicBezTo>
                    <a:pt x="16246" y="18516"/>
                    <a:pt x="16646" y="18249"/>
                    <a:pt x="17013" y="17949"/>
                  </a:cubicBezTo>
                  <a:cubicBezTo>
                    <a:pt x="17280" y="17749"/>
                    <a:pt x="17580" y="17482"/>
                    <a:pt x="17580" y="17115"/>
                  </a:cubicBezTo>
                  <a:cubicBezTo>
                    <a:pt x="17613" y="16247"/>
                    <a:pt x="18214" y="15747"/>
                    <a:pt x="18781" y="15247"/>
                  </a:cubicBezTo>
                  <a:cubicBezTo>
                    <a:pt x="19081" y="14313"/>
                    <a:pt x="19348" y="13379"/>
                    <a:pt x="19515" y="12445"/>
                  </a:cubicBezTo>
                  <a:cubicBezTo>
                    <a:pt x="19581" y="12011"/>
                    <a:pt x="19715" y="11577"/>
                    <a:pt x="19648" y="11144"/>
                  </a:cubicBezTo>
                  <a:cubicBezTo>
                    <a:pt x="19515" y="9476"/>
                    <a:pt x="19114" y="7942"/>
                    <a:pt x="17914" y="6707"/>
                  </a:cubicBezTo>
                  <a:cubicBezTo>
                    <a:pt x="17346" y="6340"/>
                    <a:pt x="16946" y="5807"/>
                    <a:pt x="16479" y="5340"/>
                  </a:cubicBezTo>
                  <a:cubicBezTo>
                    <a:pt x="16346" y="5173"/>
                    <a:pt x="16246" y="4939"/>
                    <a:pt x="16212" y="4706"/>
                  </a:cubicBezTo>
                  <a:cubicBezTo>
                    <a:pt x="16112" y="3872"/>
                    <a:pt x="15845" y="3138"/>
                    <a:pt x="15312" y="2504"/>
                  </a:cubicBezTo>
                  <a:cubicBezTo>
                    <a:pt x="15245" y="2404"/>
                    <a:pt x="15278" y="2271"/>
                    <a:pt x="15245" y="2137"/>
                  </a:cubicBezTo>
                  <a:cubicBezTo>
                    <a:pt x="15178" y="2104"/>
                    <a:pt x="15078" y="2071"/>
                    <a:pt x="15011" y="2037"/>
                  </a:cubicBezTo>
                  <a:lnTo>
                    <a:pt x="14978" y="2037"/>
                  </a:lnTo>
                  <a:cubicBezTo>
                    <a:pt x="13977" y="1003"/>
                    <a:pt x="12810" y="303"/>
                    <a:pt x="11376" y="169"/>
                  </a:cubicBezTo>
                  <a:cubicBezTo>
                    <a:pt x="11142" y="136"/>
                    <a:pt x="10909" y="136"/>
                    <a:pt x="10675" y="103"/>
                  </a:cubicBezTo>
                  <a:cubicBezTo>
                    <a:pt x="10316" y="34"/>
                    <a:pt x="9962" y="1"/>
                    <a:pt x="9613" y="1"/>
                  </a:cubicBezTo>
                  <a:close/>
                </a:path>
              </a:pathLst>
            </a:custGeom>
            <a:solidFill>
              <a:schemeClr val="accent2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3149" b="1" kern="0">
                  <a:solidFill>
                    <a:srgbClr val="000000"/>
                  </a:solidFill>
                  <a:latin typeface="Lato"/>
                  <a:ea typeface="Lato"/>
                  <a:cs typeface="Lato"/>
                  <a:sym typeface="Lato"/>
                </a:rPr>
                <a:t>2</a:t>
              </a: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77" name="Google Shape;177;p32"/>
          <p:cNvGrpSpPr/>
          <p:nvPr/>
        </p:nvGrpSpPr>
        <p:grpSpPr>
          <a:xfrm>
            <a:off x="1215917" y="6525123"/>
            <a:ext cx="4767860" cy="2969491"/>
            <a:chOff x="608301" y="1561950"/>
            <a:chExt cx="2352769" cy="1371668"/>
          </a:xfrm>
        </p:grpSpPr>
        <p:sp>
          <p:nvSpPr>
            <p:cNvPr id="178" name="Google Shape;178;p32"/>
            <p:cNvSpPr/>
            <p:nvPr/>
          </p:nvSpPr>
          <p:spPr>
            <a:xfrm>
              <a:off x="632875" y="1840375"/>
              <a:ext cx="2328195" cy="1093243"/>
            </a:xfrm>
            <a:custGeom>
              <a:avLst/>
              <a:gdLst/>
              <a:ahLst/>
              <a:cxnLst/>
              <a:rect l="l" t="t" r="r" b="b"/>
              <a:pathLst>
                <a:path w="56308" h="29995" extrusionOk="0">
                  <a:moveTo>
                    <a:pt x="25997" y="0"/>
                  </a:moveTo>
                  <a:cubicBezTo>
                    <a:pt x="25091" y="0"/>
                    <a:pt x="24186" y="26"/>
                    <a:pt x="23284" y="84"/>
                  </a:cubicBezTo>
                  <a:cubicBezTo>
                    <a:pt x="20982" y="251"/>
                    <a:pt x="18647" y="251"/>
                    <a:pt x="16312" y="351"/>
                  </a:cubicBezTo>
                  <a:cubicBezTo>
                    <a:pt x="14845" y="418"/>
                    <a:pt x="13377" y="618"/>
                    <a:pt x="11909" y="785"/>
                  </a:cubicBezTo>
                  <a:cubicBezTo>
                    <a:pt x="10869" y="904"/>
                    <a:pt x="9855" y="1234"/>
                    <a:pt x="8798" y="1234"/>
                  </a:cubicBezTo>
                  <a:cubicBezTo>
                    <a:pt x="8668" y="1234"/>
                    <a:pt x="8538" y="1229"/>
                    <a:pt x="8407" y="1218"/>
                  </a:cubicBezTo>
                  <a:cubicBezTo>
                    <a:pt x="8240" y="1198"/>
                    <a:pt x="8075" y="1188"/>
                    <a:pt x="7911" y="1188"/>
                  </a:cubicBezTo>
                  <a:cubicBezTo>
                    <a:pt x="6763" y="1188"/>
                    <a:pt x="5680" y="1648"/>
                    <a:pt x="4571" y="1852"/>
                  </a:cubicBezTo>
                  <a:cubicBezTo>
                    <a:pt x="3436" y="2019"/>
                    <a:pt x="2536" y="2519"/>
                    <a:pt x="1735" y="3420"/>
                  </a:cubicBezTo>
                  <a:cubicBezTo>
                    <a:pt x="1101" y="4120"/>
                    <a:pt x="701" y="4854"/>
                    <a:pt x="668" y="5688"/>
                  </a:cubicBezTo>
                  <a:cubicBezTo>
                    <a:pt x="601" y="7856"/>
                    <a:pt x="268" y="9991"/>
                    <a:pt x="268" y="12160"/>
                  </a:cubicBezTo>
                  <a:cubicBezTo>
                    <a:pt x="268" y="12360"/>
                    <a:pt x="268" y="12560"/>
                    <a:pt x="234" y="12760"/>
                  </a:cubicBezTo>
                  <a:cubicBezTo>
                    <a:pt x="1" y="14795"/>
                    <a:pt x="101" y="16830"/>
                    <a:pt x="167" y="18864"/>
                  </a:cubicBezTo>
                  <a:cubicBezTo>
                    <a:pt x="234" y="20599"/>
                    <a:pt x="501" y="22267"/>
                    <a:pt x="634" y="24001"/>
                  </a:cubicBezTo>
                  <a:cubicBezTo>
                    <a:pt x="801" y="25703"/>
                    <a:pt x="1368" y="27270"/>
                    <a:pt x="2336" y="28671"/>
                  </a:cubicBezTo>
                  <a:cubicBezTo>
                    <a:pt x="2803" y="29405"/>
                    <a:pt x="3436" y="29906"/>
                    <a:pt x="4337" y="29972"/>
                  </a:cubicBezTo>
                  <a:cubicBezTo>
                    <a:pt x="4600" y="29986"/>
                    <a:pt x="4856" y="29994"/>
                    <a:pt x="5112" y="29994"/>
                  </a:cubicBezTo>
                  <a:cubicBezTo>
                    <a:pt x="5474" y="29994"/>
                    <a:pt x="5834" y="29978"/>
                    <a:pt x="6205" y="29939"/>
                  </a:cubicBezTo>
                  <a:cubicBezTo>
                    <a:pt x="7006" y="29839"/>
                    <a:pt x="7840" y="29672"/>
                    <a:pt x="8640" y="29672"/>
                  </a:cubicBezTo>
                  <a:cubicBezTo>
                    <a:pt x="10542" y="29672"/>
                    <a:pt x="12410" y="29439"/>
                    <a:pt x="14311" y="29372"/>
                  </a:cubicBezTo>
                  <a:cubicBezTo>
                    <a:pt x="16246" y="29305"/>
                    <a:pt x="18180" y="29105"/>
                    <a:pt x="20148" y="29105"/>
                  </a:cubicBezTo>
                  <a:cubicBezTo>
                    <a:pt x="21383" y="29105"/>
                    <a:pt x="22617" y="28938"/>
                    <a:pt x="23851" y="28872"/>
                  </a:cubicBezTo>
                  <a:cubicBezTo>
                    <a:pt x="25953" y="28771"/>
                    <a:pt x="28021" y="28638"/>
                    <a:pt x="30122" y="28571"/>
                  </a:cubicBezTo>
                  <a:cubicBezTo>
                    <a:pt x="30483" y="28565"/>
                    <a:pt x="30843" y="28563"/>
                    <a:pt x="31203" y="28563"/>
                  </a:cubicBezTo>
                  <a:cubicBezTo>
                    <a:pt x="32878" y="28563"/>
                    <a:pt x="34552" y="28622"/>
                    <a:pt x="36227" y="28705"/>
                  </a:cubicBezTo>
                  <a:cubicBezTo>
                    <a:pt x="36740" y="28740"/>
                    <a:pt x="37250" y="28754"/>
                    <a:pt x="37760" y="28754"/>
                  </a:cubicBezTo>
                  <a:cubicBezTo>
                    <a:pt x="39172" y="28754"/>
                    <a:pt x="40576" y="28645"/>
                    <a:pt x="41997" y="28571"/>
                  </a:cubicBezTo>
                  <a:cubicBezTo>
                    <a:pt x="42303" y="28560"/>
                    <a:pt x="42608" y="28555"/>
                    <a:pt x="42913" y="28555"/>
                  </a:cubicBezTo>
                  <a:cubicBezTo>
                    <a:pt x="44071" y="28555"/>
                    <a:pt x="45228" y="28621"/>
                    <a:pt x="46385" y="28621"/>
                  </a:cubicBezTo>
                  <a:cubicBezTo>
                    <a:pt x="46691" y="28621"/>
                    <a:pt x="46996" y="28616"/>
                    <a:pt x="47301" y="28605"/>
                  </a:cubicBezTo>
                  <a:cubicBezTo>
                    <a:pt x="49102" y="28538"/>
                    <a:pt x="50837" y="28138"/>
                    <a:pt x="52572" y="27571"/>
                  </a:cubicBezTo>
                  <a:cubicBezTo>
                    <a:pt x="53439" y="27304"/>
                    <a:pt x="54006" y="26703"/>
                    <a:pt x="54440" y="25936"/>
                  </a:cubicBezTo>
                  <a:cubicBezTo>
                    <a:pt x="55540" y="24068"/>
                    <a:pt x="55507" y="22033"/>
                    <a:pt x="55474" y="19999"/>
                  </a:cubicBezTo>
                  <a:cubicBezTo>
                    <a:pt x="55474" y="19832"/>
                    <a:pt x="55374" y="19665"/>
                    <a:pt x="55374" y="19465"/>
                  </a:cubicBezTo>
                  <a:cubicBezTo>
                    <a:pt x="55540" y="17964"/>
                    <a:pt x="55607" y="16429"/>
                    <a:pt x="55740" y="14895"/>
                  </a:cubicBezTo>
                  <a:cubicBezTo>
                    <a:pt x="55974" y="12860"/>
                    <a:pt x="56207" y="10859"/>
                    <a:pt x="56074" y="8824"/>
                  </a:cubicBezTo>
                  <a:cubicBezTo>
                    <a:pt x="56074" y="8590"/>
                    <a:pt x="56074" y="8323"/>
                    <a:pt x="56107" y="8090"/>
                  </a:cubicBezTo>
                  <a:cubicBezTo>
                    <a:pt x="56308" y="6789"/>
                    <a:pt x="56207" y="5455"/>
                    <a:pt x="55907" y="4154"/>
                  </a:cubicBezTo>
                  <a:cubicBezTo>
                    <a:pt x="55774" y="3453"/>
                    <a:pt x="55407" y="2920"/>
                    <a:pt x="54873" y="2453"/>
                  </a:cubicBezTo>
                  <a:cubicBezTo>
                    <a:pt x="54573" y="2186"/>
                    <a:pt x="54239" y="1886"/>
                    <a:pt x="53872" y="1719"/>
                  </a:cubicBezTo>
                  <a:cubicBezTo>
                    <a:pt x="53205" y="1419"/>
                    <a:pt x="52605" y="918"/>
                    <a:pt x="51804" y="885"/>
                  </a:cubicBezTo>
                  <a:cubicBezTo>
                    <a:pt x="49269" y="751"/>
                    <a:pt x="46767" y="585"/>
                    <a:pt x="44266" y="518"/>
                  </a:cubicBezTo>
                  <a:cubicBezTo>
                    <a:pt x="39829" y="418"/>
                    <a:pt x="35426" y="551"/>
                    <a:pt x="30989" y="218"/>
                  </a:cubicBezTo>
                  <a:cubicBezTo>
                    <a:pt x="29344" y="88"/>
                    <a:pt x="27671" y="0"/>
                    <a:pt x="25997" y="0"/>
                  </a:cubicBezTo>
                  <a:close/>
                </a:path>
              </a:pathLst>
            </a:custGeom>
            <a:solidFill>
              <a:schemeClr val="lt2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9" name="Google Shape;179;p32"/>
            <p:cNvSpPr/>
            <p:nvPr/>
          </p:nvSpPr>
          <p:spPr>
            <a:xfrm>
              <a:off x="608301" y="1561950"/>
              <a:ext cx="486369" cy="431585"/>
            </a:xfrm>
            <a:custGeom>
              <a:avLst/>
              <a:gdLst/>
              <a:ahLst/>
              <a:cxnLst/>
              <a:rect l="l" t="t" r="r" b="b"/>
              <a:pathLst>
                <a:path w="19715" h="20900" extrusionOk="0">
                  <a:moveTo>
                    <a:pt x="9613" y="1"/>
                  </a:moveTo>
                  <a:cubicBezTo>
                    <a:pt x="8599" y="1"/>
                    <a:pt x="7632" y="282"/>
                    <a:pt x="6739" y="803"/>
                  </a:cubicBezTo>
                  <a:cubicBezTo>
                    <a:pt x="4604" y="2037"/>
                    <a:pt x="3136" y="3839"/>
                    <a:pt x="2269" y="6140"/>
                  </a:cubicBezTo>
                  <a:cubicBezTo>
                    <a:pt x="1435" y="8342"/>
                    <a:pt x="601" y="10543"/>
                    <a:pt x="301" y="12912"/>
                  </a:cubicBezTo>
                  <a:cubicBezTo>
                    <a:pt x="168" y="13846"/>
                    <a:pt x="67" y="14746"/>
                    <a:pt x="201" y="15647"/>
                  </a:cubicBezTo>
                  <a:cubicBezTo>
                    <a:pt x="334" y="16381"/>
                    <a:pt x="334" y="17048"/>
                    <a:pt x="134" y="17749"/>
                  </a:cubicBezTo>
                  <a:cubicBezTo>
                    <a:pt x="1" y="18282"/>
                    <a:pt x="134" y="18582"/>
                    <a:pt x="568" y="18849"/>
                  </a:cubicBezTo>
                  <a:cubicBezTo>
                    <a:pt x="1135" y="19216"/>
                    <a:pt x="1735" y="19583"/>
                    <a:pt x="2236" y="20017"/>
                  </a:cubicBezTo>
                  <a:cubicBezTo>
                    <a:pt x="2912" y="20626"/>
                    <a:pt x="3634" y="20899"/>
                    <a:pt x="4423" y="20899"/>
                  </a:cubicBezTo>
                  <a:cubicBezTo>
                    <a:pt x="4801" y="20899"/>
                    <a:pt x="5194" y="20836"/>
                    <a:pt x="5605" y="20717"/>
                  </a:cubicBezTo>
                  <a:cubicBezTo>
                    <a:pt x="7339" y="20150"/>
                    <a:pt x="9141" y="19850"/>
                    <a:pt x="10942" y="19483"/>
                  </a:cubicBezTo>
                  <a:cubicBezTo>
                    <a:pt x="12543" y="19150"/>
                    <a:pt x="14244" y="19216"/>
                    <a:pt x="15845" y="18816"/>
                  </a:cubicBezTo>
                  <a:cubicBezTo>
                    <a:pt x="16246" y="18516"/>
                    <a:pt x="16646" y="18249"/>
                    <a:pt x="17013" y="17949"/>
                  </a:cubicBezTo>
                  <a:cubicBezTo>
                    <a:pt x="17280" y="17749"/>
                    <a:pt x="17580" y="17482"/>
                    <a:pt x="17580" y="17115"/>
                  </a:cubicBezTo>
                  <a:cubicBezTo>
                    <a:pt x="17613" y="16247"/>
                    <a:pt x="18214" y="15747"/>
                    <a:pt x="18781" y="15247"/>
                  </a:cubicBezTo>
                  <a:cubicBezTo>
                    <a:pt x="19081" y="14313"/>
                    <a:pt x="19348" y="13379"/>
                    <a:pt x="19515" y="12445"/>
                  </a:cubicBezTo>
                  <a:cubicBezTo>
                    <a:pt x="19581" y="12011"/>
                    <a:pt x="19715" y="11577"/>
                    <a:pt x="19648" y="11144"/>
                  </a:cubicBezTo>
                  <a:cubicBezTo>
                    <a:pt x="19515" y="9476"/>
                    <a:pt x="19114" y="7942"/>
                    <a:pt x="17914" y="6707"/>
                  </a:cubicBezTo>
                  <a:cubicBezTo>
                    <a:pt x="17346" y="6340"/>
                    <a:pt x="16946" y="5807"/>
                    <a:pt x="16479" y="5340"/>
                  </a:cubicBezTo>
                  <a:cubicBezTo>
                    <a:pt x="16346" y="5173"/>
                    <a:pt x="16246" y="4939"/>
                    <a:pt x="16212" y="4706"/>
                  </a:cubicBezTo>
                  <a:cubicBezTo>
                    <a:pt x="16112" y="3872"/>
                    <a:pt x="15845" y="3138"/>
                    <a:pt x="15312" y="2504"/>
                  </a:cubicBezTo>
                  <a:cubicBezTo>
                    <a:pt x="15245" y="2404"/>
                    <a:pt x="15278" y="2271"/>
                    <a:pt x="15245" y="2137"/>
                  </a:cubicBezTo>
                  <a:cubicBezTo>
                    <a:pt x="15178" y="2104"/>
                    <a:pt x="15078" y="2071"/>
                    <a:pt x="15011" y="2037"/>
                  </a:cubicBezTo>
                  <a:lnTo>
                    <a:pt x="14978" y="2037"/>
                  </a:lnTo>
                  <a:cubicBezTo>
                    <a:pt x="13977" y="1003"/>
                    <a:pt x="12810" y="303"/>
                    <a:pt x="11376" y="169"/>
                  </a:cubicBezTo>
                  <a:cubicBezTo>
                    <a:pt x="11142" y="136"/>
                    <a:pt x="10909" y="136"/>
                    <a:pt x="10675" y="103"/>
                  </a:cubicBezTo>
                  <a:cubicBezTo>
                    <a:pt x="10316" y="34"/>
                    <a:pt x="9962" y="1"/>
                    <a:pt x="9613" y="1"/>
                  </a:cubicBezTo>
                  <a:close/>
                </a:path>
              </a:pathLst>
            </a:custGeom>
            <a:solidFill>
              <a:schemeClr val="accent4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3149" b="1" kern="0">
                  <a:solidFill>
                    <a:srgbClr val="000000"/>
                  </a:solidFill>
                  <a:latin typeface="Lato"/>
                  <a:ea typeface="Lato"/>
                  <a:cs typeface="Lato"/>
                  <a:sym typeface="Lato"/>
                </a:rPr>
                <a:t>3</a:t>
              </a: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80" name="Google Shape;180;p32"/>
          <p:cNvGrpSpPr/>
          <p:nvPr/>
        </p:nvGrpSpPr>
        <p:grpSpPr>
          <a:xfrm>
            <a:off x="1215917" y="3413332"/>
            <a:ext cx="4630380" cy="2699519"/>
            <a:chOff x="608301" y="1561950"/>
            <a:chExt cx="2352769" cy="1371668"/>
          </a:xfrm>
        </p:grpSpPr>
        <p:sp>
          <p:nvSpPr>
            <p:cNvPr id="181" name="Google Shape;181;p32"/>
            <p:cNvSpPr/>
            <p:nvPr/>
          </p:nvSpPr>
          <p:spPr>
            <a:xfrm>
              <a:off x="632875" y="1840375"/>
              <a:ext cx="2328195" cy="1093243"/>
            </a:xfrm>
            <a:custGeom>
              <a:avLst/>
              <a:gdLst/>
              <a:ahLst/>
              <a:cxnLst/>
              <a:rect l="l" t="t" r="r" b="b"/>
              <a:pathLst>
                <a:path w="56308" h="29995" extrusionOk="0">
                  <a:moveTo>
                    <a:pt x="25997" y="0"/>
                  </a:moveTo>
                  <a:cubicBezTo>
                    <a:pt x="25091" y="0"/>
                    <a:pt x="24186" y="26"/>
                    <a:pt x="23284" y="84"/>
                  </a:cubicBezTo>
                  <a:cubicBezTo>
                    <a:pt x="20982" y="251"/>
                    <a:pt x="18647" y="251"/>
                    <a:pt x="16312" y="351"/>
                  </a:cubicBezTo>
                  <a:cubicBezTo>
                    <a:pt x="14845" y="418"/>
                    <a:pt x="13377" y="618"/>
                    <a:pt x="11909" y="785"/>
                  </a:cubicBezTo>
                  <a:cubicBezTo>
                    <a:pt x="10869" y="904"/>
                    <a:pt x="9855" y="1234"/>
                    <a:pt x="8798" y="1234"/>
                  </a:cubicBezTo>
                  <a:cubicBezTo>
                    <a:pt x="8668" y="1234"/>
                    <a:pt x="8538" y="1229"/>
                    <a:pt x="8407" y="1218"/>
                  </a:cubicBezTo>
                  <a:cubicBezTo>
                    <a:pt x="8240" y="1198"/>
                    <a:pt x="8075" y="1188"/>
                    <a:pt x="7911" y="1188"/>
                  </a:cubicBezTo>
                  <a:cubicBezTo>
                    <a:pt x="6763" y="1188"/>
                    <a:pt x="5680" y="1648"/>
                    <a:pt x="4571" y="1852"/>
                  </a:cubicBezTo>
                  <a:cubicBezTo>
                    <a:pt x="3436" y="2019"/>
                    <a:pt x="2536" y="2519"/>
                    <a:pt x="1735" y="3420"/>
                  </a:cubicBezTo>
                  <a:cubicBezTo>
                    <a:pt x="1101" y="4120"/>
                    <a:pt x="701" y="4854"/>
                    <a:pt x="668" y="5688"/>
                  </a:cubicBezTo>
                  <a:cubicBezTo>
                    <a:pt x="601" y="7856"/>
                    <a:pt x="268" y="9991"/>
                    <a:pt x="268" y="12160"/>
                  </a:cubicBezTo>
                  <a:cubicBezTo>
                    <a:pt x="268" y="12360"/>
                    <a:pt x="268" y="12560"/>
                    <a:pt x="234" y="12760"/>
                  </a:cubicBezTo>
                  <a:cubicBezTo>
                    <a:pt x="1" y="14795"/>
                    <a:pt x="101" y="16830"/>
                    <a:pt x="167" y="18864"/>
                  </a:cubicBezTo>
                  <a:cubicBezTo>
                    <a:pt x="234" y="20599"/>
                    <a:pt x="501" y="22267"/>
                    <a:pt x="634" y="24001"/>
                  </a:cubicBezTo>
                  <a:cubicBezTo>
                    <a:pt x="801" y="25703"/>
                    <a:pt x="1368" y="27270"/>
                    <a:pt x="2336" y="28671"/>
                  </a:cubicBezTo>
                  <a:cubicBezTo>
                    <a:pt x="2803" y="29405"/>
                    <a:pt x="3436" y="29906"/>
                    <a:pt x="4337" y="29972"/>
                  </a:cubicBezTo>
                  <a:cubicBezTo>
                    <a:pt x="4600" y="29986"/>
                    <a:pt x="4856" y="29994"/>
                    <a:pt x="5112" y="29994"/>
                  </a:cubicBezTo>
                  <a:cubicBezTo>
                    <a:pt x="5474" y="29994"/>
                    <a:pt x="5834" y="29978"/>
                    <a:pt x="6205" y="29939"/>
                  </a:cubicBezTo>
                  <a:cubicBezTo>
                    <a:pt x="7006" y="29839"/>
                    <a:pt x="7840" y="29672"/>
                    <a:pt x="8640" y="29672"/>
                  </a:cubicBezTo>
                  <a:cubicBezTo>
                    <a:pt x="10542" y="29672"/>
                    <a:pt x="12410" y="29439"/>
                    <a:pt x="14311" y="29372"/>
                  </a:cubicBezTo>
                  <a:cubicBezTo>
                    <a:pt x="16246" y="29305"/>
                    <a:pt x="18180" y="29105"/>
                    <a:pt x="20148" y="29105"/>
                  </a:cubicBezTo>
                  <a:cubicBezTo>
                    <a:pt x="21383" y="29105"/>
                    <a:pt x="22617" y="28938"/>
                    <a:pt x="23851" y="28872"/>
                  </a:cubicBezTo>
                  <a:cubicBezTo>
                    <a:pt x="25953" y="28771"/>
                    <a:pt x="28021" y="28638"/>
                    <a:pt x="30122" y="28571"/>
                  </a:cubicBezTo>
                  <a:cubicBezTo>
                    <a:pt x="30483" y="28565"/>
                    <a:pt x="30843" y="28563"/>
                    <a:pt x="31203" y="28563"/>
                  </a:cubicBezTo>
                  <a:cubicBezTo>
                    <a:pt x="32878" y="28563"/>
                    <a:pt x="34552" y="28622"/>
                    <a:pt x="36227" y="28705"/>
                  </a:cubicBezTo>
                  <a:cubicBezTo>
                    <a:pt x="36740" y="28740"/>
                    <a:pt x="37250" y="28754"/>
                    <a:pt x="37760" y="28754"/>
                  </a:cubicBezTo>
                  <a:cubicBezTo>
                    <a:pt x="39172" y="28754"/>
                    <a:pt x="40576" y="28645"/>
                    <a:pt x="41997" y="28571"/>
                  </a:cubicBezTo>
                  <a:cubicBezTo>
                    <a:pt x="42303" y="28560"/>
                    <a:pt x="42608" y="28555"/>
                    <a:pt x="42913" y="28555"/>
                  </a:cubicBezTo>
                  <a:cubicBezTo>
                    <a:pt x="44071" y="28555"/>
                    <a:pt x="45228" y="28621"/>
                    <a:pt x="46385" y="28621"/>
                  </a:cubicBezTo>
                  <a:cubicBezTo>
                    <a:pt x="46691" y="28621"/>
                    <a:pt x="46996" y="28616"/>
                    <a:pt x="47301" y="28605"/>
                  </a:cubicBezTo>
                  <a:cubicBezTo>
                    <a:pt x="49102" y="28538"/>
                    <a:pt x="50837" y="28138"/>
                    <a:pt x="52572" y="27571"/>
                  </a:cubicBezTo>
                  <a:cubicBezTo>
                    <a:pt x="53439" y="27304"/>
                    <a:pt x="54006" y="26703"/>
                    <a:pt x="54440" y="25936"/>
                  </a:cubicBezTo>
                  <a:cubicBezTo>
                    <a:pt x="55540" y="24068"/>
                    <a:pt x="55507" y="22033"/>
                    <a:pt x="55474" y="19999"/>
                  </a:cubicBezTo>
                  <a:cubicBezTo>
                    <a:pt x="55474" y="19832"/>
                    <a:pt x="55374" y="19665"/>
                    <a:pt x="55374" y="19465"/>
                  </a:cubicBezTo>
                  <a:cubicBezTo>
                    <a:pt x="55540" y="17964"/>
                    <a:pt x="55607" y="16429"/>
                    <a:pt x="55740" y="14895"/>
                  </a:cubicBezTo>
                  <a:cubicBezTo>
                    <a:pt x="55974" y="12860"/>
                    <a:pt x="56207" y="10859"/>
                    <a:pt x="56074" y="8824"/>
                  </a:cubicBezTo>
                  <a:cubicBezTo>
                    <a:pt x="56074" y="8590"/>
                    <a:pt x="56074" y="8323"/>
                    <a:pt x="56107" y="8090"/>
                  </a:cubicBezTo>
                  <a:cubicBezTo>
                    <a:pt x="56308" y="6789"/>
                    <a:pt x="56207" y="5455"/>
                    <a:pt x="55907" y="4154"/>
                  </a:cubicBezTo>
                  <a:cubicBezTo>
                    <a:pt x="55774" y="3453"/>
                    <a:pt x="55407" y="2920"/>
                    <a:pt x="54873" y="2453"/>
                  </a:cubicBezTo>
                  <a:cubicBezTo>
                    <a:pt x="54573" y="2186"/>
                    <a:pt x="54239" y="1886"/>
                    <a:pt x="53872" y="1719"/>
                  </a:cubicBezTo>
                  <a:cubicBezTo>
                    <a:pt x="53205" y="1419"/>
                    <a:pt x="52605" y="918"/>
                    <a:pt x="51804" y="885"/>
                  </a:cubicBezTo>
                  <a:cubicBezTo>
                    <a:pt x="49269" y="751"/>
                    <a:pt x="46767" y="585"/>
                    <a:pt x="44266" y="518"/>
                  </a:cubicBezTo>
                  <a:cubicBezTo>
                    <a:pt x="39829" y="418"/>
                    <a:pt x="35426" y="551"/>
                    <a:pt x="30989" y="218"/>
                  </a:cubicBezTo>
                  <a:cubicBezTo>
                    <a:pt x="29344" y="88"/>
                    <a:pt x="27671" y="0"/>
                    <a:pt x="25997" y="0"/>
                  </a:cubicBezTo>
                  <a:close/>
                </a:path>
              </a:pathLst>
            </a:custGeom>
            <a:solidFill>
              <a:schemeClr val="accent6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2" name="Google Shape;182;p32"/>
            <p:cNvSpPr/>
            <p:nvPr/>
          </p:nvSpPr>
          <p:spPr>
            <a:xfrm>
              <a:off x="608301" y="1561950"/>
              <a:ext cx="486369" cy="431585"/>
            </a:xfrm>
            <a:custGeom>
              <a:avLst/>
              <a:gdLst/>
              <a:ahLst/>
              <a:cxnLst/>
              <a:rect l="l" t="t" r="r" b="b"/>
              <a:pathLst>
                <a:path w="19715" h="20900" extrusionOk="0">
                  <a:moveTo>
                    <a:pt x="9613" y="1"/>
                  </a:moveTo>
                  <a:cubicBezTo>
                    <a:pt x="8599" y="1"/>
                    <a:pt x="7632" y="282"/>
                    <a:pt x="6739" y="803"/>
                  </a:cubicBezTo>
                  <a:cubicBezTo>
                    <a:pt x="4604" y="2037"/>
                    <a:pt x="3136" y="3839"/>
                    <a:pt x="2269" y="6140"/>
                  </a:cubicBezTo>
                  <a:cubicBezTo>
                    <a:pt x="1435" y="8342"/>
                    <a:pt x="601" y="10543"/>
                    <a:pt x="301" y="12912"/>
                  </a:cubicBezTo>
                  <a:cubicBezTo>
                    <a:pt x="168" y="13846"/>
                    <a:pt x="67" y="14746"/>
                    <a:pt x="201" y="15647"/>
                  </a:cubicBezTo>
                  <a:cubicBezTo>
                    <a:pt x="334" y="16381"/>
                    <a:pt x="334" y="17048"/>
                    <a:pt x="134" y="17749"/>
                  </a:cubicBezTo>
                  <a:cubicBezTo>
                    <a:pt x="1" y="18282"/>
                    <a:pt x="134" y="18582"/>
                    <a:pt x="568" y="18849"/>
                  </a:cubicBezTo>
                  <a:cubicBezTo>
                    <a:pt x="1135" y="19216"/>
                    <a:pt x="1735" y="19583"/>
                    <a:pt x="2236" y="20017"/>
                  </a:cubicBezTo>
                  <a:cubicBezTo>
                    <a:pt x="2912" y="20626"/>
                    <a:pt x="3634" y="20899"/>
                    <a:pt x="4423" y="20899"/>
                  </a:cubicBezTo>
                  <a:cubicBezTo>
                    <a:pt x="4801" y="20899"/>
                    <a:pt x="5194" y="20836"/>
                    <a:pt x="5605" y="20717"/>
                  </a:cubicBezTo>
                  <a:cubicBezTo>
                    <a:pt x="7339" y="20150"/>
                    <a:pt x="9141" y="19850"/>
                    <a:pt x="10942" y="19483"/>
                  </a:cubicBezTo>
                  <a:cubicBezTo>
                    <a:pt x="12543" y="19150"/>
                    <a:pt x="14244" y="19216"/>
                    <a:pt x="15845" y="18816"/>
                  </a:cubicBezTo>
                  <a:cubicBezTo>
                    <a:pt x="16246" y="18516"/>
                    <a:pt x="16646" y="18249"/>
                    <a:pt x="17013" y="17949"/>
                  </a:cubicBezTo>
                  <a:cubicBezTo>
                    <a:pt x="17280" y="17749"/>
                    <a:pt x="17580" y="17482"/>
                    <a:pt x="17580" y="17115"/>
                  </a:cubicBezTo>
                  <a:cubicBezTo>
                    <a:pt x="17613" y="16247"/>
                    <a:pt x="18214" y="15747"/>
                    <a:pt x="18781" y="15247"/>
                  </a:cubicBezTo>
                  <a:cubicBezTo>
                    <a:pt x="19081" y="14313"/>
                    <a:pt x="19348" y="13379"/>
                    <a:pt x="19515" y="12445"/>
                  </a:cubicBezTo>
                  <a:cubicBezTo>
                    <a:pt x="19581" y="12011"/>
                    <a:pt x="19715" y="11577"/>
                    <a:pt x="19648" y="11144"/>
                  </a:cubicBezTo>
                  <a:cubicBezTo>
                    <a:pt x="19515" y="9476"/>
                    <a:pt x="19114" y="7942"/>
                    <a:pt x="17914" y="6707"/>
                  </a:cubicBezTo>
                  <a:cubicBezTo>
                    <a:pt x="17346" y="6340"/>
                    <a:pt x="16946" y="5807"/>
                    <a:pt x="16479" y="5340"/>
                  </a:cubicBezTo>
                  <a:cubicBezTo>
                    <a:pt x="16346" y="5173"/>
                    <a:pt x="16246" y="4939"/>
                    <a:pt x="16212" y="4706"/>
                  </a:cubicBezTo>
                  <a:cubicBezTo>
                    <a:pt x="16112" y="3872"/>
                    <a:pt x="15845" y="3138"/>
                    <a:pt x="15312" y="2504"/>
                  </a:cubicBezTo>
                  <a:cubicBezTo>
                    <a:pt x="15245" y="2404"/>
                    <a:pt x="15278" y="2271"/>
                    <a:pt x="15245" y="2137"/>
                  </a:cubicBezTo>
                  <a:cubicBezTo>
                    <a:pt x="15178" y="2104"/>
                    <a:pt x="15078" y="2071"/>
                    <a:pt x="15011" y="2037"/>
                  </a:cubicBezTo>
                  <a:lnTo>
                    <a:pt x="14978" y="2037"/>
                  </a:lnTo>
                  <a:cubicBezTo>
                    <a:pt x="13977" y="1003"/>
                    <a:pt x="12810" y="303"/>
                    <a:pt x="11376" y="169"/>
                  </a:cubicBezTo>
                  <a:cubicBezTo>
                    <a:pt x="11142" y="136"/>
                    <a:pt x="10909" y="136"/>
                    <a:pt x="10675" y="103"/>
                  </a:cubicBezTo>
                  <a:cubicBezTo>
                    <a:pt x="10316" y="34"/>
                    <a:pt x="9962" y="1"/>
                    <a:pt x="9613" y="1"/>
                  </a:cubicBezTo>
                  <a:close/>
                </a:path>
              </a:pathLst>
            </a:custGeom>
            <a:solidFill>
              <a:schemeClr val="accent3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3149" b="1" kern="0" dirty="0">
                  <a:solidFill>
                    <a:srgbClr val="000000"/>
                  </a:solidFill>
                  <a:latin typeface="Lato"/>
                  <a:ea typeface="Lato"/>
                  <a:cs typeface="Lato"/>
                  <a:sym typeface="Lato"/>
                </a:rPr>
                <a:t>1</a:t>
              </a:r>
              <a:endParaRPr sz="3149" b="1" kern="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</p:grpSp>
      <p:sp>
        <p:nvSpPr>
          <p:cNvPr id="183" name="Google Shape;183;p32"/>
          <p:cNvSpPr/>
          <p:nvPr/>
        </p:nvSpPr>
        <p:spPr>
          <a:xfrm>
            <a:off x="1644182" y="4046349"/>
            <a:ext cx="1425" cy="41"/>
          </a:xfrm>
          <a:custGeom>
            <a:avLst/>
            <a:gdLst/>
            <a:ahLst/>
            <a:cxnLst/>
            <a:rect l="l" t="t" r="r" b="b"/>
            <a:pathLst>
              <a:path w="34" h="1" extrusionOk="0">
                <a:moveTo>
                  <a:pt x="33" y="0"/>
                </a:moveTo>
                <a:cubicBezTo>
                  <a:pt x="33" y="0"/>
                  <a:pt x="0" y="0"/>
                  <a:pt x="0" y="0"/>
                </a:cubicBezTo>
                <a:cubicBezTo>
                  <a:pt x="33" y="0"/>
                  <a:pt x="33" y="0"/>
                  <a:pt x="33" y="0"/>
                </a:cubicBezTo>
                <a:close/>
              </a:path>
            </a:pathLst>
          </a:custGeom>
          <a:solidFill>
            <a:srgbClr val="E1A95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4" name="Google Shape;184;p32"/>
          <p:cNvSpPr txBox="1">
            <a:spLocks noGrp="1"/>
          </p:cNvSpPr>
          <p:nvPr>
            <p:ph type="title"/>
          </p:nvPr>
        </p:nvSpPr>
        <p:spPr>
          <a:xfrm>
            <a:off x="5833805" y="1738483"/>
            <a:ext cx="6748463" cy="947028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uz-Latn-UZ" sz="3200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O‘ylab ko‘ring!</a:t>
            </a:r>
            <a:endParaRPr sz="3200" b="1" dirty="0">
              <a:solidFill>
                <a:schemeClr val="accent3">
                  <a:lumMod val="50000"/>
                </a:schemeClr>
              </a:solidFill>
              <a:latin typeface="+mj-lt"/>
            </a:endParaRPr>
          </a:p>
        </p:txBody>
      </p:sp>
      <p:grpSp>
        <p:nvGrpSpPr>
          <p:cNvPr id="185" name="Google Shape;185;p32"/>
          <p:cNvGrpSpPr/>
          <p:nvPr/>
        </p:nvGrpSpPr>
        <p:grpSpPr>
          <a:xfrm>
            <a:off x="7001555" y="2868722"/>
            <a:ext cx="4219676" cy="6625892"/>
            <a:chOff x="3557600" y="1285225"/>
            <a:chExt cx="2144084" cy="3366720"/>
          </a:xfrm>
        </p:grpSpPr>
        <p:sp>
          <p:nvSpPr>
            <p:cNvPr id="186" name="Google Shape;186;p32"/>
            <p:cNvSpPr/>
            <p:nvPr/>
          </p:nvSpPr>
          <p:spPr>
            <a:xfrm>
              <a:off x="3777095" y="1644746"/>
              <a:ext cx="1613041" cy="693214"/>
            </a:xfrm>
            <a:custGeom>
              <a:avLst/>
              <a:gdLst/>
              <a:ahLst/>
              <a:cxnLst/>
              <a:rect l="l" t="t" r="r" b="b"/>
              <a:pathLst>
                <a:path w="106877" h="45931" extrusionOk="0">
                  <a:moveTo>
                    <a:pt x="49058" y="0"/>
                  </a:moveTo>
                  <a:cubicBezTo>
                    <a:pt x="46368" y="0"/>
                    <a:pt x="43691" y="224"/>
                    <a:pt x="41030" y="796"/>
                  </a:cubicBezTo>
                  <a:cubicBezTo>
                    <a:pt x="38161" y="1397"/>
                    <a:pt x="35292" y="1897"/>
                    <a:pt x="32557" y="3064"/>
                  </a:cubicBezTo>
                  <a:cubicBezTo>
                    <a:pt x="31023" y="3698"/>
                    <a:pt x="29455" y="4365"/>
                    <a:pt x="27954" y="5099"/>
                  </a:cubicBezTo>
                  <a:cubicBezTo>
                    <a:pt x="24918" y="6534"/>
                    <a:pt x="21849" y="8001"/>
                    <a:pt x="18947" y="9736"/>
                  </a:cubicBezTo>
                  <a:cubicBezTo>
                    <a:pt x="17013" y="10870"/>
                    <a:pt x="15211" y="12138"/>
                    <a:pt x="13644" y="13805"/>
                  </a:cubicBezTo>
                  <a:cubicBezTo>
                    <a:pt x="12343" y="15173"/>
                    <a:pt x="10942" y="16474"/>
                    <a:pt x="9574" y="17842"/>
                  </a:cubicBezTo>
                  <a:cubicBezTo>
                    <a:pt x="8974" y="18475"/>
                    <a:pt x="8407" y="19143"/>
                    <a:pt x="7906" y="19876"/>
                  </a:cubicBezTo>
                  <a:cubicBezTo>
                    <a:pt x="6639" y="21678"/>
                    <a:pt x="5738" y="23646"/>
                    <a:pt x="4771" y="25581"/>
                  </a:cubicBezTo>
                  <a:cubicBezTo>
                    <a:pt x="3970" y="27148"/>
                    <a:pt x="3370" y="28783"/>
                    <a:pt x="2502" y="30284"/>
                  </a:cubicBezTo>
                  <a:cubicBezTo>
                    <a:pt x="1335" y="32252"/>
                    <a:pt x="601" y="34287"/>
                    <a:pt x="468" y="36555"/>
                  </a:cubicBezTo>
                  <a:cubicBezTo>
                    <a:pt x="434" y="36822"/>
                    <a:pt x="367" y="37089"/>
                    <a:pt x="301" y="37356"/>
                  </a:cubicBezTo>
                  <a:cubicBezTo>
                    <a:pt x="201" y="37589"/>
                    <a:pt x="134" y="37856"/>
                    <a:pt x="134" y="38123"/>
                  </a:cubicBezTo>
                  <a:cubicBezTo>
                    <a:pt x="101" y="39224"/>
                    <a:pt x="34" y="40324"/>
                    <a:pt x="1" y="41425"/>
                  </a:cubicBezTo>
                  <a:cubicBezTo>
                    <a:pt x="1" y="41725"/>
                    <a:pt x="101" y="42459"/>
                    <a:pt x="267" y="42726"/>
                  </a:cubicBezTo>
                  <a:cubicBezTo>
                    <a:pt x="668" y="43527"/>
                    <a:pt x="1268" y="44161"/>
                    <a:pt x="2102" y="44527"/>
                  </a:cubicBezTo>
                  <a:cubicBezTo>
                    <a:pt x="2803" y="44861"/>
                    <a:pt x="3503" y="45161"/>
                    <a:pt x="4304" y="45161"/>
                  </a:cubicBezTo>
                  <a:cubicBezTo>
                    <a:pt x="4771" y="45195"/>
                    <a:pt x="5204" y="45328"/>
                    <a:pt x="5671" y="45395"/>
                  </a:cubicBezTo>
                  <a:cubicBezTo>
                    <a:pt x="7380" y="45648"/>
                    <a:pt x="9088" y="45931"/>
                    <a:pt x="10797" y="45931"/>
                  </a:cubicBezTo>
                  <a:cubicBezTo>
                    <a:pt x="10890" y="45931"/>
                    <a:pt x="10982" y="45930"/>
                    <a:pt x="11075" y="45928"/>
                  </a:cubicBezTo>
                  <a:cubicBezTo>
                    <a:pt x="13143" y="45862"/>
                    <a:pt x="15211" y="45662"/>
                    <a:pt x="17280" y="45662"/>
                  </a:cubicBezTo>
                  <a:cubicBezTo>
                    <a:pt x="18467" y="45672"/>
                    <a:pt x="19655" y="45676"/>
                    <a:pt x="20843" y="45676"/>
                  </a:cubicBezTo>
                  <a:cubicBezTo>
                    <a:pt x="23526" y="45676"/>
                    <a:pt x="26209" y="45657"/>
                    <a:pt x="28892" y="45657"/>
                  </a:cubicBezTo>
                  <a:cubicBezTo>
                    <a:pt x="32293" y="45657"/>
                    <a:pt x="35694" y="45688"/>
                    <a:pt x="39095" y="45828"/>
                  </a:cubicBezTo>
                  <a:cubicBezTo>
                    <a:pt x="39789" y="45864"/>
                    <a:pt x="40484" y="45883"/>
                    <a:pt x="41177" y="45883"/>
                  </a:cubicBezTo>
                  <a:cubicBezTo>
                    <a:pt x="42414" y="45883"/>
                    <a:pt x="43647" y="45823"/>
                    <a:pt x="44866" y="45695"/>
                  </a:cubicBezTo>
                  <a:cubicBezTo>
                    <a:pt x="46801" y="45461"/>
                    <a:pt x="48735" y="45195"/>
                    <a:pt x="50703" y="45195"/>
                  </a:cubicBezTo>
                  <a:cubicBezTo>
                    <a:pt x="53372" y="45261"/>
                    <a:pt x="56041" y="45228"/>
                    <a:pt x="58709" y="45295"/>
                  </a:cubicBezTo>
                  <a:cubicBezTo>
                    <a:pt x="58884" y="45297"/>
                    <a:pt x="59060" y="45298"/>
                    <a:pt x="59235" y="45298"/>
                  </a:cubicBezTo>
                  <a:cubicBezTo>
                    <a:pt x="61853" y="45298"/>
                    <a:pt x="64473" y="45092"/>
                    <a:pt x="67117" y="45092"/>
                  </a:cubicBezTo>
                  <a:cubicBezTo>
                    <a:pt x="67294" y="45092"/>
                    <a:pt x="67472" y="45093"/>
                    <a:pt x="67649" y="45095"/>
                  </a:cubicBezTo>
                  <a:cubicBezTo>
                    <a:pt x="71251" y="45161"/>
                    <a:pt x="74854" y="45295"/>
                    <a:pt x="78423" y="45395"/>
                  </a:cubicBezTo>
                  <a:lnTo>
                    <a:pt x="78423" y="45428"/>
                  </a:lnTo>
                  <a:cubicBezTo>
                    <a:pt x="78823" y="45428"/>
                    <a:pt x="79224" y="45443"/>
                    <a:pt x="79614" y="45443"/>
                  </a:cubicBezTo>
                  <a:cubicBezTo>
                    <a:pt x="79809" y="45443"/>
                    <a:pt x="80002" y="45439"/>
                    <a:pt x="80191" y="45428"/>
                  </a:cubicBezTo>
                  <a:cubicBezTo>
                    <a:pt x="82760" y="45195"/>
                    <a:pt x="85361" y="45228"/>
                    <a:pt x="87930" y="45128"/>
                  </a:cubicBezTo>
                  <a:cubicBezTo>
                    <a:pt x="91266" y="44961"/>
                    <a:pt x="94601" y="44994"/>
                    <a:pt x="97937" y="44728"/>
                  </a:cubicBezTo>
                  <a:cubicBezTo>
                    <a:pt x="99038" y="44661"/>
                    <a:pt x="100105" y="44561"/>
                    <a:pt x="101139" y="44060"/>
                  </a:cubicBezTo>
                  <a:cubicBezTo>
                    <a:pt x="102674" y="43260"/>
                    <a:pt x="103908" y="42092"/>
                    <a:pt x="105109" y="40891"/>
                  </a:cubicBezTo>
                  <a:cubicBezTo>
                    <a:pt x="105342" y="40658"/>
                    <a:pt x="105509" y="40424"/>
                    <a:pt x="105609" y="40158"/>
                  </a:cubicBezTo>
                  <a:cubicBezTo>
                    <a:pt x="106043" y="39057"/>
                    <a:pt x="106376" y="37923"/>
                    <a:pt x="106677" y="36789"/>
                  </a:cubicBezTo>
                  <a:cubicBezTo>
                    <a:pt x="106877" y="35988"/>
                    <a:pt x="106777" y="35287"/>
                    <a:pt x="106543" y="34554"/>
                  </a:cubicBezTo>
                  <a:cubicBezTo>
                    <a:pt x="106210" y="33553"/>
                    <a:pt x="105809" y="32619"/>
                    <a:pt x="105543" y="31618"/>
                  </a:cubicBezTo>
                  <a:cubicBezTo>
                    <a:pt x="105442" y="31151"/>
                    <a:pt x="105276" y="30651"/>
                    <a:pt x="104842" y="30351"/>
                  </a:cubicBezTo>
                  <a:cubicBezTo>
                    <a:pt x="104742" y="30284"/>
                    <a:pt x="104642" y="30150"/>
                    <a:pt x="104675" y="30050"/>
                  </a:cubicBezTo>
                  <a:cubicBezTo>
                    <a:pt x="104742" y="29150"/>
                    <a:pt x="103975" y="28716"/>
                    <a:pt x="103574" y="28116"/>
                  </a:cubicBezTo>
                  <a:cubicBezTo>
                    <a:pt x="103508" y="27982"/>
                    <a:pt x="103308" y="27982"/>
                    <a:pt x="103308" y="27782"/>
                  </a:cubicBezTo>
                  <a:cubicBezTo>
                    <a:pt x="103308" y="26881"/>
                    <a:pt x="102674" y="26348"/>
                    <a:pt x="102207" y="25714"/>
                  </a:cubicBezTo>
                  <a:cubicBezTo>
                    <a:pt x="101773" y="25114"/>
                    <a:pt x="101106" y="24713"/>
                    <a:pt x="100739" y="24079"/>
                  </a:cubicBezTo>
                  <a:cubicBezTo>
                    <a:pt x="99238" y="21411"/>
                    <a:pt x="97103" y="19309"/>
                    <a:pt x="94868" y="17275"/>
                  </a:cubicBezTo>
                  <a:cubicBezTo>
                    <a:pt x="92533" y="15173"/>
                    <a:pt x="90031" y="13272"/>
                    <a:pt x="87496" y="11437"/>
                  </a:cubicBezTo>
                  <a:cubicBezTo>
                    <a:pt x="84761" y="9402"/>
                    <a:pt x="81826" y="7701"/>
                    <a:pt x="78623" y="6467"/>
                  </a:cubicBezTo>
                  <a:cubicBezTo>
                    <a:pt x="75588" y="5299"/>
                    <a:pt x="72552" y="4098"/>
                    <a:pt x="69483" y="2931"/>
                  </a:cubicBezTo>
                  <a:cubicBezTo>
                    <a:pt x="66948" y="1930"/>
                    <a:pt x="64313" y="1296"/>
                    <a:pt x="61611" y="896"/>
                  </a:cubicBezTo>
                  <a:cubicBezTo>
                    <a:pt x="58843" y="529"/>
                    <a:pt x="56041" y="362"/>
                    <a:pt x="53239" y="162"/>
                  </a:cubicBezTo>
                  <a:cubicBezTo>
                    <a:pt x="51841" y="60"/>
                    <a:pt x="50448" y="0"/>
                    <a:pt x="4905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7" name="Google Shape;187;p32"/>
            <p:cNvSpPr/>
            <p:nvPr/>
          </p:nvSpPr>
          <p:spPr>
            <a:xfrm>
              <a:off x="3789183" y="2410573"/>
              <a:ext cx="1589376" cy="472275"/>
            </a:xfrm>
            <a:custGeom>
              <a:avLst/>
              <a:gdLst/>
              <a:ahLst/>
              <a:cxnLst/>
              <a:rect l="l" t="t" r="r" b="b"/>
              <a:pathLst>
                <a:path w="105309" h="31292" extrusionOk="0">
                  <a:moveTo>
                    <a:pt x="43117" y="0"/>
                  </a:moveTo>
                  <a:cubicBezTo>
                    <a:pt x="39177" y="0"/>
                    <a:pt x="35238" y="65"/>
                    <a:pt x="31289" y="255"/>
                  </a:cubicBezTo>
                  <a:cubicBezTo>
                    <a:pt x="30843" y="275"/>
                    <a:pt x="30397" y="280"/>
                    <a:pt x="29951" y="280"/>
                  </a:cubicBezTo>
                  <a:cubicBezTo>
                    <a:pt x="29479" y="280"/>
                    <a:pt x="29006" y="274"/>
                    <a:pt x="28533" y="274"/>
                  </a:cubicBezTo>
                  <a:cubicBezTo>
                    <a:pt x="27951" y="274"/>
                    <a:pt x="27368" y="283"/>
                    <a:pt x="26786" y="321"/>
                  </a:cubicBezTo>
                  <a:cubicBezTo>
                    <a:pt x="24418" y="455"/>
                    <a:pt x="22049" y="588"/>
                    <a:pt x="19714" y="722"/>
                  </a:cubicBezTo>
                  <a:cubicBezTo>
                    <a:pt x="19239" y="759"/>
                    <a:pt x="18768" y="778"/>
                    <a:pt x="18300" y="778"/>
                  </a:cubicBezTo>
                  <a:cubicBezTo>
                    <a:pt x="17521" y="778"/>
                    <a:pt x="16750" y="726"/>
                    <a:pt x="15978" y="622"/>
                  </a:cubicBezTo>
                  <a:cubicBezTo>
                    <a:pt x="15779" y="596"/>
                    <a:pt x="15580" y="585"/>
                    <a:pt x="15382" y="585"/>
                  </a:cubicBezTo>
                  <a:cubicBezTo>
                    <a:pt x="14556" y="585"/>
                    <a:pt x="13744" y="774"/>
                    <a:pt x="12909" y="855"/>
                  </a:cubicBezTo>
                  <a:cubicBezTo>
                    <a:pt x="11542" y="955"/>
                    <a:pt x="10141" y="955"/>
                    <a:pt x="8806" y="1356"/>
                  </a:cubicBezTo>
                  <a:cubicBezTo>
                    <a:pt x="8751" y="1367"/>
                    <a:pt x="8695" y="1370"/>
                    <a:pt x="8638" y="1370"/>
                  </a:cubicBezTo>
                  <a:cubicBezTo>
                    <a:pt x="8525" y="1370"/>
                    <a:pt x="8406" y="1356"/>
                    <a:pt x="8273" y="1356"/>
                  </a:cubicBezTo>
                  <a:cubicBezTo>
                    <a:pt x="7105" y="1389"/>
                    <a:pt x="5904" y="1489"/>
                    <a:pt x="4737" y="1656"/>
                  </a:cubicBezTo>
                  <a:cubicBezTo>
                    <a:pt x="4299" y="1687"/>
                    <a:pt x="4096" y="2129"/>
                    <a:pt x="3715" y="2129"/>
                  </a:cubicBezTo>
                  <a:cubicBezTo>
                    <a:pt x="3689" y="2129"/>
                    <a:pt x="3663" y="2127"/>
                    <a:pt x="3636" y="2123"/>
                  </a:cubicBezTo>
                  <a:cubicBezTo>
                    <a:pt x="3609" y="2120"/>
                    <a:pt x="3583" y="2119"/>
                    <a:pt x="3557" y="2119"/>
                  </a:cubicBezTo>
                  <a:cubicBezTo>
                    <a:pt x="3239" y="2119"/>
                    <a:pt x="3052" y="2307"/>
                    <a:pt x="2835" y="2523"/>
                  </a:cubicBezTo>
                  <a:cubicBezTo>
                    <a:pt x="2735" y="2623"/>
                    <a:pt x="2602" y="2723"/>
                    <a:pt x="2502" y="2790"/>
                  </a:cubicBezTo>
                  <a:cubicBezTo>
                    <a:pt x="1768" y="3057"/>
                    <a:pt x="1368" y="3691"/>
                    <a:pt x="801" y="4124"/>
                  </a:cubicBezTo>
                  <a:cubicBezTo>
                    <a:pt x="601" y="4291"/>
                    <a:pt x="500" y="4558"/>
                    <a:pt x="467" y="4758"/>
                  </a:cubicBezTo>
                  <a:cubicBezTo>
                    <a:pt x="300" y="5358"/>
                    <a:pt x="100" y="5959"/>
                    <a:pt x="100" y="6559"/>
                  </a:cubicBezTo>
                  <a:cubicBezTo>
                    <a:pt x="0" y="8727"/>
                    <a:pt x="33" y="10862"/>
                    <a:pt x="367" y="12997"/>
                  </a:cubicBezTo>
                  <a:cubicBezTo>
                    <a:pt x="701" y="15299"/>
                    <a:pt x="1301" y="17500"/>
                    <a:pt x="1735" y="19769"/>
                  </a:cubicBezTo>
                  <a:cubicBezTo>
                    <a:pt x="2102" y="21737"/>
                    <a:pt x="2902" y="23538"/>
                    <a:pt x="4136" y="25106"/>
                  </a:cubicBezTo>
                  <a:cubicBezTo>
                    <a:pt x="4603" y="25740"/>
                    <a:pt x="5104" y="26373"/>
                    <a:pt x="5271" y="27174"/>
                  </a:cubicBezTo>
                  <a:cubicBezTo>
                    <a:pt x="5404" y="27641"/>
                    <a:pt x="5804" y="27975"/>
                    <a:pt x="6138" y="28275"/>
                  </a:cubicBezTo>
                  <a:cubicBezTo>
                    <a:pt x="6230" y="28182"/>
                    <a:pt x="6304" y="28147"/>
                    <a:pt x="6367" y="28147"/>
                  </a:cubicBezTo>
                  <a:cubicBezTo>
                    <a:pt x="6509" y="28147"/>
                    <a:pt x="6600" y="28326"/>
                    <a:pt x="6738" y="28442"/>
                  </a:cubicBezTo>
                  <a:cubicBezTo>
                    <a:pt x="6949" y="28622"/>
                    <a:pt x="6969" y="29128"/>
                    <a:pt x="7216" y="29128"/>
                  </a:cubicBezTo>
                  <a:cubicBezTo>
                    <a:pt x="7243" y="29128"/>
                    <a:pt x="7272" y="29122"/>
                    <a:pt x="7305" y="29109"/>
                  </a:cubicBezTo>
                  <a:cubicBezTo>
                    <a:pt x="7373" y="29086"/>
                    <a:pt x="7432" y="29076"/>
                    <a:pt x="7484" y="29076"/>
                  </a:cubicBezTo>
                  <a:cubicBezTo>
                    <a:pt x="7820" y="29076"/>
                    <a:pt x="7884" y="29476"/>
                    <a:pt x="8173" y="29476"/>
                  </a:cubicBezTo>
                  <a:cubicBezTo>
                    <a:pt x="8740" y="29542"/>
                    <a:pt x="9340" y="29676"/>
                    <a:pt x="9907" y="29676"/>
                  </a:cubicBezTo>
                  <a:cubicBezTo>
                    <a:pt x="11208" y="29676"/>
                    <a:pt x="12476" y="29776"/>
                    <a:pt x="13777" y="30043"/>
                  </a:cubicBezTo>
                  <a:cubicBezTo>
                    <a:pt x="16645" y="30677"/>
                    <a:pt x="19581" y="30543"/>
                    <a:pt x="22516" y="30677"/>
                  </a:cubicBezTo>
                  <a:cubicBezTo>
                    <a:pt x="23091" y="30714"/>
                    <a:pt x="23669" y="30727"/>
                    <a:pt x="24248" y="30727"/>
                  </a:cubicBezTo>
                  <a:cubicBezTo>
                    <a:pt x="25753" y="30727"/>
                    <a:pt x="27270" y="30634"/>
                    <a:pt x="28787" y="30610"/>
                  </a:cubicBezTo>
                  <a:cubicBezTo>
                    <a:pt x="31461" y="30567"/>
                    <a:pt x="34134" y="30536"/>
                    <a:pt x="36805" y="30536"/>
                  </a:cubicBezTo>
                  <a:cubicBezTo>
                    <a:pt x="40366" y="30536"/>
                    <a:pt x="43922" y="30591"/>
                    <a:pt x="47467" y="30743"/>
                  </a:cubicBezTo>
                  <a:cubicBezTo>
                    <a:pt x="51070" y="30910"/>
                    <a:pt x="54672" y="31110"/>
                    <a:pt x="58275" y="31210"/>
                  </a:cubicBezTo>
                  <a:cubicBezTo>
                    <a:pt x="59165" y="31232"/>
                    <a:pt x="60058" y="31240"/>
                    <a:pt x="60952" y="31240"/>
                  </a:cubicBezTo>
                  <a:cubicBezTo>
                    <a:pt x="62741" y="31240"/>
                    <a:pt x="64535" y="31210"/>
                    <a:pt x="66314" y="31210"/>
                  </a:cubicBezTo>
                  <a:cubicBezTo>
                    <a:pt x="66314" y="31244"/>
                    <a:pt x="66314" y="31277"/>
                    <a:pt x="66314" y="31277"/>
                  </a:cubicBezTo>
                  <a:cubicBezTo>
                    <a:pt x="69427" y="31277"/>
                    <a:pt x="72541" y="31292"/>
                    <a:pt x="75644" y="31292"/>
                  </a:cubicBezTo>
                  <a:cubicBezTo>
                    <a:pt x="77196" y="31292"/>
                    <a:pt x="78745" y="31288"/>
                    <a:pt x="80291" y="31277"/>
                  </a:cubicBezTo>
                  <a:cubicBezTo>
                    <a:pt x="81959" y="31277"/>
                    <a:pt x="83626" y="31277"/>
                    <a:pt x="85228" y="30877"/>
                  </a:cubicBezTo>
                  <a:cubicBezTo>
                    <a:pt x="86228" y="30643"/>
                    <a:pt x="87262" y="30510"/>
                    <a:pt x="88263" y="30343"/>
                  </a:cubicBezTo>
                  <a:cubicBezTo>
                    <a:pt x="89964" y="30043"/>
                    <a:pt x="91732" y="30009"/>
                    <a:pt x="93367" y="29476"/>
                  </a:cubicBezTo>
                  <a:cubicBezTo>
                    <a:pt x="94001" y="29309"/>
                    <a:pt x="94601" y="29175"/>
                    <a:pt x="95168" y="28809"/>
                  </a:cubicBezTo>
                  <a:cubicBezTo>
                    <a:pt x="95502" y="28575"/>
                    <a:pt x="95902" y="28208"/>
                    <a:pt x="96302" y="28175"/>
                  </a:cubicBezTo>
                  <a:cubicBezTo>
                    <a:pt x="96903" y="28108"/>
                    <a:pt x="97203" y="27741"/>
                    <a:pt x="97536" y="27341"/>
                  </a:cubicBezTo>
                  <a:cubicBezTo>
                    <a:pt x="97703" y="27141"/>
                    <a:pt x="97903" y="26940"/>
                    <a:pt x="98103" y="26774"/>
                  </a:cubicBezTo>
                  <a:cubicBezTo>
                    <a:pt x="99538" y="25606"/>
                    <a:pt x="100605" y="24138"/>
                    <a:pt x="101439" y="22471"/>
                  </a:cubicBezTo>
                  <a:cubicBezTo>
                    <a:pt x="102306" y="20703"/>
                    <a:pt x="103140" y="18901"/>
                    <a:pt x="103974" y="17100"/>
                  </a:cubicBezTo>
                  <a:cubicBezTo>
                    <a:pt x="104241" y="16533"/>
                    <a:pt x="104508" y="15933"/>
                    <a:pt x="104608" y="15299"/>
                  </a:cubicBezTo>
                  <a:cubicBezTo>
                    <a:pt x="105042" y="12997"/>
                    <a:pt x="105309" y="10696"/>
                    <a:pt x="105142" y="8361"/>
                  </a:cubicBezTo>
                  <a:cubicBezTo>
                    <a:pt x="105108" y="7660"/>
                    <a:pt x="105042" y="6993"/>
                    <a:pt x="104842" y="6326"/>
                  </a:cubicBezTo>
                  <a:cubicBezTo>
                    <a:pt x="104675" y="5759"/>
                    <a:pt x="104508" y="5125"/>
                    <a:pt x="104074" y="4658"/>
                  </a:cubicBezTo>
                  <a:cubicBezTo>
                    <a:pt x="103674" y="4191"/>
                    <a:pt x="103641" y="3490"/>
                    <a:pt x="103040" y="3157"/>
                  </a:cubicBezTo>
                  <a:cubicBezTo>
                    <a:pt x="102940" y="3123"/>
                    <a:pt x="102874" y="2957"/>
                    <a:pt x="102874" y="2857"/>
                  </a:cubicBezTo>
                  <a:cubicBezTo>
                    <a:pt x="102607" y="1489"/>
                    <a:pt x="101372" y="1189"/>
                    <a:pt x="100372" y="955"/>
                  </a:cubicBezTo>
                  <a:cubicBezTo>
                    <a:pt x="99304" y="722"/>
                    <a:pt x="98137" y="622"/>
                    <a:pt x="96969" y="622"/>
                  </a:cubicBezTo>
                  <a:cubicBezTo>
                    <a:pt x="94468" y="605"/>
                    <a:pt x="91974" y="572"/>
                    <a:pt x="89481" y="572"/>
                  </a:cubicBezTo>
                  <a:cubicBezTo>
                    <a:pt x="86987" y="572"/>
                    <a:pt x="84494" y="605"/>
                    <a:pt x="81992" y="722"/>
                  </a:cubicBezTo>
                  <a:cubicBezTo>
                    <a:pt x="80259" y="792"/>
                    <a:pt x="78527" y="821"/>
                    <a:pt x="76794" y="821"/>
                  </a:cubicBezTo>
                  <a:cubicBezTo>
                    <a:pt x="73556" y="821"/>
                    <a:pt x="70319" y="719"/>
                    <a:pt x="67081" y="588"/>
                  </a:cubicBezTo>
                  <a:cubicBezTo>
                    <a:pt x="65981" y="555"/>
                    <a:pt x="64846" y="555"/>
                    <a:pt x="63712" y="522"/>
                  </a:cubicBezTo>
                  <a:cubicBezTo>
                    <a:pt x="60543" y="388"/>
                    <a:pt x="57341" y="188"/>
                    <a:pt x="54172" y="121"/>
                  </a:cubicBezTo>
                  <a:cubicBezTo>
                    <a:pt x="50482" y="57"/>
                    <a:pt x="46800" y="0"/>
                    <a:pt x="4311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8" name="Google Shape;188;p32"/>
            <p:cNvSpPr/>
            <p:nvPr/>
          </p:nvSpPr>
          <p:spPr>
            <a:xfrm>
              <a:off x="3961849" y="2949236"/>
              <a:ext cx="1215837" cy="381810"/>
            </a:xfrm>
            <a:custGeom>
              <a:avLst/>
              <a:gdLst/>
              <a:ahLst/>
              <a:cxnLst/>
              <a:rect l="l" t="t" r="r" b="b"/>
              <a:pathLst>
                <a:path w="80559" h="25298" extrusionOk="0">
                  <a:moveTo>
                    <a:pt x="8890" y="1"/>
                  </a:moveTo>
                  <a:cubicBezTo>
                    <a:pt x="8404" y="1"/>
                    <a:pt x="7919" y="42"/>
                    <a:pt x="7439" y="155"/>
                  </a:cubicBezTo>
                  <a:cubicBezTo>
                    <a:pt x="6526" y="390"/>
                    <a:pt x="5640" y="600"/>
                    <a:pt x="4733" y="600"/>
                  </a:cubicBezTo>
                  <a:cubicBezTo>
                    <a:pt x="4612" y="600"/>
                    <a:pt x="4492" y="596"/>
                    <a:pt x="4370" y="589"/>
                  </a:cubicBezTo>
                  <a:cubicBezTo>
                    <a:pt x="4299" y="580"/>
                    <a:pt x="4227" y="575"/>
                    <a:pt x="4156" y="575"/>
                  </a:cubicBezTo>
                  <a:cubicBezTo>
                    <a:pt x="3961" y="575"/>
                    <a:pt x="3765" y="606"/>
                    <a:pt x="3570" y="655"/>
                  </a:cubicBezTo>
                  <a:cubicBezTo>
                    <a:pt x="2035" y="989"/>
                    <a:pt x="968" y="1856"/>
                    <a:pt x="534" y="3391"/>
                  </a:cubicBezTo>
                  <a:cubicBezTo>
                    <a:pt x="368" y="3924"/>
                    <a:pt x="267" y="4491"/>
                    <a:pt x="201" y="5025"/>
                  </a:cubicBezTo>
                  <a:cubicBezTo>
                    <a:pt x="101" y="6259"/>
                    <a:pt x="1" y="7460"/>
                    <a:pt x="434" y="8628"/>
                  </a:cubicBezTo>
                  <a:cubicBezTo>
                    <a:pt x="768" y="9595"/>
                    <a:pt x="1168" y="10496"/>
                    <a:pt x="1668" y="11363"/>
                  </a:cubicBezTo>
                  <a:cubicBezTo>
                    <a:pt x="2602" y="12997"/>
                    <a:pt x="3703" y="14498"/>
                    <a:pt x="4470" y="16200"/>
                  </a:cubicBezTo>
                  <a:cubicBezTo>
                    <a:pt x="5238" y="17834"/>
                    <a:pt x="6038" y="19435"/>
                    <a:pt x="7039" y="20936"/>
                  </a:cubicBezTo>
                  <a:cubicBezTo>
                    <a:pt x="7239" y="21237"/>
                    <a:pt x="7406" y="21570"/>
                    <a:pt x="7439" y="21937"/>
                  </a:cubicBezTo>
                  <a:cubicBezTo>
                    <a:pt x="7506" y="22571"/>
                    <a:pt x="7906" y="22904"/>
                    <a:pt x="8440" y="23171"/>
                  </a:cubicBezTo>
                  <a:cubicBezTo>
                    <a:pt x="9541" y="23738"/>
                    <a:pt x="10742" y="24139"/>
                    <a:pt x="11942" y="24339"/>
                  </a:cubicBezTo>
                  <a:cubicBezTo>
                    <a:pt x="13710" y="24639"/>
                    <a:pt x="15545" y="24639"/>
                    <a:pt x="17346" y="24672"/>
                  </a:cubicBezTo>
                  <a:cubicBezTo>
                    <a:pt x="17574" y="24678"/>
                    <a:pt x="17803" y="24680"/>
                    <a:pt x="18033" y="24680"/>
                  </a:cubicBezTo>
                  <a:cubicBezTo>
                    <a:pt x="18492" y="24680"/>
                    <a:pt x="18953" y="24672"/>
                    <a:pt x="19414" y="24672"/>
                  </a:cubicBezTo>
                  <a:cubicBezTo>
                    <a:pt x="20107" y="24672"/>
                    <a:pt x="20799" y="24689"/>
                    <a:pt x="21483" y="24772"/>
                  </a:cubicBezTo>
                  <a:cubicBezTo>
                    <a:pt x="22850" y="24906"/>
                    <a:pt x="24218" y="25006"/>
                    <a:pt x="25552" y="25039"/>
                  </a:cubicBezTo>
                  <a:cubicBezTo>
                    <a:pt x="27747" y="25067"/>
                    <a:pt x="29942" y="25262"/>
                    <a:pt x="32137" y="25262"/>
                  </a:cubicBezTo>
                  <a:cubicBezTo>
                    <a:pt x="32544" y="25262"/>
                    <a:pt x="32951" y="25255"/>
                    <a:pt x="33358" y="25239"/>
                  </a:cubicBezTo>
                  <a:cubicBezTo>
                    <a:pt x="34258" y="25206"/>
                    <a:pt x="35192" y="25139"/>
                    <a:pt x="36093" y="25106"/>
                  </a:cubicBezTo>
                  <a:cubicBezTo>
                    <a:pt x="37403" y="25068"/>
                    <a:pt x="38701" y="25029"/>
                    <a:pt x="39995" y="25029"/>
                  </a:cubicBezTo>
                  <a:cubicBezTo>
                    <a:pt x="40942" y="25029"/>
                    <a:pt x="41887" y="25050"/>
                    <a:pt x="42831" y="25106"/>
                  </a:cubicBezTo>
                  <a:cubicBezTo>
                    <a:pt x="43657" y="25134"/>
                    <a:pt x="44484" y="25298"/>
                    <a:pt x="45329" y="25298"/>
                  </a:cubicBezTo>
                  <a:cubicBezTo>
                    <a:pt x="45507" y="25298"/>
                    <a:pt x="45686" y="25290"/>
                    <a:pt x="45867" y="25273"/>
                  </a:cubicBezTo>
                  <a:cubicBezTo>
                    <a:pt x="48936" y="25006"/>
                    <a:pt x="52071" y="25106"/>
                    <a:pt x="55173" y="24939"/>
                  </a:cubicBezTo>
                  <a:cubicBezTo>
                    <a:pt x="58075" y="24772"/>
                    <a:pt x="60977" y="24806"/>
                    <a:pt x="63880" y="24639"/>
                  </a:cubicBezTo>
                  <a:cubicBezTo>
                    <a:pt x="65547" y="24572"/>
                    <a:pt x="67249" y="24639"/>
                    <a:pt x="68916" y="24372"/>
                  </a:cubicBezTo>
                  <a:cubicBezTo>
                    <a:pt x="71318" y="24005"/>
                    <a:pt x="73620" y="23438"/>
                    <a:pt x="75221" y="21370"/>
                  </a:cubicBezTo>
                  <a:cubicBezTo>
                    <a:pt x="75388" y="21137"/>
                    <a:pt x="75621" y="20970"/>
                    <a:pt x="75821" y="20736"/>
                  </a:cubicBezTo>
                  <a:cubicBezTo>
                    <a:pt x="76022" y="20469"/>
                    <a:pt x="76255" y="20236"/>
                    <a:pt x="76388" y="19936"/>
                  </a:cubicBezTo>
                  <a:cubicBezTo>
                    <a:pt x="76889" y="18568"/>
                    <a:pt x="77523" y="17200"/>
                    <a:pt x="77856" y="15799"/>
                  </a:cubicBezTo>
                  <a:cubicBezTo>
                    <a:pt x="78223" y="14332"/>
                    <a:pt x="78757" y="12964"/>
                    <a:pt x="79391" y="11630"/>
                  </a:cubicBezTo>
                  <a:cubicBezTo>
                    <a:pt x="79991" y="10362"/>
                    <a:pt x="80358" y="8995"/>
                    <a:pt x="80458" y="7560"/>
                  </a:cubicBezTo>
                  <a:cubicBezTo>
                    <a:pt x="80558" y="6459"/>
                    <a:pt x="80425" y="5392"/>
                    <a:pt x="80425" y="4325"/>
                  </a:cubicBezTo>
                  <a:cubicBezTo>
                    <a:pt x="80425" y="4058"/>
                    <a:pt x="80525" y="3591"/>
                    <a:pt x="79991" y="3491"/>
                  </a:cubicBezTo>
                  <a:cubicBezTo>
                    <a:pt x="79858" y="3457"/>
                    <a:pt x="79958" y="3290"/>
                    <a:pt x="80058" y="3224"/>
                  </a:cubicBezTo>
                  <a:cubicBezTo>
                    <a:pt x="80124" y="3157"/>
                    <a:pt x="80225" y="3090"/>
                    <a:pt x="80124" y="3024"/>
                  </a:cubicBezTo>
                  <a:cubicBezTo>
                    <a:pt x="79624" y="2623"/>
                    <a:pt x="79357" y="1856"/>
                    <a:pt x="78590" y="1856"/>
                  </a:cubicBezTo>
                  <a:cubicBezTo>
                    <a:pt x="78068" y="1856"/>
                    <a:pt x="77722" y="1352"/>
                    <a:pt x="77224" y="1352"/>
                  </a:cubicBezTo>
                  <a:cubicBezTo>
                    <a:pt x="77150" y="1352"/>
                    <a:pt x="77072" y="1363"/>
                    <a:pt x="76989" y="1389"/>
                  </a:cubicBezTo>
                  <a:cubicBezTo>
                    <a:pt x="76956" y="1389"/>
                    <a:pt x="76855" y="1189"/>
                    <a:pt x="76755" y="1156"/>
                  </a:cubicBezTo>
                  <a:cubicBezTo>
                    <a:pt x="76669" y="1098"/>
                    <a:pt x="76533" y="1016"/>
                    <a:pt x="76476" y="1016"/>
                  </a:cubicBezTo>
                  <a:cubicBezTo>
                    <a:pt x="76467" y="1016"/>
                    <a:pt x="76460" y="1018"/>
                    <a:pt x="76455" y="1022"/>
                  </a:cubicBezTo>
                  <a:cubicBezTo>
                    <a:pt x="76217" y="1204"/>
                    <a:pt x="75968" y="1257"/>
                    <a:pt x="75714" y="1257"/>
                  </a:cubicBezTo>
                  <a:cubicBezTo>
                    <a:pt x="75362" y="1257"/>
                    <a:pt x="75003" y="1156"/>
                    <a:pt x="74654" y="1156"/>
                  </a:cubicBezTo>
                  <a:cubicBezTo>
                    <a:pt x="74081" y="1150"/>
                    <a:pt x="73507" y="1148"/>
                    <a:pt x="72933" y="1148"/>
                  </a:cubicBezTo>
                  <a:cubicBezTo>
                    <a:pt x="69796" y="1148"/>
                    <a:pt x="66642" y="1230"/>
                    <a:pt x="63513" y="1456"/>
                  </a:cubicBezTo>
                  <a:cubicBezTo>
                    <a:pt x="63202" y="1492"/>
                    <a:pt x="62890" y="1519"/>
                    <a:pt x="62585" y="1519"/>
                  </a:cubicBezTo>
                  <a:cubicBezTo>
                    <a:pt x="62333" y="1519"/>
                    <a:pt x="62086" y="1501"/>
                    <a:pt x="61845" y="1456"/>
                  </a:cubicBezTo>
                  <a:cubicBezTo>
                    <a:pt x="60969" y="1306"/>
                    <a:pt x="60112" y="1287"/>
                    <a:pt x="59246" y="1287"/>
                  </a:cubicBezTo>
                  <a:cubicBezTo>
                    <a:pt x="58957" y="1287"/>
                    <a:pt x="58667" y="1289"/>
                    <a:pt x="58376" y="1289"/>
                  </a:cubicBezTo>
                  <a:cubicBezTo>
                    <a:pt x="56727" y="1276"/>
                    <a:pt x="55078" y="1272"/>
                    <a:pt x="53428" y="1272"/>
                  </a:cubicBezTo>
                  <a:cubicBezTo>
                    <a:pt x="50458" y="1272"/>
                    <a:pt x="47487" y="1285"/>
                    <a:pt x="44514" y="1285"/>
                  </a:cubicBezTo>
                  <a:cubicBezTo>
                    <a:pt x="40622" y="1285"/>
                    <a:pt x="36727" y="1262"/>
                    <a:pt x="32824" y="1156"/>
                  </a:cubicBezTo>
                  <a:cubicBezTo>
                    <a:pt x="30422" y="1089"/>
                    <a:pt x="27987" y="1122"/>
                    <a:pt x="25552" y="1022"/>
                  </a:cubicBezTo>
                  <a:cubicBezTo>
                    <a:pt x="25042" y="991"/>
                    <a:pt x="24525" y="968"/>
                    <a:pt x="24007" y="968"/>
                  </a:cubicBezTo>
                  <a:cubicBezTo>
                    <a:pt x="23408" y="968"/>
                    <a:pt x="22807" y="999"/>
                    <a:pt x="22216" y="1089"/>
                  </a:cubicBezTo>
                  <a:cubicBezTo>
                    <a:pt x="21719" y="1154"/>
                    <a:pt x="21222" y="1194"/>
                    <a:pt x="20731" y="1194"/>
                  </a:cubicBezTo>
                  <a:cubicBezTo>
                    <a:pt x="19970" y="1194"/>
                    <a:pt x="19223" y="1099"/>
                    <a:pt x="18514" y="855"/>
                  </a:cubicBezTo>
                  <a:cubicBezTo>
                    <a:pt x="17546" y="522"/>
                    <a:pt x="16546" y="455"/>
                    <a:pt x="15545" y="455"/>
                  </a:cubicBezTo>
                  <a:cubicBezTo>
                    <a:pt x="13977" y="422"/>
                    <a:pt x="12443" y="355"/>
                    <a:pt x="10875" y="155"/>
                  </a:cubicBezTo>
                  <a:cubicBezTo>
                    <a:pt x="10220" y="78"/>
                    <a:pt x="9554" y="1"/>
                    <a:pt x="889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9" name="Google Shape;189;p32"/>
            <p:cNvSpPr/>
            <p:nvPr/>
          </p:nvSpPr>
          <p:spPr>
            <a:xfrm>
              <a:off x="4140068" y="3421615"/>
              <a:ext cx="883545" cy="450753"/>
            </a:xfrm>
            <a:custGeom>
              <a:avLst/>
              <a:gdLst/>
              <a:ahLst/>
              <a:cxnLst/>
              <a:rect l="l" t="t" r="r" b="b"/>
              <a:pathLst>
                <a:path w="58542" h="29866" extrusionOk="0">
                  <a:moveTo>
                    <a:pt x="54947" y="0"/>
                  </a:moveTo>
                  <a:cubicBezTo>
                    <a:pt x="54889" y="0"/>
                    <a:pt x="54831" y="4"/>
                    <a:pt x="54772" y="11"/>
                  </a:cubicBezTo>
                  <a:cubicBezTo>
                    <a:pt x="54105" y="144"/>
                    <a:pt x="53438" y="244"/>
                    <a:pt x="52771" y="244"/>
                  </a:cubicBezTo>
                  <a:cubicBezTo>
                    <a:pt x="51937" y="277"/>
                    <a:pt x="51137" y="478"/>
                    <a:pt x="50303" y="511"/>
                  </a:cubicBezTo>
                  <a:cubicBezTo>
                    <a:pt x="47801" y="578"/>
                    <a:pt x="45332" y="1111"/>
                    <a:pt x="42864" y="1512"/>
                  </a:cubicBezTo>
                  <a:cubicBezTo>
                    <a:pt x="40828" y="1830"/>
                    <a:pt x="38823" y="2148"/>
                    <a:pt x="36762" y="2148"/>
                  </a:cubicBezTo>
                  <a:cubicBezTo>
                    <a:pt x="36661" y="2148"/>
                    <a:pt x="36560" y="2147"/>
                    <a:pt x="36459" y="2145"/>
                  </a:cubicBezTo>
                  <a:cubicBezTo>
                    <a:pt x="35570" y="2134"/>
                    <a:pt x="34680" y="2131"/>
                    <a:pt x="33791" y="2131"/>
                  </a:cubicBezTo>
                  <a:cubicBezTo>
                    <a:pt x="32012" y="2131"/>
                    <a:pt x="30233" y="2145"/>
                    <a:pt x="28454" y="2145"/>
                  </a:cubicBezTo>
                  <a:cubicBezTo>
                    <a:pt x="28220" y="2145"/>
                    <a:pt x="27987" y="2179"/>
                    <a:pt x="27753" y="2179"/>
                  </a:cubicBezTo>
                  <a:cubicBezTo>
                    <a:pt x="26151" y="2258"/>
                    <a:pt x="24570" y="2419"/>
                    <a:pt x="22960" y="2419"/>
                  </a:cubicBezTo>
                  <a:cubicBezTo>
                    <a:pt x="22525" y="2419"/>
                    <a:pt x="22089" y="2407"/>
                    <a:pt x="21649" y="2379"/>
                  </a:cubicBezTo>
                  <a:cubicBezTo>
                    <a:pt x="18313" y="2145"/>
                    <a:pt x="15011" y="2079"/>
                    <a:pt x="11675" y="1979"/>
                  </a:cubicBezTo>
                  <a:cubicBezTo>
                    <a:pt x="11031" y="1957"/>
                    <a:pt x="10390" y="1946"/>
                    <a:pt x="9751" y="1946"/>
                  </a:cubicBezTo>
                  <a:cubicBezTo>
                    <a:pt x="8373" y="1946"/>
                    <a:pt x="7005" y="1998"/>
                    <a:pt x="5637" y="2112"/>
                  </a:cubicBezTo>
                  <a:cubicBezTo>
                    <a:pt x="4670" y="2179"/>
                    <a:pt x="3769" y="2112"/>
                    <a:pt x="2769" y="2446"/>
                  </a:cubicBezTo>
                  <a:cubicBezTo>
                    <a:pt x="1668" y="2813"/>
                    <a:pt x="967" y="3513"/>
                    <a:pt x="300" y="4314"/>
                  </a:cubicBezTo>
                  <a:cubicBezTo>
                    <a:pt x="100" y="4580"/>
                    <a:pt x="0" y="4914"/>
                    <a:pt x="400" y="5148"/>
                  </a:cubicBezTo>
                  <a:cubicBezTo>
                    <a:pt x="701" y="5348"/>
                    <a:pt x="567" y="5615"/>
                    <a:pt x="500" y="5848"/>
                  </a:cubicBezTo>
                  <a:cubicBezTo>
                    <a:pt x="234" y="6882"/>
                    <a:pt x="167" y="7916"/>
                    <a:pt x="400" y="8984"/>
                  </a:cubicBezTo>
                  <a:cubicBezTo>
                    <a:pt x="1001" y="11452"/>
                    <a:pt x="1468" y="13954"/>
                    <a:pt x="2035" y="16422"/>
                  </a:cubicBezTo>
                  <a:cubicBezTo>
                    <a:pt x="2335" y="17757"/>
                    <a:pt x="2602" y="19091"/>
                    <a:pt x="3202" y="20325"/>
                  </a:cubicBezTo>
                  <a:cubicBezTo>
                    <a:pt x="4236" y="22493"/>
                    <a:pt x="5337" y="24595"/>
                    <a:pt x="6872" y="26463"/>
                  </a:cubicBezTo>
                  <a:cubicBezTo>
                    <a:pt x="7205" y="26863"/>
                    <a:pt x="7572" y="27163"/>
                    <a:pt x="8039" y="27363"/>
                  </a:cubicBezTo>
                  <a:cubicBezTo>
                    <a:pt x="9807" y="28064"/>
                    <a:pt x="11675" y="28431"/>
                    <a:pt x="13543" y="28564"/>
                  </a:cubicBezTo>
                  <a:cubicBezTo>
                    <a:pt x="14944" y="28664"/>
                    <a:pt x="16312" y="28898"/>
                    <a:pt x="17679" y="29031"/>
                  </a:cubicBezTo>
                  <a:cubicBezTo>
                    <a:pt x="19110" y="29190"/>
                    <a:pt x="20510" y="29501"/>
                    <a:pt x="21937" y="29501"/>
                  </a:cubicBezTo>
                  <a:cubicBezTo>
                    <a:pt x="22008" y="29501"/>
                    <a:pt x="22079" y="29500"/>
                    <a:pt x="22149" y="29498"/>
                  </a:cubicBezTo>
                  <a:cubicBezTo>
                    <a:pt x="22495" y="29484"/>
                    <a:pt x="22840" y="29476"/>
                    <a:pt x="23185" y="29476"/>
                  </a:cubicBezTo>
                  <a:cubicBezTo>
                    <a:pt x="23674" y="29476"/>
                    <a:pt x="24162" y="29493"/>
                    <a:pt x="24651" y="29532"/>
                  </a:cubicBezTo>
                  <a:cubicBezTo>
                    <a:pt x="26419" y="29665"/>
                    <a:pt x="28187" y="29865"/>
                    <a:pt x="29955" y="29865"/>
                  </a:cubicBezTo>
                  <a:cubicBezTo>
                    <a:pt x="31356" y="29832"/>
                    <a:pt x="32757" y="29532"/>
                    <a:pt x="34158" y="29532"/>
                  </a:cubicBezTo>
                  <a:cubicBezTo>
                    <a:pt x="36393" y="29498"/>
                    <a:pt x="38594" y="29165"/>
                    <a:pt x="40796" y="29065"/>
                  </a:cubicBezTo>
                  <a:cubicBezTo>
                    <a:pt x="41730" y="29031"/>
                    <a:pt x="42697" y="29098"/>
                    <a:pt x="43598" y="28764"/>
                  </a:cubicBezTo>
                  <a:cubicBezTo>
                    <a:pt x="44532" y="28431"/>
                    <a:pt x="45533" y="28231"/>
                    <a:pt x="46467" y="27930"/>
                  </a:cubicBezTo>
                  <a:cubicBezTo>
                    <a:pt x="46900" y="27764"/>
                    <a:pt x="47334" y="27897"/>
                    <a:pt x="47767" y="27764"/>
                  </a:cubicBezTo>
                  <a:cubicBezTo>
                    <a:pt x="48501" y="27497"/>
                    <a:pt x="49168" y="27097"/>
                    <a:pt x="49736" y="26630"/>
                  </a:cubicBezTo>
                  <a:cubicBezTo>
                    <a:pt x="51503" y="25162"/>
                    <a:pt x="53205" y="23661"/>
                    <a:pt x="54072" y="21459"/>
                  </a:cubicBezTo>
                  <a:cubicBezTo>
                    <a:pt x="54472" y="20458"/>
                    <a:pt x="54906" y="19458"/>
                    <a:pt x="54939" y="18357"/>
                  </a:cubicBezTo>
                  <a:cubicBezTo>
                    <a:pt x="54973" y="17556"/>
                    <a:pt x="55139" y="16756"/>
                    <a:pt x="55440" y="16022"/>
                  </a:cubicBezTo>
                  <a:cubicBezTo>
                    <a:pt x="55540" y="15788"/>
                    <a:pt x="55606" y="15522"/>
                    <a:pt x="55673" y="15255"/>
                  </a:cubicBezTo>
                  <a:cubicBezTo>
                    <a:pt x="56040" y="14054"/>
                    <a:pt x="56140" y="12753"/>
                    <a:pt x="56607" y="11585"/>
                  </a:cubicBezTo>
                  <a:cubicBezTo>
                    <a:pt x="57208" y="10051"/>
                    <a:pt x="57608" y="8450"/>
                    <a:pt x="58075" y="6849"/>
                  </a:cubicBezTo>
                  <a:cubicBezTo>
                    <a:pt x="58308" y="5981"/>
                    <a:pt x="58542" y="5148"/>
                    <a:pt x="58342" y="4214"/>
                  </a:cubicBezTo>
                  <a:cubicBezTo>
                    <a:pt x="58275" y="3913"/>
                    <a:pt x="58041" y="3913"/>
                    <a:pt x="57975" y="3780"/>
                  </a:cubicBezTo>
                  <a:cubicBezTo>
                    <a:pt x="57808" y="3546"/>
                    <a:pt x="58408" y="3546"/>
                    <a:pt x="58308" y="3213"/>
                  </a:cubicBezTo>
                  <a:cubicBezTo>
                    <a:pt x="58275" y="3013"/>
                    <a:pt x="58342" y="2813"/>
                    <a:pt x="58242" y="2646"/>
                  </a:cubicBezTo>
                  <a:cubicBezTo>
                    <a:pt x="58008" y="2746"/>
                    <a:pt x="58041" y="3013"/>
                    <a:pt x="57841" y="3046"/>
                  </a:cubicBezTo>
                  <a:cubicBezTo>
                    <a:pt x="57675" y="2446"/>
                    <a:pt x="57541" y="1879"/>
                    <a:pt x="57374" y="1278"/>
                  </a:cubicBezTo>
                  <a:cubicBezTo>
                    <a:pt x="57314" y="1067"/>
                    <a:pt x="57227" y="802"/>
                    <a:pt x="56964" y="802"/>
                  </a:cubicBezTo>
                  <a:cubicBezTo>
                    <a:pt x="56936" y="802"/>
                    <a:pt x="56906" y="805"/>
                    <a:pt x="56874" y="811"/>
                  </a:cubicBezTo>
                  <a:cubicBezTo>
                    <a:pt x="56802" y="824"/>
                    <a:pt x="56734" y="831"/>
                    <a:pt x="56668" y="831"/>
                  </a:cubicBezTo>
                  <a:cubicBezTo>
                    <a:pt x="56243" y="831"/>
                    <a:pt x="55929" y="571"/>
                    <a:pt x="55640" y="311"/>
                  </a:cubicBezTo>
                  <a:cubicBezTo>
                    <a:pt x="55425" y="69"/>
                    <a:pt x="55188" y="0"/>
                    <a:pt x="549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32"/>
            <p:cNvSpPr/>
            <p:nvPr/>
          </p:nvSpPr>
          <p:spPr>
            <a:xfrm>
              <a:off x="4321290" y="3924872"/>
              <a:ext cx="625795" cy="563750"/>
            </a:xfrm>
            <a:custGeom>
              <a:avLst/>
              <a:gdLst/>
              <a:ahLst/>
              <a:cxnLst/>
              <a:rect l="l" t="t" r="r" b="b"/>
              <a:pathLst>
                <a:path w="41464" h="37353" extrusionOk="0">
                  <a:moveTo>
                    <a:pt x="35187" y="0"/>
                  </a:moveTo>
                  <a:cubicBezTo>
                    <a:pt x="34756" y="0"/>
                    <a:pt x="34324" y="19"/>
                    <a:pt x="33891" y="55"/>
                  </a:cubicBezTo>
                  <a:cubicBezTo>
                    <a:pt x="32057" y="255"/>
                    <a:pt x="30256" y="522"/>
                    <a:pt x="28454" y="722"/>
                  </a:cubicBezTo>
                  <a:cubicBezTo>
                    <a:pt x="28214" y="752"/>
                    <a:pt x="27974" y="769"/>
                    <a:pt x="27735" y="769"/>
                  </a:cubicBezTo>
                  <a:cubicBezTo>
                    <a:pt x="27441" y="769"/>
                    <a:pt x="27147" y="744"/>
                    <a:pt x="26853" y="689"/>
                  </a:cubicBezTo>
                  <a:cubicBezTo>
                    <a:pt x="25352" y="389"/>
                    <a:pt x="23884" y="222"/>
                    <a:pt x="22350" y="222"/>
                  </a:cubicBezTo>
                  <a:cubicBezTo>
                    <a:pt x="20749" y="189"/>
                    <a:pt x="19114" y="189"/>
                    <a:pt x="17480" y="189"/>
                  </a:cubicBezTo>
                  <a:cubicBezTo>
                    <a:pt x="15645" y="222"/>
                    <a:pt x="13844" y="422"/>
                    <a:pt x="12009" y="722"/>
                  </a:cubicBezTo>
                  <a:cubicBezTo>
                    <a:pt x="11321" y="823"/>
                    <a:pt x="10646" y="900"/>
                    <a:pt x="9960" y="900"/>
                  </a:cubicBezTo>
                  <a:cubicBezTo>
                    <a:pt x="9515" y="900"/>
                    <a:pt x="9066" y="868"/>
                    <a:pt x="8607" y="789"/>
                  </a:cubicBezTo>
                  <a:cubicBezTo>
                    <a:pt x="7373" y="589"/>
                    <a:pt x="6172" y="289"/>
                    <a:pt x="4937" y="155"/>
                  </a:cubicBezTo>
                  <a:cubicBezTo>
                    <a:pt x="4799" y="140"/>
                    <a:pt x="4663" y="132"/>
                    <a:pt x="4532" y="132"/>
                  </a:cubicBezTo>
                  <a:cubicBezTo>
                    <a:pt x="3522" y="132"/>
                    <a:pt x="2702" y="566"/>
                    <a:pt x="1935" y="1156"/>
                  </a:cubicBezTo>
                  <a:cubicBezTo>
                    <a:pt x="1735" y="1323"/>
                    <a:pt x="1535" y="1590"/>
                    <a:pt x="1602" y="1756"/>
                  </a:cubicBezTo>
                  <a:cubicBezTo>
                    <a:pt x="1935" y="2590"/>
                    <a:pt x="1535" y="3157"/>
                    <a:pt x="1068" y="3758"/>
                  </a:cubicBezTo>
                  <a:cubicBezTo>
                    <a:pt x="968" y="3858"/>
                    <a:pt x="968" y="4025"/>
                    <a:pt x="901" y="4158"/>
                  </a:cubicBezTo>
                  <a:cubicBezTo>
                    <a:pt x="534" y="5326"/>
                    <a:pt x="368" y="6526"/>
                    <a:pt x="501" y="7727"/>
                  </a:cubicBezTo>
                  <a:cubicBezTo>
                    <a:pt x="634" y="8728"/>
                    <a:pt x="835" y="9762"/>
                    <a:pt x="1969" y="10162"/>
                  </a:cubicBezTo>
                  <a:cubicBezTo>
                    <a:pt x="2369" y="10296"/>
                    <a:pt x="2336" y="10529"/>
                    <a:pt x="2102" y="10763"/>
                  </a:cubicBezTo>
                  <a:cubicBezTo>
                    <a:pt x="1302" y="11530"/>
                    <a:pt x="935" y="12531"/>
                    <a:pt x="601" y="13531"/>
                  </a:cubicBezTo>
                  <a:cubicBezTo>
                    <a:pt x="1" y="15333"/>
                    <a:pt x="668" y="16634"/>
                    <a:pt x="2202" y="17334"/>
                  </a:cubicBezTo>
                  <a:cubicBezTo>
                    <a:pt x="2536" y="17468"/>
                    <a:pt x="2903" y="17601"/>
                    <a:pt x="3303" y="17634"/>
                  </a:cubicBezTo>
                  <a:cubicBezTo>
                    <a:pt x="3837" y="17701"/>
                    <a:pt x="3870" y="17768"/>
                    <a:pt x="3703" y="18335"/>
                  </a:cubicBezTo>
                  <a:cubicBezTo>
                    <a:pt x="3536" y="18902"/>
                    <a:pt x="3270" y="19402"/>
                    <a:pt x="2836" y="19836"/>
                  </a:cubicBezTo>
                  <a:cubicBezTo>
                    <a:pt x="1535" y="21037"/>
                    <a:pt x="968" y="22538"/>
                    <a:pt x="1468" y="24306"/>
                  </a:cubicBezTo>
                  <a:cubicBezTo>
                    <a:pt x="1568" y="24706"/>
                    <a:pt x="1468" y="25073"/>
                    <a:pt x="1268" y="25273"/>
                  </a:cubicBezTo>
                  <a:cubicBezTo>
                    <a:pt x="534" y="26074"/>
                    <a:pt x="568" y="27008"/>
                    <a:pt x="534" y="27975"/>
                  </a:cubicBezTo>
                  <a:cubicBezTo>
                    <a:pt x="534" y="28175"/>
                    <a:pt x="601" y="28275"/>
                    <a:pt x="668" y="28475"/>
                  </a:cubicBezTo>
                  <a:cubicBezTo>
                    <a:pt x="1001" y="29276"/>
                    <a:pt x="1568" y="29876"/>
                    <a:pt x="2236" y="30443"/>
                  </a:cubicBezTo>
                  <a:cubicBezTo>
                    <a:pt x="2402" y="30577"/>
                    <a:pt x="2536" y="30710"/>
                    <a:pt x="2636" y="30977"/>
                  </a:cubicBezTo>
                  <a:cubicBezTo>
                    <a:pt x="3436" y="33946"/>
                    <a:pt x="5371" y="35847"/>
                    <a:pt x="8340" y="36681"/>
                  </a:cubicBezTo>
                  <a:cubicBezTo>
                    <a:pt x="10373" y="37232"/>
                    <a:pt x="12441" y="37353"/>
                    <a:pt x="14518" y="37353"/>
                  </a:cubicBezTo>
                  <a:cubicBezTo>
                    <a:pt x="15338" y="37353"/>
                    <a:pt x="16159" y="37334"/>
                    <a:pt x="16979" y="37315"/>
                  </a:cubicBezTo>
                  <a:cubicBezTo>
                    <a:pt x="17113" y="37315"/>
                    <a:pt x="17213" y="37248"/>
                    <a:pt x="17346" y="37248"/>
                  </a:cubicBezTo>
                  <a:cubicBezTo>
                    <a:pt x="18614" y="37015"/>
                    <a:pt x="19881" y="36781"/>
                    <a:pt x="21116" y="36381"/>
                  </a:cubicBezTo>
                  <a:cubicBezTo>
                    <a:pt x="21249" y="36337"/>
                    <a:pt x="21368" y="36314"/>
                    <a:pt x="21478" y="36314"/>
                  </a:cubicBezTo>
                  <a:cubicBezTo>
                    <a:pt x="21698" y="36314"/>
                    <a:pt x="21883" y="36403"/>
                    <a:pt x="22083" y="36581"/>
                  </a:cubicBezTo>
                  <a:cubicBezTo>
                    <a:pt x="22617" y="37048"/>
                    <a:pt x="23251" y="37182"/>
                    <a:pt x="23918" y="37182"/>
                  </a:cubicBezTo>
                  <a:cubicBezTo>
                    <a:pt x="24521" y="37182"/>
                    <a:pt x="25095" y="36879"/>
                    <a:pt x="25667" y="36879"/>
                  </a:cubicBezTo>
                  <a:cubicBezTo>
                    <a:pt x="25695" y="36879"/>
                    <a:pt x="25724" y="36880"/>
                    <a:pt x="25752" y="36881"/>
                  </a:cubicBezTo>
                  <a:cubicBezTo>
                    <a:pt x="25867" y="36890"/>
                    <a:pt x="25982" y="36894"/>
                    <a:pt x="26096" y="36894"/>
                  </a:cubicBezTo>
                  <a:cubicBezTo>
                    <a:pt x="26768" y="36894"/>
                    <a:pt x="27439" y="36769"/>
                    <a:pt x="28110" y="36769"/>
                  </a:cubicBezTo>
                  <a:cubicBezTo>
                    <a:pt x="28225" y="36769"/>
                    <a:pt x="28340" y="36773"/>
                    <a:pt x="28454" y="36781"/>
                  </a:cubicBezTo>
                  <a:cubicBezTo>
                    <a:pt x="28506" y="36787"/>
                    <a:pt x="28557" y="36790"/>
                    <a:pt x="28609" y="36790"/>
                  </a:cubicBezTo>
                  <a:cubicBezTo>
                    <a:pt x="28856" y="36790"/>
                    <a:pt x="29100" y="36725"/>
                    <a:pt x="29322" y="36615"/>
                  </a:cubicBezTo>
                  <a:cubicBezTo>
                    <a:pt x="32257" y="35314"/>
                    <a:pt x="34592" y="33446"/>
                    <a:pt x="35593" y="30277"/>
                  </a:cubicBezTo>
                  <a:cubicBezTo>
                    <a:pt x="35793" y="29643"/>
                    <a:pt x="36126" y="29276"/>
                    <a:pt x="36760" y="29176"/>
                  </a:cubicBezTo>
                  <a:cubicBezTo>
                    <a:pt x="37227" y="29109"/>
                    <a:pt x="37694" y="28942"/>
                    <a:pt x="38128" y="28776"/>
                  </a:cubicBezTo>
                  <a:cubicBezTo>
                    <a:pt x="38795" y="28542"/>
                    <a:pt x="39362" y="28175"/>
                    <a:pt x="39762" y="27608"/>
                  </a:cubicBezTo>
                  <a:cubicBezTo>
                    <a:pt x="40163" y="26974"/>
                    <a:pt x="40530" y="26307"/>
                    <a:pt x="40263" y="25540"/>
                  </a:cubicBezTo>
                  <a:cubicBezTo>
                    <a:pt x="39929" y="24606"/>
                    <a:pt x="39462" y="23739"/>
                    <a:pt x="38395" y="23438"/>
                  </a:cubicBezTo>
                  <a:cubicBezTo>
                    <a:pt x="38094" y="23372"/>
                    <a:pt x="37794" y="23238"/>
                    <a:pt x="37494" y="23105"/>
                  </a:cubicBezTo>
                  <a:cubicBezTo>
                    <a:pt x="37227" y="23005"/>
                    <a:pt x="36827" y="23038"/>
                    <a:pt x="36760" y="22705"/>
                  </a:cubicBezTo>
                  <a:cubicBezTo>
                    <a:pt x="36660" y="22304"/>
                    <a:pt x="36593" y="21837"/>
                    <a:pt x="36894" y="21437"/>
                  </a:cubicBezTo>
                  <a:cubicBezTo>
                    <a:pt x="36960" y="21337"/>
                    <a:pt x="37027" y="21270"/>
                    <a:pt x="37127" y="21170"/>
                  </a:cubicBezTo>
                  <a:cubicBezTo>
                    <a:pt x="38161" y="19736"/>
                    <a:pt x="38361" y="18001"/>
                    <a:pt x="37027" y="16167"/>
                  </a:cubicBezTo>
                  <a:cubicBezTo>
                    <a:pt x="36360" y="15199"/>
                    <a:pt x="35393" y="14499"/>
                    <a:pt x="34525" y="13631"/>
                  </a:cubicBezTo>
                  <a:cubicBezTo>
                    <a:pt x="35159" y="13131"/>
                    <a:pt x="35793" y="12564"/>
                    <a:pt x="35726" y="11797"/>
                  </a:cubicBezTo>
                  <a:cubicBezTo>
                    <a:pt x="35693" y="11196"/>
                    <a:pt x="35893" y="10763"/>
                    <a:pt x="36026" y="10262"/>
                  </a:cubicBezTo>
                  <a:cubicBezTo>
                    <a:pt x="36193" y="9829"/>
                    <a:pt x="36360" y="9362"/>
                    <a:pt x="36327" y="8895"/>
                  </a:cubicBezTo>
                  <a:cubicBezTo>
                    <a:pt x="36293" y="8394"/>
                    <a:pt x="36527" y="8194"/>
                    <a:pt x="36927" y="8061"/>
                  </a:cubicBezTo>
                  <a:cubicBezTo>
                    <a:pt x="37160" y="7994"/>
                    <a:pt x="37394" y="7927"/>
                    <a:pt x="37594" y="7827"/>
                  </a:cubicBezTo>
                  <a:cubicBezTo>
                    <a:pt x="38328" y="7494"/>
                    <a:pt x="39095" y="7294"/>
                    <a:pt x="39796" y="6860"/>
                  </a:cubicBezTo>
                  <a:cubicBezTo>
                    <a:pt x="40363" y="6493"/>
                    <a:pt x="40963" y="5959"/>
                    <a:pt x="41097" y="5392"/>
                  </a:cubicBezTo>
                  <a:cubicBezTo>
                    <a:pt x="41330" y="4225"/>
                    <a:pt x="41464" y="2991"/>
                    <a:pt x="40596" y="1956"/>
                  </a:cubicBezTo>
                  <a:cubicBezTo>
                    <a:pt x="40063" y="1289"/>
                    <a:pt x="39495" y="656"/>
                    <a:pt x="38628" y="455"/>
                  </a:cubicBezTo>
                  <a:cubicBezTo>
                    <a:pt x="37508" y="139"/>
                    <a:pt x="36353" y="0"/>
                    <a:pt x="3518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1" name="Google Shape;191;p32"/>
            <p:cNvSpPr/>
            <p:nvPr/>
          </p:nvSpPr>
          <p:spPr>
            <a:xfrm>
              <a:off x="4095260" y="2357525"/>
              <a:ext cx="154562" cy="2536"/>
            </a:xfrm>
            <a:custGeom>
              <a:avLst/>
              <a:gdLst/>
              <a:ahLst/>
              <a:cxnLst/>
              <a:rect l="l" t="t" r="r" b="b"/>
              <a:pathLst>
                <a:path w="10241" h="168" extrusionOk="0">
                  <a:moveTo>
                    <a:pt x="0" y="0"/>
                  </a:moveTo>
                  <a:cubicBezTo>
                    <a:pt x="0" y="67"/>
                    <a:pt x="0" y="100"/>
                    <a:pt x="0" y="167"/>
                  </a:cubicBezTo>
                  <a:lnTo>
                    <a:pt x="10241" y="167"/>
                  </a:lnTo>
                  <a:lnTo>
                    <a:pt x="10241" y="0"/>
                  </a:lnTo>
                  <a:close/>
                </a:path>
              </a:pathLst>
            </a:custGeom>
            <a:solidFill>
              <a:srgbClr val="F7EB8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2" name="Google Shape;192;p32"/>
            <p:cNvSpPr/>
            <p:nvPr/>
          </p:nvSpPr>
          <p:spPr>
            <a:xfrm>
              <a:off x="3557600" y="1833456"/>
              <a:ext cx="145507" cy="118476"/>
            </a:xfrm>
            <a:custGeom>
              <a:avLst/>
              <a:gdLst/>
              <a:ahLst/>
              <a:cxnLst/>
              <a:rect l="l" t="t" r="r" b="b"/>
              <a:pathLst>
                <a:path w="9641" h="7850" extrusionOk="0">
                  <a:moveTo>
                    <a:pt x="1168" y="1"/>
                  </a:moveTo>
                  <a:cubicBezTo>
                    <a:pt x="534" y="67"/>
                    <a:pt x="134" y="367"/>
                    <a:pt x="67" y="834"/>
                  </a:cubicBezTo>
                  <a:cubicBezTo>
                    <a:pt x="1" y="1235"/>
                    <a:pt x="201" y="1468"/>
                    <a:pt x="801" y="1802"/>
                  </a:cubicBezTo>
                  <a:cubicBezTo>
                    <a:pt x="1368" y="2135"/>
                    <a:pt x="1869" y="2536"/>
                    <a:pt x="2369" y="2936"/>
                  </a:cubicBezTo>
                  <a:cubicBezTo>
                    <a:pt x="3103" y="3570"/>
                    <a:pt x="3737" y="4337"/>
                    <a:pt x="4504" y="4937"/>
                  </a:cubicBezTo>
                  <a:cubicBezTo>
                    <a:pt x="5672" y="5871"/>
                    <a:pt x="6939" y="6705"/>
                    <a:pt x="8173" y="7573"/>
                  </a:cubicBezTo>
                  <a:cubicBezTo>
                    <a:pt x="8307" y="7673"/>
                    <a:pt x="8474" y="7739"/>
                    <a:pt x="8640" y="7806"/>
                  </a:cubicBezTo>
                  <a:cubicBezTo>
                    <a:pt x="8749" y="7835"/>
                    <a:pt x="8848" y="7850"/>
                    <a:pt x="8938" y="7850"/>
                  </a:cubicBezTo>
                  <a:cubicBezTo>
                    <a:pt x="9262" y="7850"/>
                    <a:pt x="9463" y="7657"/>
                    <a:pt x="9541" y="7239"/>
                  </a:cubicBezTo>
                  <a:cubicBezTo>
                    <a:pt x="9641" y="6705"/>
                    <a:pt x="9307" y="6372"/>
                    <a:pt x="8941" y="6038"/>
                  </a:cubicBezTo>
                  <a:cubicBezTo>
                    <a:pt x="7740" y="5037"/>
                    <a:pt x="6572" y="4003"/>
                    <a:pt x="5338" y="3003"/>
                  </a:cubicBezTo>
                  <a:cubicBezTo>
                    <a:pt x="4337" y="2202"/>
                    <a:pt x="3270" y="1468"/>
                    <a:pt x="2236" y="668"/>
                  </a:cubicBezTo>
                  <a:cubicBezTo>
                    <a:pt x="2036" y="534"/>
                    <a:pt x="1902" y="301"/>
                    <a:pt x="166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3" name="Google Shape;193;p32"/>
            <p:cNvSpPr/>
            <p:nvPr/>
          </p:nvSpPr>
          <p:spPr>
            <a:xfrm>
              <a:off x="3932148" y="1428146"/>
              <a:ext cx="109255" cy="163180"/>
            </a:xfrm>
            <a:custGeom>
              <a:avLst/>
              <a:gdLst/>
              <a:ahLst/>
              <a:cxnLst/>
              <a:rect l="l" t="t" r="r" b="b"/>
              <a:pathLst>
                <a:path w="7239" h="10812" extrusionOk="0">
                  <a:moveTo>
                    <a:pt x="876" y="1"/>
                  </a:moveTo>
                  <a:cubicBezTo>
                    <a:pt x="776" y="1"/>
                    <a:pt x="672" y="13"/>
                    <a:pt x="568" y="37"/>
                  </a:cubicBezTo>
                  <a:cubicBezTo>
                    <a:pt x="167" y="104"/>
                    <a:pt x="67" y="404"/>
                    <a:pt x="34" y="738"/>
                  </a:cubicBezTo>
                  <a:cubicBezTo>
                    <a:pt x="1" y="1238"/>
                    <a:pt x="167" y="1638"/>
                    <a:pt x="434" y="2039"/>
                  </a:cubicBezTo>
                  <a:cubicBezTo>
                    <a:pt x="1335" y="3373"/>
                    <a:pt x="2235" y="4707"/>
                    <a:pt x="3103" y="6042"/>
                  </a:cubicBezTo>
                  <a:cubicBezTo>
                    <a:pt x="3903" y="7276"/>
                    <a:pt x="4637" y="8543"/>
                    <a:pt x="5438" y="9811"/>
                  </a:cubicBezTo>
                  <a:cubicBezTo>
                    <a:pt x="5671" y="10178"/>
                    <a:pt x="5971" y="10478"/>
                    <a:pt x="6205" y="10812"/>
                  </a:cubicBezTo>
                  <a:cubicBezTo>
                    <a:pt x="7072" y="10478"/>
                    <a:pt x="7239" y="10111"/>
                    <a:pt x="6939" y="9444"/>
                  </a:cubicBezTo>
                  <a:cubicBezTo>
                    <a:pt x="6772" y="9044"/>
                    <a:pt x="6572" y="8643"/>
                    <a:pt x="6338" y="8243"/>
                  </a:cubicBezTo>
                  <a:cubicBezTo>
                    <a:pt x="5071" y="6175"/>
                    <a:pt x="3803" y="4140"/>
                    <a:pt x="2536" y="2072"/>
                  </a:cubicBezTo>
                  <a:cubicBezTo>
                    <a:pt x="2202" y="1538"/>
                    <a:pt x="1702" y="1071"/>
                    <a:pt x="1535" y="404"/>
                  </a:cubicBezTo>
                  <a:cubicBezTo>
                    <a:pt x="1459" y="126"/>
                    <a:pt x="1190" y="1"/>
                    <a:pt x="8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4" name="Google Shape;194;p32"/>
            <p:cNvSpPr/>
            <p:nvPr/>
          </p:nvSpPr>
          <p:spPr>
            <a:xfrm>
              <a:off x="4555893" y="1285225"/>
              <a:ext cx="29204" cy="181291"/>
            </a:xfrm>
            <a:custGeom>
              <a:avLst/>
              <a:gdLst/>
              <a:ahLst/>
              <a:cxnLst/>
              <a:rect l="l" t="t" r="r" b="b"/>
              <a:pathLst>
                <a:path w="1935" h="12012" extrusionOk="0">
                  <a:moveTo>
                    <a:pt x="1001" y="1"/>
                  </a:moveTo>
                  <a:cubicBezTo>
                    <a:pt x="334" y="367"/>
                    <a:pt x="100" y="634"/>
                    <a:pt x="33" y="1301"/>
                  </a:cubicBezTo>
                  <a:cubicBezTo>
                    <a:pt x="0" y="1835"/>
                    <a:pt x="0" y="2402"/>
                    <a:pt x="33" y="2969"/>
                  </a:cubicBezTo>
                  <a:cubicBezTo>
                    <a:pt x="67" y="3970"/>
                    <a:pt x="167" y="4971"/>
                    <a:pt x="167" y="5971"/>
                  </a:cubicBezTo>
                  <a:cubicBezTo>
                    <a:pt x="200" y="7372"/>
                    <a:pt x="200" y="8773"/>
                    <a:pt x="200" y="10141"/>
                  </a:cubicBezTo>
                  <a:cubicBezTo>
                    <a:pt x="234" y="10541"/>
                    <a:pt x="267" y="10908"/>
                    <a:pt x="334" y="11275"/>
                  </a:cubicBezTo>
                  <a:cubicBezTo>
                    <a:pt x="429" y="11659"/>
                    <a:pt x="586" y="12011"/>
                    <a:pt x="1039" y="12011"/>
                  </a:cubicBezTo>
                  <a:cubicBezTo>
                    <a:pt x="1059" y="12011"/>
                    <a:pt x="1080" y="12011"/>
                    <a:pt x="1101" y="12009"/>
                  </a:cubicBezTo>
                  <a:cubicBezTo>
                    <a:pt x="1501" y="12009"/>
                    <a:pt x="1768" y="11642"/>
                    <a:pt x="1801" y="11142"/>
                  </a:cubicBezTo>
                  <a:cubicBezTo>
                    <a:pt x="1835" y="10875"/>
                    <a:pt x="1835" y="10641"/>
                    <a:pt x="1835" y="10341"/>
                  </a:cubicBezTo>
                  <a:cubicBezTo>
                    <a:pt x="1935" y="7339"/>
                    <a:pt x="1735" y="4337"/>
                    <a:pt x="1534" y="1335"/>
                  </a:cubicBezTo>
                  <a:cubicBezTo>
                    <a:pt x="1501" y="868"/>
                    <a:pt x="1468" y="367"/>
                    <a:pt x="10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5" name="Google Shape;195;p32"/>
            <p:cNvSpPr/>
            <p:nvPr/>
          </p:nvSpPr>
          <p:spPr>
            <a:xfrm>
              <a:off x="5255639" y="1574976"/>
              <a:ext cx="130414" cy="113616"/>
            </a:xfrm>
            <a:custGeom>
              <a:avLst/>
              <a:gdLst/>
              <a:ahLst/>
              <a:cxnLst/>
              <a:rect l="l" t="t" r="r" b="b"/>
              <a:pathLst>
                <a:path w="8641" h="7528" extrusionOk="0">
                  <a:moveTo>
                    <a:pt x="8013" y="1"/>
                  </a:moveTo>
                  <a:cubicBezTo>
                    <a:pt x="7959" y="1"/>
                    <a:pt x="7901" y="5"/>
                    <a:pt x="7839" y="15"/>
                  </a:cubicBezTo>
                  <a:cubicBezTo>
                    <a:pt x="7372" y="82"/>
                    <a:pt x="6872" y="315"/>
                    <a:pt x="6505" y="616"/>
                  </a:cubicBezTo>
                  <a:cubicBezTo>
                    <a:pt x="5204" y="1750"/>
                    <a:pt x="3970" y="2917"/>
                    <a:pt x="2702" y="4085"/>
                  </a:cubicBezTo>
                  <a:cubicBezTo>
                    <a:pt x="2169" y="4585"/>
                    <a:pt x="1635" y="5119"/>
                    <a:pt x="1035" y="5519"/>
                  </a:cubicBezTo>
                  <a:cubicBezTo>
                    <a:pt x="534" y="5853"/>
                    <a:pt x="201" y="6220"/>
                    <a:pt x="0" y="6820"/>
                  </a:cubicBezTo>
                  <a:cubicBezTo>
                    <a:pt x="409" y="7303"/>
                    <a:pt x="653" y="7528"/>
                    <a:pt x="921" y="7528"/>
                  </a:cubicBezTo>
                  <a:cubicBezTo>
                    <a:pt x="1134" y="7528"/>
                    <a:pt x="1362" y="7386"/>
                    <a:pt x="1702" y="7120"/>
                  </a:cubicBezTo>
                  <a:cubicBezTo>
                    <a:pt x="1902" y="6987"/>
                    <a:pt x="2102" y="6853"/>
                    <a:pt x="2269" y="6687"/>
                  </a:cubicBezTo>
                  <a:cubicBezTo>
                    <a:pt x="3937" y="5152"/>
                    <a:pt x="5638" y="3651"/>
                    <a:pt x="7306" y="2117"/>
                  </a:cubicBezTo>
                  <a:cubicBezTo>
                    <a:pt x="7706" y="1750"/>
                    <a:pt x="8040" y="1316"/>
                    <a:pt x="8340" y="883"/>
                  </a:cubicBezTo>
                  <a:cubicBezTo>
                    <a:pt x="8641" y="401"/>
                    <a:pt x="8507" y="1"/>
                    <a:pt x="801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6" name="Google Shape;196;p32"/>
            <p:cNvSpPr/>
            <p:nvPr/>
          </p:nvSpPr>
          <p:spPr>
            <a:xfrm>
              <a:off x="5506058" y="2838672"/>
              <a:ext cx="130188" cy="51496"/>
            </a:xfrm>
            <a:custGeom>
              <a:avLst/>
              <a:gdLst/>
              <a:ahLst/>
              <a:cxnLst/>
              <a:rect l="l" t="t" r="r" b="b"/>
              <a:pathLst>
                <a:path w="8626" h="3412" extrusionOk="0">
                  <a:moveTo>
                    <a:pt x="630" y="0"/>
                  </a:moveTo>
                  <a:cubicBezTo>
                    <a:pt x="210" y="0"/>
                    <a:pt x="0" y="316"/>
                    <a:pt x="153" y="743"/>
                  </a:cubicBezTo>
                  <a:cubicBezTo>
                    <a:pt x="320" y="1176"/>
                    <a:pt x="586" y="1410"/>
                    <a:pt x="1020" y="1610"/>
                  </a:cubicBezTo>
                  <a:cubicBezTo>
                    <a:pt x="2288" y="2177"/>
                    <a:pt x="3655" y="2611"/>
                    <a:pt x="5056" y="2878"/>
                  </a:cubicBezTo>
                  <a:cubicBezTo>
                    <a:pt x="5890" y="3078"/>
                    <a:pt x="6757" y="3211"/>
                    <a:pt x="7591" y="3378"/>
                  </a:cubicBezTo>
                  <a:cubicBezTo>
                    <a:pt x="8025" y="3345"/>
                    <a:pt x="8425" y="3411"/>
                    <a:pt x="8559" y="2878"/>
                  </a:cubicBezTo>
                  <a:cubicBezTo>
                    <a:pt x="8625" y="2444"/>
                    <a:pt x="8492" y="2177"/>
                    <a:pt x="7992" y="1910"/>
                  </a:cubicBezTo>
                  <a:cubicBezTo>
                    <a:pt x="7792" y="1777"/>
                    <a:pt x="7558" y="1677"/>
                    <a:pt x="7358" y="1610"/>
                  </a:cubicBezTo>
                  <a:cubicBezTo>
                    <a:pt x="6491" y="1310"/>
                    <a:pt x="5623" y="976"/>
                    <a:pt x="4756" y="776"/>
                  </a:cubicBezTo>
                  <a:cubicBezTo>
                    <a:pt x="3422" y="476"/>
                    <a:pt x="2087" y="242"/>
                    <a:pt x="753" y="9"/>
                  </a:cubicBezTo>
                  <a:cubicBezTo>
                    <a:pt x="710" y="3"/>
                    <a:pt x="669" y="0"/>
                    <a:pt x="63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7" name="Google Shape;197;p32"/>
            <p:cNvSpPr/>
            <p:nvPr/>
          </p:nvSpPr>
          <p:spPr>
            <a:xfrm>
              <a:off x="5240532" y="3531424"/>
              <a:ext cx="129901" cy="48975"/>
            </a:xfrm>
            <a:custGeom>
              <a:avLst/>
              <a:gdLst/>
              <a:ahLst/>
              <a:cxnLst/>
              <a:rect l="l" t="t" r="r" b="b"/>
              <a:pathLst>
                <a:path w="8607" h="3245" extrusionOk="0">
                  <a:moveTo>
                    <a:pt x="1011" y="0"/>
                  </a:moveTo>
                  <a:cubicBezTo>
                    <a:pt x="714" y="0"/>
                    <a:pt x="421" y="56"/>
                    <a:pt x="134" y="207"/>
                  </a:cubicBezTo>
                  <a:cubicBezTo>
                    <a:pt x="1" y="607"/>
                    <a:pt x="201" y="874"/>
                    <a:pt x="468" y="1040"/>
                  </a:cubicBezTo>
                  <a:cubicBezTo>
                    <a:pt x="635" y="1141"/>
                    <a:pt x="868" y="1174"/>
                    <a:pt x="935" y="1274"/>
                  </a:cubicBezTo>
                  <a:cubicBezTo>
                    <a:pt x="1402" y="2008"/>
                    <a:pt x="2202" y="2108"/>
                    <a:pt x="2936" y="2275"/>
                  </a:cubicBezTo>
                  <a:cubicBezTo>
                    <a:pt x="3470" y="2408"/>
                    <a:pt x="4004" y="2608"/>
                    <a:pt x="4504" y="2808"/>
                  </a:cubicBezTo>
                  <a:cubicBezTo>
                    <a:pt x="5319" y="3114"/>
                    <a:pt x="6154" y="3245"/>
                    <a:pt x="7009" y="3245"/>
                  </a:cubicBezTo>
                  <a:cubicBezTo>
                    <a:pt x="7273" y="3245"/>
                    <a:pt x="7539" y="3232"/>
                    <a:pt x="7806" y="3209"/>
                  </a:cubicBezTo>
                  <a:cubicBezTo>
                    <a:pt x="8207" y="3175"/>
                    <a:pt x="8473" y="3009"/>
                    <a:pt x="8540" y="2575"/>
                  </a:cubicBezTo>
                  <a:cubicBezTo>
                    <a:pt x="8607" y="2108"/>
                    <a:pt x="8340" y="1841"/>
                    <a:pt x="8006" y="1641"/>
                  </a:cubicBezTo>
                  <a:cubicBezTo>
                    <a:pt x="7906" y="1541"/>
                    <a:pt x="7740" y="1574"/>
                    <a:pt x="7573" y="1541"/>
                  </a:cubicBezTo>
                  <a:cubicBezTo>
                    <a:pt x="5772" y="1074"/>
                    <a:pt x="3937" y="607"/>
                    <a:pt x="2102" y="173"/>
                  </a:cubicBezTo>
                  <a:cubicBezTo>
                    <a:pt x="1737" y="82"/>
                    <a:pt x="1371" y="0"/>
                    <a:pt x="101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8" name="Google Shape;198;p32"/>
            <p:cNvSpPr/>
            <p:nvPr/>
          </p:nvSpPr>
          <p:spPr>
            <a:xfrm>
              <a:off x="5571782" y="2220082"/>
              <a:ext cx="129901" cy="28932"/>
            </a:xfrm>
            <a:custGeom>
              <a:avLst/>
              <a:gdLst/>
              <a:ahLst/>
              <a:cxnLst/>
              <a:rect l="l" t="t" r="r" b="b"/>
              <a:pathLst>
                <a:path w="8607" h="1917" extrusionOk="0">
                  <a:moveTo>
                    <a:pt x="2169" y="1"/>
                  </a:moveTo>
                  <a:cubicBezTo>
                    <a:pt x="1869" y="1"/>
                    <a:pt x="1535" y="101"/>
                    <a:pt x="1235" y="234"/>
                  </a:cubicBezTo>
                  <a:cubicBezTo>
                    <a:pt x="901" y="368"/>
                    <a:pt x="568" y="601"/>
                    <a:pt x="301" y="835"/>
                  </a:cubicBezTo>
                  <a:cubicBezTo>
                    <a:pt x="1" y="1135"/>
                    <a:pt x="67" y="1535"/>
                    <a:pt x="434" y="1735"/>
                  </a:cubicBezTo>
                  <a:cubicBezTo>
                    <a:pt x="635" y="1869"/>
                    <a:pt x="935" y="1869"/>
                    <a:pt x="1168" y="1902"/>
                  </a:cubicBezTo>
                  <a:cubicBezTo>
                    <a:pt x="1257" y="1913"/>
                    <a:pt x="1346" y="1917"/>
                    <a:pt x="1435" y="1917"/>
                  </a:cubicBezTo>
                  <a:cubicBezTo>
                    <a:pt x="1613" y="1917"/>
                    <a:pt x="1791" y="1902"/>
                    <a:pt x="1969" y="1902"/>
                  </a:cubicBezTo>
                  <a:cubicBezTo>
                    <a:pt x="2736" y="1869"/>
                    <a:pt x="3503" y="1835"/>
                    <a:pt x="4270" y="1802"/>
                  </a:cubicBezTo>
                  <a:cubicBezTo>
                    <a:pt x="5305" y="1735"/>
                    <a:pt x="6339" y="1669"/>
                    <a:pt x="7339" y="1569"/>
                  </a:cubicBezTo>
                  <a:cubicBezTo>
                    <a:pt x="7740" y="1535"/>
                    <a:pt x="8140" y="1469"/>
                    <a:pt x="8574" y="1368"/>
                  </a:cubicBezTo>
                  <a:cubicBezTo>
                    <a:pt x="8607" y="368"/>
                    <a:pt x="8440" y="68"/>
                    <a:pt x="7573" y="34"/>
                  </a:cubicBezTo>
                  <a:cubicBezTo>
                    <a:pt x="5772" y="1"/>
                    <a:pt x="3970" y="1"/>
                    <a:pt x="216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9" name="Google Shape;199;p32"/>
            <p:cNvSpPr/>
            <p:nvPr/>
          </p:nvSpPr>
          <p:spPr>
            <a:xfrm>
              <a:off x="3765006" y="3352675"/>
              <a:ext cx="91144" cy="73531"/>
            </a:xfrm>
            <a:custGeom>
              <a:avLst/>
              <a:gdLst/>
              <a:ahLst/>
              <a:cxnLst/>
              <a:rect l="l" t="t" r="r" b="b"/>
              <a:pathLst>
                <a:path w="6039" h="4872" extrusionOk="0">
                  <a:moveTo>
                    <a:pt x="5241" y="0"/>
                  </a:moveTo>
                  <a:cubicBezTo>
                    <a:pt x="5194" y="0"/>
                    <a:pt x="5148" y="3"/>
                    <a:pt x="5105" y="9"/>
                  </a:cubicBezTo>
                  <a:cubicBezTo>
                    <a:pt x="4871" y="9"/>
                    <a:pt x="4604" y="175"/>
                    <a:pt x="4404" y="342"/>
                  </a:cubicBezTo>
                  <a:cubicBezTo>
                    <a:pt x="3137" y="1276"/>
                    <a:pt x="1902" y="2210"/>
                    <a:pt x="668" y="3211"/>
                  </a:cubicBezTo>
                  <a:cubicBezTo>
                    <a:pt x="401" y="3411"/>
                    <a:pt x="201" y="3711"/>
                    <a:pt x="1" y="3945"/>
                  </a:cubicBezTo>
                  <a:cubicBezTo>
                    <a:pt x="286" y="4582"/>
                    <a:pt x="557" y="4871"/>
                    <a:pt x="947" y="4871"/>
                  </a:cubicBezTo>
                  <a:cubicBezTo>
                    <a:pt x="1150" y="4871"/>
                    <a:pt x="1384" y="4793"/>
                    <a:pt x="1669" y="4645"/>
                  </a:cubicBezTo>
                  <a:cubicBezTo>
                    <a:pt x="1836" y="4545"/>
                    <a:pt x="2002" y="4445"/>
                    <a:pt x="2169" y="4312"/>
                  </a:cubicBezTo>
                  <a:cubicBezTo>
                    <a:pt x="3270" y="3444"/>
                    <a:pt x="4371" y="2610"/>
                    <a:pt x="5438" y="1710"/>
                  </a:cubicBezTo>
                  <a:cubicBezTo>
                    <a:pt x="5672" y="1543"/>
                    <a:pt x="5905" y="1310"/>
                    <a:pt x="5972" y="1043"/>
                  </a:cubicBezTo>
                  <a:cubicBezTo>
                    <a:pt x="6039" y="809"/>
                    <a:pt x="6039" y="409"/>
                    <a:pt x="5872" y="242"/>
                  </a:cubicBezTo>
                  <a:cubicBezTo>
                    <a:pt x="5760" y="74"/>
                    <a:pt x="5484" y="0"/>
                    <a:pt x="524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0" name="Google Shape;200;p32"/>
            <p:cNvSpPr/>
            <p:nvPr/>
          </p:nvSpPr>
          <p:spPr>
            <a:xfrm>
              <a:off x="3570699" y="2784733"/>
              <a:ext cx="96169" cy="80715"/>
            </a:xfrm>
            <a:custGeom>
              <a:avLst/>
              <a:gdLst/>
              <a:ahLst/>
              <a:cxnLst/>
              <a:rect l="l" t="t" r="r" b="b"/>
              <a:pathLst>
                <a:path w="6372" h="5348" extrusionOk="0">
                  <a:moveTo>
                    <a:pt x="5370" y="1"/>
                  </a:moveTo>
                  <a:cubicBezTo>
                    <a:pt x="5134" y="1"/>
                    <a:pt x="4894" y="134"/>
                    <a:pt x="4603" y="381"/>
                  </a:cubicBezTo>
                  <a:cubicBezTo>
                    <a:pt x="4236" y="681"/>
                    <a:pt x="3870" y="981"/>
                    <a:pt x="3503" y="1281"/>
                  </a:cubicBezTo>
                  <a:cubicBezTo>
                    <a:pt x="2569" y="2082"/>
                    <a:pt x="1668" y="2849"/>
                    <a:pt x="767" y="3650"/>
                  </a:cubicBezTo>
                  <a:cubicBezTo>
                    <a:pt x="500" y="3883"/>
                    <a:pt x="334" y="4150"/>
                    <a:pt x="200" y="4450"/>
                  </a:cubicBezTo>
                  <a:cubicBezTo>
                    <a:pt x="33" y="4717"/>
                    <a:pt x="0" y="5084"/>
                    <a:pt x="300" y="5251"/>
                  </a:cubicBezTo>
                  <a:cubicBezTo>
                    <a:pt x="392" y="5324"/>
                    <a:pt x="536" y="5347"/>
                    <a:pt x="685" y="5347"/>
                  </a:cubicBezTo>
                  <a:cubicBezTo>
                    <a:pt x="805" y="5347"/>
                    <a:pt x="930" y="5332"/>
                    <a:pt x="1034" y="5317"/>
                  </a:cubicBezTo>
                  <a:cubicBezTo>
                    <a:pt x="1234" y="5251"/>
                    <a:pt x="1434" y="5084"/>
                    <a:pt x="1601" y="4917"/>
                  </a:cubicBezTo>
                  <a:cubicBezTo>
                    <a:pt x="2902" y="3850"/>
                    <a:pt x="4203" y="2782"/>
                    <a:pt x="5471" y="1681"/>
                  </a:cubicBezTo>
                  <a:cubicBezTo>
                    <a:pt x="5804" y="1381"/>
                    <a:pt x="6071" y="1048"/>
                    <a:pt x="6371" y="714"/>
                  </a:cubicBezTo>
                  <a:cubicBezTo>
                    <a:pt x="5976" y="224"/>
                    <a:pt x="5676" y="1"/>
                    <a:pt x="537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1" name="Google Shape;201;p32"/>
            <p:cNvSpPr/>
            <p:nvPr/>
          </p:nvSpPr>
          <p:spPr>
            <a:xfrm>
              <a:off x="5185161" y="3802581"/>
              <a:ext cx="69486" cy="63781"/>
            </a:xfrm>
            <a:custGeom>
              <a:avLst/>
              <a:gdLst/>
              <a:ahLst/>
              <a:cxnLst/>
              <a:rect l="l" t="t" r="r" b="b"/>
              <a:pathLst>
                <a:path w="4604" h="4226" extrusionOk="0">
                  <a:moveTo>
                    <a:pt x="1026" y="0"/>
                  </a:moveTo>
                  <a:cubicBezTo>
                    <a:pt x="706" y="0"/>
                    <a:pt x="373" y="147"/>
                    <a:pt x="0" y="519"/>
                  </a:cubicBezTo>
                  <a:cubicBezTo>
                    <a:pt x="167" y="1120"/>
                    <a:pt x="534" y="1587"/>
                    <a:pt x="1001" y="1987"/>
                  </a:cubicBezTo>
                  <a:cubicBezTo>
                    <a:pt x="1468" y="2387"/>
                    <a:pt x="1935" y="2788"/>
                    <a:pt x="2402" y="3188"/>
                  </a:cubicBezTo>
                  <a:cubicBezTo>
                    <a:pt x="2769" y="3521"/>
                    <a:pt x="3069" y="3855"/>
                    <a:pt x="3470" y="4088"/>
                  </a:cubicBezTo>
                  <a:cubicBezTo>
                    <a:pt x="3621" y="4182"/>
                    <a:pt x="3752" y="4226"/>
                    <a:pt x="3868" y="4226"/>
                  </a:cubicBezTo>
                  <a:cubicBezTo>
                    <a:pt x="4085" y="4226"/>
                    <a:pt x="4252" y="4071"/>
                    <a:pt x="4404" y="3788"/>
                  </a:cubicBezTo>
                  <a:cubicBezTo>
                    <a:pt x="4604" y="3488"/>
                    <a:pt x="4537" y="3188"/>
                    <a:pt x="4404" y="2888"/>
                  </a:cubicBezTo>
                  <a:cubicBezTo>
                    <a:pt x="3903" y="1854"/>
                    <a:pt x="3103" y="1153"/>
                    <a:pt x="2202" y="519"/>
                  </a:cubicBezTo>
                  <a:cubicBezTo>
                    <a:pt x="1796" y="224"/>
                    <a:pt x="1421" y="0"/>
                    <a:pt x="102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2" name="Google Shape;202;p32"/>
            <p:cNvSpPr/>
            <p:nvPr/>
          </p:nvSpPr>
          <p:spPr>
            <a:xfrm>
              <a:off x="4093751" y="3898008"/>
              <a:ext cx="51360" cy="68958"/>
            </a:xfrm>
            <a:custGeom>
              <a:avLst/>
              <a:gdLst/>
              <a:ahLst/>
              <a:cxnLst/>
              <a:rect l="l" t="t" r="r" b="b"/>
              <a:pathLst>
                <a:path w="3403" h="4569" extrusionOk="0">
                  <a:moveTo>
                    <a:pt x="2469" y="0"/>
                  </a:moveTo>
                  <a:cubicBezTo>
                    <a:pt x="2302" y="101"/>
                    <a:pt x="1902" y="267"/>
                    <a:pt x="1701" y="534"/>
                  </a:cubicBezTo>
                  <a:cubicBezTo>
                    <a:pt x="1234" y="1235"/>
                    <a:pt x="801" y="1969"/>
                    <a:pt x="400" y="2736"/>
                  </a:cubicBezTo>
                  <a:cubicBezTo>
                    <a:pt x="234" y="3036"/>
                    <a:pt x="134" y="3370"/>
                    <a:pt x="67" y="3703"/>
                  </a:cubicBezTo>
                  <a:cubicBezTo>
                    <a:pt x="0" y="4003"/>
                    <a:pt x="34" y="4337"/>
                    <a:pt x="367" y="4470"/>
                  </a:cubicBezTo>
                  <a:cubicBezTo>
                    <a:pt x="514" y="4529"/>
                    <a:pt x="667" y="4568"/>
                    <a:pt x="816" y="4568"/>
                  </a:cubicBezTo>
                  <a:cubicBezTo>
                    <a:pt x="1004" y="4568"/>
                    <a:pt x="1185" y="4505"/>
                    <a:pt x="1334" y="4337"/>
                  </a:cubicBezTo>
                  <a:cubicBezTo>
                    <a:pt x="1468" y="4203"/>
                    <a:pt x="1568" y="4070"/>
                    <a:pt x="1668" y="3903"/>
                  </a:cubicBezTo>
                  <a:cubicBezTo>
                    <a:pt x="2102" y="3136"/>
                    <a:pt x="2569" y="2402"/>
                    <a:pt x="3002" y="1635"/>
                  </a:cubicBezTo>
                  <a:cubicBezTo>
                    <a:pt x="3169" y="1335"/>
                    <a:pt x="3269" y="1035"/>
                    <a:pt x="3336" y="734"/>
                  </a:cubicBezTo>
                  <a:cubicBezTo>
                    <a:pt x="3403" y="267"/>
                    <a:pt x="3136" y="0"/>
                    <a:pt x="246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3" name="Google Shape;203;p32"/>
            <p:cNvSpPr/>
            <p:nvPr/>
          </p:nvSpPr>
          <p:spPr>
            <a:xfrm>
              <a:off x="5412700" y="2364573"/>
              <a:ext cx="32238" cy="26729"/>
            </a:xfrm>
            <a:custGeom>
              <a:avLst/>
              <a:gdLst/>
              <a:ahLst/>
              <a:cxnLst/>
              <a:rect l="l" t="t" r="r" b="b"/>
              <a:pathLst>
                <a:path w="2136" h="1771" extrusionOk="0">
                  <a:moveTo>
                    <a:pt x="1068" y="0"/>
                  </a:moveTo>
                  <a:cubicBezTo>
                    <a:pt x="468" y="0"/>
                    <a:pt x="1" y="334"/>
                    <a:pt x="1" y="734"/>
                  </a:cubicBezTo>
                  <a:cubicBezTo>
                    <a:pt x="1" y="1201"/>
                    <a:pt x="601" y="1735"/>
                    <a:pt x="1135" y="1768"/>
                  </a:cubicBezTo>
                  <a:cubicBezTo>
                    <a:pt x="1161" y="1770"/>
                    <a:pt x="1187" y="1771"/>
                    <a:pt x="1212" y="1771"/>
                  </a:cubicBezTo>
                  <a:cubicBezTo>
                    <a:pt x="1738" y="1771"/>
                    <a:pt x="2104" y="1447"/>
                    <a:pt x="2136" y="1001"/>
                  </a:cubicBezTo>
                  <a:cubicBezTo>
                    <a:pt x="2136" y="534"/>
                    <a:pt x="1569" y="0"/>
                    <a:pt x="10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4" name="Google Shape;204;p32"/>
            <p:cNvSpPr/>
            <p:nvPr/>
          </p:nvSpPr>
          <p:spPr>
            <a:xfrm>
              <a:off x="3844555" y="2207103"/>
              <a:ext cx="30728" cy="31634"/>
            </a:xfrm>
            <a:custGeom>
              <a:avLst/>
              <a:gdLst/>
              <a:ahLst/>
              <a:cxnLst/>
              <a:rect l="l" t="t" r="r" b="b"/>
              <a:pathLst>
                <a:path w="2036" h="2096" extrusionOk="0">
                  <a:moveTo>
                    <a:pt x="1545" y="1"/>
                  </a:moveTo>
                  <a:cubicBezTo>
                    <a:pt x="1353" y="1"/>
                    <a:pt x="1123" y="63"/>
                    <a:pt x="1001" y="160"/>
                  </a:cubicBezTo>
                  <a:cubicBezTo>
                    <a:pt x="701" y="427"/>
                    <a:pt x="501" y="794"/>
                    <a:pt x="301" y="1161"/>
                  </a:cubicBezTo>
                  <a:cubicBezTo>
                    <a:pt x="0" y="1695"/>
                    <a:pt x="267" y="2095"/>
                    <a:pt x="1034" y="2095"/>
                  </a:cubicBezTo>
                  <a:cubicBezTo>
                    <a:pt x="1135" y="1995"/>
                    <a:pt x="1401" y="1862"/>
                    <a:pt x="1568" y="1628"/>
                  </a:cubicBezTo>
                  <a:cubicBezTo>
                    <a:pt x="1735" y="1361"/>
                    <a:pt x="1802" y="1028"/>
                    <a:pt x="1902" y="727"/>
                  </a:cubicBezTo>
                  <a:cubicBezTo>
                    <a:pt x="2035" y="427"/>
                    <a:pt x="2002" y="127"/>
                    <a:pt x="1735" y="27"/>
                  </a:cubicBezTo>
                  <a:cubicBezTo>
                    <a:pt x="1681" y="9"/>
                    <a:pt x="1616" y="1"/>
                    <a:pt x="154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5" name="Google Shape;205;p32"/>
            <p:cNvSpPr/>
            <p:nvPr/>
          </p:nvSpPr>
          <p:spPr>
            <a:xfrm>
              <a:off x="5060819" y="3364884"/>
              <a:ext cx="31724" cy="23016"/>
            </a:xfrm>
            <a:custGeom>
              <a:avLst/>
              <a:gdLst/>
              <a:ahLst/>
              <a:cxnLst/>
              <a:rect l="l" t="t" r="r" b="b"/>
              <a:pathLst>
                <a:path w="2102" h="1525" extrusionOk="0">
                  <a:moveTo>
                    <a:pt x="801" y="0"/>
                  </a:moveTo>
                  <a:cubicBezTo>
                    <a:pt x="401" y="0"/>
                    <a:pt x="34" y="100"/>
                    <a:pt x="0" y="501"/>
                  </a:cubicBezTo>
                  <a:cubicBezTo>
                    <a:pt x="0" y="767"/>
                    <a:pt x="234" y="1134"/>
                    <a:pt x="434" y="1268"/>
                  </a:cubicBezTo>
                  <a:cubicBezTo>
                    <a:pt x="710" y="1425"/>
                    <a:pt x="1009" y="1525"/>
                    <a:pt x="1311" y="1525"/>
                  </a:cubicBezTo>
                  <a:cubicBezTo>
                    <a:pt x="1520" y="1525"/>
                    <a:pt x="1730" y="1477"/>
                    <a:pt x="1935" y="1368"/>
                  </a:cubicBezTo>
                  <a:cubicBezTo>
                    <a:pt x="2102" y="501"/>
                    <a:pt x="1701" y="0"/>
                    <a:pt x="8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6" name="Google Shape;206;p32"/>
            <p:cNvSpPr/>
            <p:nvPr/>
          </p:nvSpPr>
          <p:spPr>
            <a:xfrm>
              <a:off x="5282322" y="2906360"/>
              <a:ext cx="28208" cy="23076"/>
            </a:xfrm>
            <a:custGeom>
              <a:avLst/>
              <a:gdLst/>
              <a:ahLst/>
              <a:cxnLst/>
              <a:rect l="l" t="t" r="r" b="b"/>
              <a:pathLst>
                <a:path w="1869" h="1529" extrusionOk="0">
                  <a:moveTo>
                    <a:pt x="961" y="1"/>
                  </a:moveTo>
                  <a:cubicBezTo>
                    <a:pt x="604" y="1"/>
                    <a:pt x="337" y="293"/>
                    <a:pt x="0" y="928"/>
                  </a:cubicBezTo>
                  <a:cubicBezTo>
                    <a:pt x="134" y="1128"/>
                    <a:pt x="301" y="1328"/>
                    <a:pt x="401" y="1528"/>
                  </a:cubicBezTo>
                  <a:cubicBezTo>
                    <a:pt x="1368" y="1395"/>
                    <a:pt x="1368" y="1395"/>
                    <a:pt x="1868" y="394"/>
                  </a:cubicBezTo>
                  <a:cubicBezTo>
                    <a:pt x="1490" y="137"/>
                    <a:pt x="1204" y="1"/>
                    <a:pt x="96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32"/>
            <p:cNvSpPr/>
            <p:nvPr/>
          </p:nvSpPr>
          <p:spPr>
            <a:xfrm>
              <a:off x="4295121" y="1569996"/>
              <a:ext cx="17628" cy="7939"/>
            </a:xfrm>
            <a:custGeom>
              <a:avLst/>
              <a:gdLst/>
              <a:ahLst/>
              <a:cxnLst/>
              <a:rect l="l" t="t" r="r" b="b"/>
              <a:pathLst>
                <a:path w="1168" h="526" extrusionOk="0">
                  <a:moveTo>
                    <a:pt x="722" y="0"/>
                  </a:moveTo>
                  <a:cubicBezTo>
                    <a:pt x="494" y="0"/>
                    <a:pt x="266" y="123"/>
                    <a:pt x="0" y="245"/>
                  </a:cubicBezTo>
                  <a:cubicBezTo>
                    <a:pt x="235" y="433"/>
                    <a:pt x="434" y="526"/>
                    <a:pt x="612" y="526"/>
                  </a:cubicBezTo>
                  <a:cubicBezTo>
                    <a:pt x="814" y="526"/>
                    <a:pt x="991" y="408"/>
                    <a:pt x="1168" y="178"/>
                  </a:cubicBezTo>
                  <a:cubicBezTo>
                    <a:pt x="1012" y="49"/>
                    <a:pt x="867" y="0"/>
                    <a:pt x="72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8" name="Google Shape;208;p32"/>
            <p:cNvSpPr/>
            <p:nvPr/>
          </p:nvSpPr>
          <p:spPr>
            <a:xfrm>
              <a:off x="3672886" y="1560458"/>
              <a:ext cx="1835565" cy="3091487"/>
            </a:xfrm>
            <a:custGeom>
              <a:avLst/>
              <a:gdLst/>
              <a:ahLst/>
              <a:cxnLst/>
              <a:rect l="l" t="t" r="r" b="b"/>
              <a:pathLst>
                <a:path w="121621" h="204836" extrusionOk="0">
                  <a:moveTo>
                    <a:pt x="80851" y="155834"/>
                  </a:moveTo>
                  <a:cubicBezTo>
                    <a:pt x="81583" y="155834"/>
                    <a:pt x="82179" y="156104"/>
                    <a:pt x="82726" y="156622"/>
                  </a:cubicBezTo>
                  <a:cubicBezTo>
                    <a:pt x="83794" y="157556"/>
                    <a:pt x="84161" y="158824"/>
                    <a:pt x="84294" y="160191"/>
                  </a:cubicBezTo>
                  <a:cubicBezTo>
                    <a:pt x="84361" y="161125"/>
                    <a:pt x="83961" y="161826"/>
                    <a:pt x="83060" y="162126"/>
                  </a:cubicBezTo>
                  <a:cubicBezTo>
                    <a:pt x="81992" y="162460"/>
                    <a:pt x="80858" y="162760"/>
                    <a:pt x="79724" y="162860"/>
                  </a:cubicBezTo>
                  <a:cubicBezTo>
                    <a:pt x="77990" y="162993"/>
                    <a:pt x="76288" y="162960"/>
                    <a:pt x="74554" y="162993"/>
                  </a:cubicBezTo>
                  <a:lnTo>
                    <a:pt x="74554" y="163060"/>
                  </a:lnTo>
                  <a:cubicBezTo>
                    <a:pt x="72652" y="162960"/>
                    <a:pt x="70718" y="162893"/>
                    <a:pt x="68816" y="162760"/>
                  </a:cubicBezTo>
                  <a:cubicBezTo>
                    <a:pt x="65781" y="162526"/>
                    <a:pt x="62745" y="162259"/>
                    <a:pt x="59710" y="161993"/>
                  </a:cubicBezTo>
                  <a:cubicBezTo>
                    <a:pt x="56274" y="161626"/>
                    <a:pt x="52838" y="161292"/>
                    <a:pt x="49403" y="160858"/>
                  </a:cubicBezTo>
                  <a:cubicBezTo>
                    <a:pt x="48235" y="160692"/>
                    <a:pt x="47101" y="160258"/>
                    <a:pt x="45933" y="160091"/>
                  </a:cubicBezTo>
                  <a:cubicBezTo>
                    <a:pt x="44799" y="159924"/>
                    <a:pt x="43698" y="159557"/>
                    <a:pt x="42631" y="159191"/>
                  </a:cubicBezTo>
                  <a:cubicBezTo>
                    <a:pt x="42197" y="159024"/>
                    <a:pt x="41897" y="158790"/>
                    <a:pt x="41730" y="158390"/>
                  </a:cubicBezTo>
                  <a:cubicBezTo>
                    <a:pt x="41330" y="157456"/>
                    <a:pt x="41730" y="156622"/>
                    <a:pt x="42698" y="156288"/>
                  </a:cubicBezTo>
                  <a:cubicBezTo>
                    <a:pt x="43183" y="156127"/>
                    <a:pt x="43655" y="156039"/>
                    <a:pt x="44138" y="156039"/>
                  </a:cubicBezTo>
                  <a:cubicBezTo>
                    <a:pt x="44452" y="156039"/>
                    <a:pt x="44771" y="156076"/>
                    <a:pt x="45099" y="156155"/>
                  </a:cubicBezTo>
                  <a:cubicBezTo>
                    <a:pt x="46119" y="156384"/>
                    <a:pt x="47152" y="156470"/>
                    <a:pt x="48181" y="156470"/>
                  </a:cubicBezTo>
                  <a:cubicBezTo>
                    <a:pt x="48802" y="156470"/>
                    <a:pt x="49421" y="156439"/>
                    <a:pt x="50036" y="156389"/>
                  </a:cubicBezTo>
                  <a:cubicBezTo>
                    <a:pt x="51537" y="156288"/>
                    <a:pt x="53005" y="156288"/>
                    <a:pt x="54473" y="156255"/>
                  </a:cubicBezTo>
                  <a:cubicBezTo>
                    <a:pt x="58342" y="156222"/>
                    <a:pt x="62178" y="156222"/>
                    <a:pt x="66014" y="156188"/>
                  </a:cubicBezTo>
                  <a:cubicBezTo>
                    <a:pt x="69617" y="156155"/>
                    <a:pt x="73253" y="156155"/>
                    <a:pt x="76855" y="156088"/>
                  </a:cubicBezTo>
                  <a:cubicBezTo>
                    <a:pt x="78056" y="156088"/>
                    <a:pt x="79291" y="156022"/>
                    <a:pt x="80491" y="155855"/>
                  </a:cubicBezTo>
                  <a:cubicBezTo>
                    <a:pt x="80615" y="155841"/>
                    <a:pt x="80735" y="155834"/>
                    <a:pt x="80851" y="155834"/>
                  </a:cubicBezTo>
                  <a:close/>
                  <a:moveTo>
                    <a:pt x="42965" y="160725"/>
                  </a:moveTo>
                  <a:cubicBezTo>
                    <a:pt x="44833" y="161025"/>
                    <a:pt x="46701" y="161359"/>
                    <a:pt x="48569" y="161659"/>
                  </a:cubicBezTo>
                  <a:cubicBezTo>
                    <a:pt x="50603" y="161959"/>
                    <a:pt x="52605" y="162226"/>
                    <a:pt x="54640" y="162460"/>
                  </a:cubicBezTo>
                  <a:cubicBezTo>
                    <a:pt x="57275" y="162760"/>
                    <a:pt x="59910" y="163060"/>
                    <a:pt x="62579" y="163293"/>
                  </a:cubicBezTo>
                  <a:cubicBezTo>
                    <a:pt x="66048" y="163594"/>
                    <a:pt x="69517" y="163861"/>
                    <a:pt x="73019" y="164094"/>
                  </a:cubicBezTo>
                  <a:cubicBezTo>
                    <a:pt x="75221" y="164227"/>
                    <a:pt x="77423" y="164194"/>
                    <a:pt x="79657" y="164261"/>
                  </a:cubicBezTo>
                  <a:cubicBezTo>
                    <a:pt x="79991" y="164261"/>
                    <a:pt x="80358" y="164294"/>
                    <a:pt x="80692" y="164328"/>
                  </a:cubicBezTo>
                  <a:cubicBezTo>
                    <a:pt x="80825" y="164961"/>
                    <a:pt x="80992" y="165562"/>
                    <a:pt x="81058" y="166196"/>
                  </a:cubicBezTo>
                  <a:cubicBezTo>
                    <a:pt x="81125" y="166462"/>
                    <a:pt x="81125" y="166796"/>
                    <a:pt x="80992" y="167063"/>
                  </a:cubicBezTo>
                  <a:cubicBezTo>
                    <a:pt x="80517" y="168265"/>
                    <a:pt x="79382" y="169408"/>
                    <a:pt x="77785" y="169408"/>
                  </a:cubicBezTo>
                  <a:cubicBezTo>
                    <a:pt x="77699" y="169408"/>
                    <a:pt x="77611" y="169405"/>
                    <a:pt x="77523" y="169398"/>
                  </a:cubicBezTo>
                  <a:cubicBezTo>
                    <a:pt x="75655" y="169198"/>
                    <a:pt x="73753" y="169198"/>
                    <a:pt x="71852" y="169098"/>
                  </a:cubicBezTo>
                  <a:cubicBezTo>
                    <a:pt x="71418" y="169064"/>
                    <a:pt x="70985" y="168931"/>
                    <a:pt x="70551" y="168897"/>
                  </a:cubicBezTo>
                  <a:cubicBezTo>
                    <a:pt x="69283" y="168731"/>
                    <a:pt x="68049" y="168564"/>
                    <a:pt x="66782" y="168397"/>
                  </a:cubicBezTo>
                  <a:cubicBezTo>
                    <a:pt x="65581" y="168230"/>
                    <a:pt x="64380" y="168030"/>
                    <a:pt x="63179" y="167863"/>
                  </a:cubicBezTo>
                  <a:cubicBezTo>
                    <a:pt x="61344" y="167630"/>
                    <a:pt x="59510" y="167396"/>
                    <a:pt x="57675" y="167130"/>
                  </a:cubicBezTo>
                  <a:cubicBezTo>
                    <a:pt x="56374" y="166963"/>
                    <a:pt x="55107" y="166696"/>
                    <a:pt x="53806" y="166529"/>
                  </a:cubicBezTo>
                  <a:cubicBezTo>
                    <a:pt x="51037" y="166162"/>
                    <a:pt x="48235" y="165862"/>
                    <a:pt x="45466" y="165528"/>
                  </a:cubicBezTo>
                  <a:cubicBezTo>
                    <a:pt x="44466" y="165428"/>
                    <a:pt x="43465" y="165295"/>
                    <a:pt x="42464" y="165161"/>
                  </a:cubicBezTo>
                  <a:cubicBezTo>
                    <a:pt x="41830" y="165095"/>
                    <a:pt x="41697" y="164961"/>
                    <a:pt x="41664" y="164328"/>
                  </a:cubicBezTo>
                  <a:cubicBezTo>
                    <a:pt x="41664" y="163961"/>
                    <a:pt x="41630" y="163560"/>
                    <a:pt x="41664" y="163193"/>
                  </a:cubicBezTo>
                  <a:cubicBezTo>
                    <a:pt x="41697" y="162193"/>
                    <a:pt x="42097" y="161359"/>
                    <a:pt x="42965" y="160725"/>
                  </a:cubicBezTo>
                  <a:close/>
                  <a:moveTo>
                    <a:pt x="47022" y="166816"/>
                  </a:moveTo>
                  <a:cubicBezTo>
                    <a:pt x="47073" y="166816"/>
                    <a:pt x="47123" y="166820"/>
                    <a:pt x="47168" y="166829"/>
                  </a:cubicBezTo>
                  <a:cubicBezTo>
                    <a:pt x="50036" y="167230"/>
                    <a:pt x="52905" y="167597"/>
                    <a:pt x="55774" y="168030"/>
                  </a:cubicBezTo>
                  <a:cubicBezTo>
                    <a:pt x="59243" y="168564"/>
                    <a:pt x="62679" y="169131"/>
                    <a:pt x="66114" y="169665"/>
                  </a:cubicBezTo>
                  <a:cubicBezTo>
                    <a:pt x="67048" y="169831"/>
                    <a:pt x="67982" y="169865"/>
                    <a:pt x="68950" y="169965"/>
                  </a:cubicBezTo>
                  <a:cubicBezTo>
                    <a:pt x="70451" y="170132"/>
                    <a:pt x="71985" y="170365"/>
                    <a:pt x="73520" y="170565"/>
                  </a:cubicBezTo>
                  <a:cubicBezTo>
                    <a:pt x="74687" y="170732"/>
                    <a:pt x="75921" y="170799"/>
                    <a:pt x="77089" y="171032"/>
                  </a:cubicBezTo>
                  <a:cubicBezTo>
                    <a:pt x="78390" y="171266"/>
                    <a:pt x="79691" y="171599"/>
                    <a:pt x="80992" y="171933"/>
                  </a:cubicBezTo>
                  <a:cubicBezTo>
                    <a:pt x="81692" y="172133"/>
                    <a:pt x="82126" y="172734"/>
                    <a:pt x="82626" y="173234"/>
                  </a:cubicBezTo>
                  <a:cubicBezTo>
                    <a:pt x="83160" y="173734"/>
                    <a:pt x="83327" y="174335"/>
                    <a:pt x="83427" y="175035"/>
                  </a:cubicBezTo>
                  <a:cubicBezTo>
                    <a:pt x="83594" y="176036"/>
                    <a:pt x="83293" y="176803"/>
                    <a:pt x="82593" y="177404"/>
                  </a:cubicBezTo>
                  <a:cubicBezTo>
                    <a:pt x="82293" y="177670"/>
                    <a:pt x="81892" y="177837"/>
                    <a:pt x="81492" y="177971"/>
                  </a:cubicBezTo>
                  <a:cubicBezTo>
                    <a:pt x="81058" y="178071"/>
                    <a:pt x="80558" y="178104"/>
                    <a:pt x="80091" y="178137"/>
                  </a:cubicBezTo>
                  <a:cubicBezTo>
                    <a:pt x="79391" y="178204"/>
                    <a:pt x="78690" y="178237"/>
                    <a:pt x="77990" y="178304"/>
                  </a:cubicBezTo>
                  <a:cubicBezTo>
                    <a:pt x="77990" y="178304"/>
                    <a:pt x="77990" y="178304"/>
                    <a:pt x="77956" y="178338"/>
                  </a:cubicBezTo>
                  <a:cubicBezTo>
                    <a:pt x="76889" y="178338"/>
                    <a:pt x="75807" y="178308"/>
                    <a:pt x="74719" y="178308"/>
                  </a:cubicBezTo>
                  <a:cubicBezTo>
                    <a:pt x="74176" y="178308"/>
                    <a:pt x="73631" y="178315"/>
                    <a:pt x="73086" y="178338"/>
                  </a:cubicBezTo>
                  <a:cubicBezTo>
                    <a:pt x="72768" y="178348"/>
                    <a:pt x="72450" y="178353"/>
                    <a:pt x="72134" y="178353"/>
                  </a:cubicBezTo>
                  <a:cubicBezTo>
                    <a:pt x="69461" y="178353"/>
                    <a:pt x="66834" y="177998"/>
                    <a:pt x="64180" y="177670"/>
                  </a:cubicBezTo>
                  <a:cubicBezTo>
                    <a:pt x="59343" y="177103"/>
                    <a:pt x="54673" y="175802"/>
                    <a:pt x="50003" y="174568"/>
                  </a:cubicBezTo>
                  <a:cubicBezTo>
                    <a:pt x="48035" y="174034"/>
                    <a:pt x="46033" y="173634"/>
                    <a:pt x="44032" y="173201"/>
                  </a:cubicBezTo>
                  <a:cubicBezTo>
                    <a:pt x="43198" y="173000"/>
                    <a:pt x="42631" y="172467"/>
                    <a:pt x="42064" y="171933"/>
                  </a:cubicBezTo>
                  <a:cubicBezTo>
                    <a:pt x="41764" y="171633"/>
                    <a:pt x="41697" y="171266"/>
                    <a:pt x="41764" y="170866"/>
                  </a:cubicBezTo>
                  <a:cubicBezTo>
                    <a:pt x="41931" y="169665"/>
                    <a:pt x="42598" y="168864"/>
                    <a:pt x="43665" y="168364"/>
                  </a:cubicBezTo>
                  <a:cubicBezTo>
                    <a:pt x="44632" y="167863"/>
                    <a:pt x="45600" y="167363"/>
                    <a:pt x="46601" y="166896"/>
                  </a:cubicBezTo>
                  <a:cubicBezTo>
                    <a:pt x="46723" y="166847"/>
                    <a:pt x="46880" y="166816"/>
                    <a:pt x="47022" y="166816"/>
                  </a:cubicBezTo>
                  <a:close/>
                  <a:moveTo>
                    <a:pt x="47932" y="175628"/>
                  </a:moveTo>
                  <a:cubicBezTo>
                    <a:pt x="48518" y="175628"/>
                    <a:pt x="49094" y="175741"/>
                    <a:pt x="49669" y="175902"/>
                  </a:cubicBezTo>
                  <a:cubicBezTo>
                    <a:pt x="52972" y="176736"/>
                    <a:pt x="56274" y="177570"/>
                    <a:pt x="59576" y="178338"/>
                  </a:cubicBezTo>
                  <a:cubicBezTo>
                    <a:pt x="62412" y="179005"/>
                    <a:pt x="65281" y="179305"/>
                    <a:pt x="68183" y="179538"/>
                  </a:cubicBezTo>
                  <a:cubicBezTo>
                    <a:pt x="70217" y="179672"/>
                    <a:pt x="72252" y="179672"/>
                    <a:pt x="74287" y="179705"/>
                  </a:cubicBezTo>
                  <a:cubicBezTo>
                    <a:pt x="76022" y="179739"/>
                    <a:pt x="77723" y="179739"/>
                    <a:pt x="79424" y="179939"/>
                  </a:cubicBezTo>
                  <a:cubicBezTo>
                    <a:pt x="80725" y="180139"/>
                    <a:pt x="82093" y="180105"/>
                    <a:pt x="83393" y="180172"/>
                  </a:cubicBezTo>
                  <a:cubicBezTo>
                    <a:pt x="83560" y="180172"/>
                    <a:pt x="83694" y="180206"/>
                    <a:pt x="83860" y="180239"/>
                  </a:cubicBezTo>
                  <a:cubicBezTo>
                    <a:pt x="84161" y="181540"/>
                    <a:pt x="83694" y="182574"/>
                    <a:pt x="82826" y="183475"/>
                  </a:cubicBezTo>
                  <a:cubicBezTo>
                    <a:pt x="82626" y="183675"/>
                    <a:pt x="82293" y="183775"/>
                    <a:pt x="82026" y="183841"/>
                  </a:cubicBezTo>
                  <a:cubicBezTo>
                    <a:pt x="79858" y="184308"/>
                    <a:pt x="77689" y="184709"/>
                    <a:pt x="75454" y="184742"/>
                  </a:cubicBezTo>
                  <a:cubicBezTo>
                    <a:pt x="73687" y="184742"/>
                    <a:pt x="71885" y="184842"/>
                    <a:pt x="70117" y="184909"/>
                  </a:cubicBezTo>
                  <a:cubicBezTo>
                    <a:pt x="68216" y="184976"/>
                    <a:pt x="66348" y="185042"/>
                    <a:pt x="64447" y="185076"/>
                  </a:cubicBezTo>
                  <a:cubicBezTo>
                    <a:pt x="63513" y="185087"/>
                    <a:pt x="62575" y="185091"/>
                    <a:pt x="61635" y="185091"/>
                  </a:cubicBezTo>
                  <a:cubicBezTo>
                    <a:pt x="59754" y="185091"/>
                    <a:pt x="57864" y="185076"/>
                    <a:pt x="55974" y="185076"/>
                  </a:cubicBezTo>
                  <a:cubicBezTo>
                    <a:pt x="53305" y="185109"/>
                    <a:pt x="50670" y="185209"/>
                    <a:pt x="48002" y="185209"/>
                  </a:cubicBezTo>
                  <a:cubicBezTo>
                    <a:pt x="46434" y="185176"/>
                    <a:pt x="44866" y="185042"/>
                    <a:pt x="43298" y="184876"/>
                  </a:cubicBezTo>
                  <a:cubicBezTo>
                    <a:pt x="42664" y="184809"/>
                    <a:pt x="42031" y="184475"/>
                    <a:pt x="41263" y="184208"/>
                  </a:cubicBezTo>
                  <a:cubicBezTo>
                    <a:pt x="42442" y="182939"/>
                    <a:pt x="43704" y="182217"/>
                    <a:pt x="45270" y="182217"/>
                  </a:cubicBezTo>
                  <a:cubicBezTo>
                    <a:pt x="45432" y="182217"/>
                    <a:pt x="45598" y="182225"/>
                    <a:pt x="45767" y="182240"/>
                  </a:cubicBezTo>
                  <a:cubicBezTo>
                    <a:pt x="47401" y="182374"/>
                    <a:pt x="49036" y="182541"/>
                    <a:pt x="50703" y="182741"/>
                  </a:cubicBezTo>
                  <a:cubicBezTo>
                    <a:pt x="51904" y="182874"/>
                    <a:pt x="53105" y="183074"/>
                    <a:pt x="54306" y="183241"/>
                  </a:cubicBezTo>
                  <a:cubicBezTo>
                    <a:pt x="54906" y="183308"/>
                    <a:pt x="55540" y="183341"/>
                    <a:pt x="56141" y="183374"/>
                  </a:cubicBezTo>
                  <a:cubicBezTo>
                    <a:pt x="59825" y="183620"/>
                    <a:pt x="63510" y="183843"/>
                    <a:pt x="67176" y="183843"/>
                  </a:cubicBezTo>
                  <a:cubicBezTo>
                    <a:pt x="67990" y="183843"/>
                    <a:pt x="68804" y="183832"/>
                    <a:pt x="69617" y="183808"/>
                  </a:cubicBezTo>
                  <a:cubicBezTo>
                    <a:pt x="71685" y="183741"/>
                    <a:pt x="73720" y="183608"/>
                    <a:pt x="75755" y="183475"/>
                  </a:cubicBezTo>
                  <a:cubicBezTo>
                    <a:pt x="76222" y="183441"/>
                    <a:pt x="76722" y="183308"/>
                    <a:pt x="77256" y="183208"/>
                  </a:cubicBezTo>
                  <a:cubicBezTo>
                    <a:pt x="77089" y="182641"/>
                    <a:pt x="76789" y="182374"/>
                    <a:pt x="76288" y="182374"/>
                  </a:cubicBezTo>
                  <a:cubicBezTo>
                    <a:pt x="75100" y="182348"/>
                    <a:pt x="73912" y="182242"/>
                    <a:pt x="72724" y="182242"/>
                  </a:cubicBezTo>
                  <a:cubicBezTo>
                    <a:pt x="72378" y="182242"/>
                    <a:pt x="72031" y="182251"/>
                    <a:pt x="71685" y="182274"/>
                  </a:cubicBezTo>
                  <a:cubicBezTo>
                    <a:pt x="70162" y="182386"/>
                    <a:pt x="68640" y="182428"/>
                    <a:pt x="67115" y="182428"/>
                  </a:cubicBezTo>
                  <a:cubicBezTo>
                    <a:pt x="65031" y="182428"/>
                    <a:pt x="62943" y="182351"/>
                    <a:pt x="60844" y="182274"/>
                  </a:cubicBezTo>
                  <a:cubicBezTo>
                    <a:pt x="59043" y="182207"/>
                    <a:pt x="57241" y="182107"/>
                    <a:pt x="55440" y="181973"/>
                  </a:cubicBezTo>
                  <a:cubicBezTo>
                    <a:pt x="54439" y="181907"/>
                    <a:pt x="53405" y="181640"/>
                    <a:pt x="52371" y="181540"/>
                  </a:cubicBezTo>
                  <a:cubicBezTo>
                    <a:pt x="50837" y="181406"/>
                    <a:pt x="49269" y="181306"/>
                    <a:pt x="47701" y="181173"/>
                  </a:cubicBezTo>
                  <a:cubicBezTo>
                    <a:pt x="45566" y="180973"/>
                    <a:pt x="43465" y="180439"/>
                    <a:pt x="41363" y="179972"/>
                  </a:cubicBezTo>
                  <a:cubicBezTo>
                    <a:pt x="41397" y="179705"/>
                    <a:pt x="41464" y="179505"/>
                    <a:pt x="41397" y="179338"/>
                  </a:cubicBezTo>
                  <a:cubicBezTo>
                    <a:pt x="41130" y="178504"/>
                    <a:pt x="41330" y="177904"/>
                    <a:pt x="41964" y="177337"/>
                  </a:cubicBezTo>
                  <a:cubicBezTo>
                    <a:pt x="42965" y="176503"/>
                    <a:pt x="44199" y="176269"/>
                    <a:pt x="45400" y="175969"/>
                  </a:cubicBezTo>
                  <a:cubicBezTo>
                    <a:pt x="45967" y="175836"/>
                    <a:pt x="46567" y="175802"/>
                    <a:pt x="47134" y="175702"/>
                  </a:cubicBezTo>
                  <a:cubicBezTo>
                    <a:pt x="47403" y="175651"/>
                    <a:pt x="47668" y="175628"/>
                    <a:pt x="47932" y="175628"/>
                  </a:cubicBezTo>
                  <a:close/>
                  <a:moveTo>
                    <a:pt x="79991" y="185709"/>
                  </a:moveTo>
                  <a:lnTo>
                    <a:pt x="79991" y="185709"/>
                  </a:lnTo>
                  <a:cubicBezTo>
                    <a:pt x="79924" y="186443"/>
                    <a:pt x="79924" y="186443"/>
                    <a:pt x="79090" y="186910"/>
                  </a:cubicBezTo>
                  <a:cubicBezTo>
                    <a:pt x="79024" y="186577"/>
                    <a:pt x="78957" y="186310"/>
                    <a:pt x="78924" y="185976"/>
                  </a:cubicBezTo>
                  <a:cubicBezTo>
                    <a:pt x="79291" y="185876"/>
                    <a:pt x="79624" y="185810"/>
                    <a:pt x="79991" y="185709"/>
                  </a:cubicBezTo>
                  <a:close/>
                  <a:moveTo>
                    <a:pt x="45667" y="186877"/>
                  </a:moveTo>
                  <a:cubicBezTo>
                    <a:pt x="45800" y="187577"/>
                    <a:pt x="45967" y="188245"/>
                    <a:pt x="46134" y="188945"/>
                  </a:cubicBezTo>
                  <a:cubicBezTo>
                    <a:pt x="46067" y="188979"/>
                    <a:pt x="46000" y="189012"/>
                    <a:pt x="45933" y="189045"/>
                  </a:cubicBezTo>
                  <a:cubicBezTo>
                    <a:pt x="45133" y="188378"/>
                    <a:pt x="44299" y="187711"/>
                    <a:pt x="43298" y="186877"/>
                  </a:cubicBezTo>
                  <a:close/>
                  <a:moveTo>
                    <a:pt x="77923" y="186043"/>
                  </a:moveTo>
                  <a:lnTo>
                    <a:pt x="77923" y="186043"/>
                  </a:lnTo>
                  <a:cubicBezTo>
                    <a:pt x="78323" y="187377"/>
                    <a:pt x="78190" y="187878"/>
                    <a:pt x="77156" y="188645"/>
                  </a:cubicBezTo>
                  <a:cubicBezTo>
                    <a:pt x="76589" y="189079"/>
                    <a:pt x="75988" y="189479"/>
                    <a:pt x="75421" y="189879"/>
                  </a:cubicBezTo>
                  <a:cubicBezTo>
                    <a:pt x="75388" y="189913"/>
                    <a:pt x="75321" y="189946"/>
                    <a:pt x="75221" y="189946"/>
                  </a:cubicBezTo>
                  <a:cubicBezTo>
                    <a:pt x="75454" y="188712"/>
                    <a:pt x="75721" y="187477"/>
                    <a:pt x="75988" y="186176"/>
                  </a:cubicBezTo>
                  <a:cubicBezTo>
                    <a:pt x="76655" y="186110"/>
                    <a:pt x="77289" y="186076"/>
                    <a:pt x="77923" y="186043"/>
                  </a:cubicBezTo>
                  <a:close/>
                  <a:moveTo>
                    <a:pt x="47935" y="186643"/>
                  </a:moveTo>
                  <a:cubicBezTo>
                    <a:pt x="49269" y="188578"/>
                    <a:pt x="50570" y="190413"/>
                    <a:pt x="51838" y="192281"/>
                  </a:cubicBezTo>
                  <a:cubicBezTo>
                    <a:pt x="51769" y="192283"/>
                    <a:pt x="51702" y="192284"/>
                    <a:pt x="51635" y="192284"/>
                  </a:cubicBezTo>
                  <a:cubicBezTo>
                    <a:pt x="50762" y="192284"/>
                    <a:pt x="50051" y="192079"/>
                    <a:pt x="49369" y="191614"/>
                  </a:cubicBezTo>
                  <a:cubicBezTo>
                    <a:pt x="48102" y="190780"/>
                    <a:pt x="47034" y="189879"/>
                    <a:pt x="46901" y="188211"/>
                  </a:cubicBezTo>
                  <a:cubicBezTo>
                    <a:pt x="46867" y="187744"/>
                    <a:pt x="46634" y="187311"/>
                    <a:pt x="46500" y="186877"/>
                  </a:cubicBezTo>
                  <a:cubicBezTo>
                    <a:pt x="46500" y="186844"/>
                    <a:pt x="46534" y="186810"/>
                    <a:pt x="46534" y="186744"/>
                  </a:cubicBezTo>
                  <a:cubicBezTo>
                    <a:pt x="47001" y="186710"/>
                    <a:pt x="47501" y="186677"/>
                    <a:pt x="47935" y="186643"/>
                  </a:cubicBezTo>
                  <a:close/>
                  <a:moveTo>
                    <a:pt x="52972" y="186643"/>
                  </a:moveTo>
                  <a:cubicBezTo>
                    <a:pt x="53906" y="188645"/>
                    <a:pt x="54840" y="190680"/>
                    <a:pt x="55807" y="192815"/>
                  </a:cubicBezTo>
                  <a:cubicBezTo>
                    <a:pt x="55570" y="192857"/>
                    <a:pt x="55343" y="192873"/>
                    <a:pt x="55125" y="192873"/>
                  </a:cubicBezTo>
                  <a:cubicBezTo>
                    <a:pt x="54483" y="192873"/>
                    <a:pt x="53911" y="192731"/>
                    <a:pt x="53339" y="192681"/>
                  </a:cubicBezTo>
                  <a:cubicBezTo>
                    <a:pt x="53239" y="192681"/>
                    <a:pt x="53105" y="192514"/>
                    <a:pt x="53005" y="192414"/>
                  </a:cubicBezTo>
                  <a:cubicBezTo>
                    <a:pt x="51671" y="190613"/>
                    <a:pt x="50337" y="188812"/>
                    <a:pt x="49002" y="187010"/>
                  </a:cubicBezTo>
                  <a:cubicBezTo>
                    <a:pt x="48936" y="186910"/>
                    <a:pt x="48936" y="186810"/>
                    <a:pt x="48869" y="186643"/>
                  </a:cubicBezTo>
                  <a:close/>
                  <a:moveTo>
                    <a:pt x="75154" y="186176"/>
                  </a:moveTo>
                  <a:cubicBezTo>
                    <a:pt x="75021" y="186777"/>
                    <a:pt x="74921" y="187311"/>
                    <a:pt x="74787" y="187811"/>
                  </a:cubicBezTo>
                  <a:cubicBezTo>
                    <a:pt x="74554" y="188645"/>
                    <a:pt x="74220" y="189479"/>
                    <a:pt x="73987" y="190346"/>
                  </a:cubicBezTo>
                  <a:cubicBezTo>
                    <a:pt x="73753" y="191180"/>
                    <a:pt x="73253" y="191814"/>
                    <a:pt x="72452" y="192181"/>
                  </a:cubicBezTo>
                  <a:cubicBezTo>
                    <a:pt x="71768" y="192508"/>
                    <a:pt x="71137" y="193074"/>
                    <a:pt x="70322" y="193074"/>
                  </a:cubicBezTo>
                  <a:cubicBezTo>
                    <a:pt x="70223" y="193074"/>
                    <a:pt x="70122" y="193066"/>
                    <a:pt x="70017" y="193048"/>
                  </a:cubicBezTo>
                  <a:cubicBezTo>
                    <a:pt x="69951" y="193048"/>
                    <a:pt x="69850" y="193015"/>
                    <a:pt x="69717" y="192981"/>
                  </a:cubicBezTo>
                  <a:cubicBezTo>
                    <a:pt x="70684" y="190813"/>
                    <a:pt x="71919" y="188778"/>
                    <a:pt x="72085" y="186310"/>
                  </a:cubicBezTo>
                  <a:cubicBezTo>
                    <a:pt x="73119" y="186243"/>
                    <a:pt x="74053" y="186210"/>
                    <a:pt x="75154" y="186176"/>
                  </a:cubicBezTo>
                  <a:close/>
                  <a:moveTo>
                    <a:pt x="55907" y="186484"/>
                  </a:moveTo>
                  <a:cubicBezTo>
                    <a:pt x="56453" y="186484"/>
                    <a:pt x="57009" y="186514"/>
                    <a:pt x="57475" y="186577"/>
                  </a:cubicBezTo>
                  <a:cubicBezTo>
                    <a:pt x="58175" y="188712"/>
                    <a:pt x="58709" y="190880"/>
                    <a:pt x="58709" y="193215"/>
                  </a:cubicBezTo>
                  <a:cubicBezTo>
                    <a:pt x="58451" y="193186"/>
                    <a:pt x="58267" y="193108"/>
                    <a:pt x="58093" y="193108"/>
                  </a:cubicBezTo>
                  <a:cubicBezTo>
                    <a:pt x="58065" y="193108"/>
                    <a:pt x="58037" y="193110"/>
                    <a:pt x="58009" y="193115"/>
                  </a:cubicBezTo>
                  <a:cubicBezTo>
                    <a:pt x="57899" y="193131"/>
                    <a:pt x="57797" y="193139"/>
                    <a:pt x="57702" y="193139"/>
                  </a:cubicBezTo>
                  <a:cubicBezTo>
                    <a:pt x="56810" y="193139"/>
                    <a:pt x="56506" y="192464"/>
                    <a:pt x="56174" y="191680"/>
                  </a:cubicBezTo>
                  <a:cubicBezTo>
                    <a:pt x="55540" y="190213"/>
                    <a:pt x="54773" y="188778"/>
                    <a:pt x="54039" y="187311"/>
                  </a:cubicBezTo>
                  <a:cubicBezTo>
                    <a:pt x="53939" y="187110"/>
                    <a:pt x="53839" y="186910"/>
                    <a:pt x="53739" y="186710"/>
                  </a:cubicBezTo>
                  <a:cubicBezTo>
                    <a:pt x="54133" y="186565"/>
                    <a:pt x="55006" y="186484"/>
                    <a:pt x="55907" y="186484"/>
                  </a:cubicBezTo>
                  <a:close/>
                  <a:moveTo>
                    <a:pt x="63079" y="186543"/>
                  </a:moveTo>
                  <a:cubicBezTo>
                    <a:pt x="63046" y="188845"/>
                    <a:pt x="63279" y="191047"/>
                    <a:pt x="62745" y="193215"/>
                  </a:cubicBezTo>
                  <a:lnTo>
                    <a:pt x="59743" y="193215"/>
                  </a:lnTo>
                  <a:cubicBezTo>
                    <a:pt x="59610" y="190913"/>
                    <a:pt x="59243" y="188678"/>
                    <a:pt x="58276" y="186543"/>
                  </a:cubicBezTo>
                  <a:close/>
                  <a:moveTo>
                    <a:pt x="71452" y="186410"/>
                  </a:moveTo>
                  <a:cubicBezTo>
                    <a:pt x="70851" y="188778"/>
                    <a:pt x="69784" y="190980"/>
                    <a:pt x="68550" y="193282"/>
                  </a:cubicBezTo>
                  <a:lnTo>
                    <a:pt x="66481" y="193282"/>
                  </a:lnTo>
                  <a:cubicBezTo>
                    <a:pt x="67415" y="191080"/>
                    <a:pt x="68416" y="188912"/>
                    <a:pt x="68483" y="186410"/>
                  </a:cubicBezTo>
                  <a:close/>
                  <a:moveTo>
                    <a:pt x="67716" y="186510"/>
                  </a:moveTo>
                  <a:cubicBezTo>
                    <a:pt x="67716" y="186744"/>
                    <a:pt x="67716" y="186977"/>
                    <a:pt x="67682" y="187177"/>
                  </a:cubicBezTo>
                  <a:cubicBezTo>
                    <a:pt x="67282" y="189112"/>
                    <a:pt x="66581" y="190913"/>
                    <a:pt x="65748" y="192681"/>
                  </a:cubicBezTo>
                  <a:cubicBezTo>
                    <a:pt x="65564" y="193110"/>
                    <a:pt x="65324" y="193286"/>
                    <a:pt x="64924" y="193286"/>
                  </a:cubicBezTo>
                  <a:cubicBezTo>
                    <a:pt x="64888" y="193286"/>
                    <a:pt x="64852" y="193284"/>
                    <a:pt x="64814" y="193282"/>
                  </a:cubicBezTo>
                  <a:cubicBezTo>
                    <a:pt x="64630" y="193248"/>
                    <a:pt x="64438" y="193240"/>
                    <a:pt x="64246" y="193240"/>
                  </a:cubicBezTo>
                  <a:cubicBezTo>
                    <a:pt x="64055" y="193240"/>
                    <a:pt x="63863" y="193248"/>
                    <a:pt x="63679" y="193248"/>
                  </a:cubicBezTo>
                  <a:cubicBezTo>
                    <a:pt x="63746" y="191013"/>
                    <a:pt x="63779" y="188845"/>
                    <a:pt x="63846" y="186510"/>
                  </a:cubicBezTo>
                  <a:close/>
                  <a:moveTo>
                    <a:pt x="58042" y="196918"/>
                  </a:moveTo>
                  <a:cubicBezTo>
                    <a:pt x="58943" y="196984"/>
                    <a:pt x="59843" y="197084"/>
                    <a:pt x="60844" y="197151"/>
                  </a:cubicBezTo>
                  <a:cubicBezTo>
                    <a:pt x="60744" y="197685"/>
                    <a:pt x="60644" y="198118"/>
                    <a:pt x="60544" y="198685"/>
                  </a:cubicBezTo>
                  <a:cubicBezTo>
                    <a:pt x="59677" y="198385"/>
                    <a:pt x="58943" y="198085"/>
                    <a:pt x="58209" y="197685"/>
                  </a:cubicBezTo>
                  <a:cubicBezTo>
                    <a:pt x="58075" y="197585"/>
                    <a:pt x="58009" y="197318"/>
                    <a:pt x="57909" y="197118"/>
                  </a:cubicBezTo>
                  <a:cubicBezTo>
                    <a:pt x="57942" y="197051"/>
                    <a:pt x="58009" y="196984"/>
                    <a:pt x="58042" y="196918"/>
                  </a:cubicBezTo>
                  <a:close/>
                  <a:moveTo>
                    <a:pt x="74687" y="1"/>
                  </a:moveTo>
                  <a:cubicBezTo>
                    <a:pt x="74554" y="1"/>
                    <a:pt x="74420" y="43"/>
                    <a:pt x="74287" y="43"/>
                  </a:cubicBezTo>
                  <a:cubicBezTo>
                    <a:pt x="74420" y="577"/>
                    <a:pt x="74420" y="610"/>
                    <a:pt x="74754" y="710"/>
                  </a:cubicBezTo>
                  <a:cubicBezTo>
                    <a:pt x="75354" y="877"/>
                    <a:pt x="75955" y="977"/>
                    <a:pt x="76589" y="1077"/>
                  </a:cubicBezTo>
                  <a:cubicBezTo>
                    <a:pt x="77022" y="1177"/>
                    <a:pt x="77523" y="1211"/>
                    <a:pt x="77923" y="1378"/>
                  </a:cubicBezTo>
                  <a:cubicBezTo>
                    <a:pt x="80158" y="2345"/>
                    <a:pt x="82393" y="3312"/>
                    <a:pt x="84561" y="4380"/>
                  </a:cubicBezTo>
                  <a:cubicBezTo>
                    <a:pt x="86329" y="5314"/>
                    <a:pt x="88063" y="6381"/>
                    <a:pt x="89765" y="7382"/>
                  </a:cubicBezTo>
                  <a:cubicBezTo>
                    <a:pt x="90599" y="7882"/>
                    <a:pt x="91366" y="8416"/>
                    <a:pt x="92166" y="8916"/>
                  </a:cubicBezTo>
                  <a:cubicBezTo>
                    <a:pt x="94201" y="10251"/>
                    <a:pt x="95936" y="11885"/>
                    <a:pt x="97637" y="13553"/>
                  </a:cubicBezTo>
                  <a:cubicBezTo>
                    <a:pt x="100272" y="16121"/>
                    <a:pt x="102974" y="18590"/>
                    <a:pt x="105643" y="21092"/>
                  </a:cubicBezTo>
                  <a:cubicBezTo>
                    <a:pt x="107344" y="22693"/>
                    <a:pt x="108778" y="24494"/>
                    <a:pt x="110113" y="26395"/>
                  </a:cubicBezTo>
                  <a:cubicBezTo>
                    <a:pt x="112281" y="29498"/>
                    <a:pt x="113949" y="32933"/>
                    <a:pt x="115750" y="36236"/>
                  </a:cubicBezTo>
                  <a:cubicBezTo>
                    <a:pt x="117618" y="39672"/>
                    <a:pt x="118585" y="43408"/>
                    <a:pt x="119052" y="47244"/>
                  </a:cubicBezTo>
                  <a:cubicBezTo>
                    <a:pt x="119386" y="49979"/>
                    <a:pt x="119586" y="52781"/>
                    <a:pt x="119686" y="55550"/>
                  </a:cubicBezTo>
                  <a:cubicBezTo>
                    <a:pt x="119753" y="57751"/>
                    <a:pt x="119719" y="59986"/>
                    <a:pt x="119553" y="62188"/>
                  </a:cubicBezTo>
                  <a:cubicBezTo>
                    <a:pt x="119419" y="64089"/>
                    <a:pt x="119019" y="65990"/>
                    <a:pt x="118685" y="67892"/>
                  </a:cubicBezTo>
                  <a:cubicBezTo>
                    <a:pt x="118085" y="71194"/>
                    <a:pt x="117351" y="74530"/>
                    <a:pt x="115917" y="77599"/>
                  </a:cubicBezTo>
                  <a:cubicBezTo>
                    <a:pt x="113482" y="82903"/>
                    <a:pt x="110946" y="88206"/>
                    <a:pt x="107878" y="93210"/>
                  </a:cubicBezTo>
                  <a:cubicBezTo>
                    <a:pt x="106743" y="95011"/>
                    <a:pt x="105609" y="96813"/>
                    <a:pt x="104142" y="98380"/>
                  </a:cubicBezTo>
                  <a:cubicBezTo>
                    <a:pt x="103041" y="99581"/>
                    <a:pt x="102174" y="100949"/>
                    <a:pt x="101473" y="102450"/>
                  </a:cubicBezTo>
                  <a:cubicBezTo>
                    <a:pt x="100906" y="103651"/>
                    <a:pt x="100306" y="104818"/>
                    <a:pt x="99772" y="106052"/>
                  </a:cubicBezTo>
                  <a:cubicBezTo>
                    <a:pt x="98938" y="108021"/>
                    <a:pt x="98071" y="109955"/>
                    <a:pt x="97403" y="111957"/>
                  </a:cubicBezTo>
                  <a:cubicBezTo>
                    <a:pt x="96336" y="115092"/>
                    <a:pt x="96002" y="118361"/>
                    <a:pt x="95402" y="121597"/>
                  </a:cubicBezTo>
                  <a:cubicBezTo>
                    <a:pt x="95135" y="123065"/>
                    <a:pt x="95135" y="124599"/>
                    <a:pt x="94902" y="126100"/>
                  </a:cubicBezTo>
                  <a:cubicBezTo>
                    <a:pt x="94702" y="127501"/>
                    <a:pt x="94401" y="128869"/>
                    <a:pt x="94168" y="130270"/>
                  </a:cubicBezTo>
                  <a:cubicBezTo>
                    <a:pt x="93768" y="132505"/>
                    <a:pt x="93434" y="134773"/>
                    <a:pt x="92934" y="136975"/>
                  </a:cubicBezTo>
                  <a:cubicBezTo>
                    <a:pt x="92433" y="139276"/>
                    <a:pt x="91833" y="141511"/>
                    <a:pt x="91099" y="143746"/>
                  </a:cubicBezTo>
                  <a:cubicBezTo>
                    <a:pt x="90232" y="146381"/>
                    <a:pt x="88831" y="148650"/>
                    <a:pt x="87029" y="150751"/>
                  </a:cubicBezTo>
                  <a:cubicBezTo>
                    <a:pt x="86796" y="151018"/>
                    <a:pt x="86529" y="151251"/>
                    <a:pt x="86262" y="151485"/>
                  </a:cubicBezTo>
                  <a:cubicBezTo>
                    <a:pt x="85061" y="152552"/>
                    <a:pt x="83594" y="153153"/>
                    <a:pt x="82059" y="153720"/>
                  </a:cubicBezTo>
                  <a:cubicBezTo>
                    <a:pt x="80058" y="154454"/>
                    <a:pt x="78023" y="154954"/>
                    <a:pt x="75855" y="154954"/>
                  </a:cubicBezTo>
                  <a:cubicBezTo>
                    <a:pt x="75262" y="154948"/>
                    <a:pt x="74670" y="154945"/>
                    <a:pt x="74077" y="154945"/>
                  </a:cubicBezTo>
                  <a:cubicBezTo>
                    <a:pt x="71568" y="154945"/>
                    <a:pt x="69058" y="154994"/>
                    <a:pt x="66548" y="155021"/>
                  </a:cubicBezTo>
                  <a:cubicBezTo>
                    <a:pt x="62378" y="155054"/>
                    <a:pt x="58209" y="155021"/>
                    <a:pt x="54039" y="155088"/>
                  </a:cubicBezTo>
                  <a:cubicBezTo>
                    <a:pt x="53832" y="155090"/>
                    <a:pt x="53625" y="155091"/>
                    <a:pt x="53418" y="155091"/>
                  </a:cubicBezTo>
                  <a:cubicBezTo>
                    <a:pt x="50757" y="155091"/>
                    <a:pt x="48097" y="154894"/>
                    <a:pt x="45466" y="154554"/>
                  </a:cubicBezTo>
                  <a:cubicBezTo>
                    <a:pt x="42364" y="154154"/>
                    <a:pt x="39529" y="153220"/>
                    <a:pt x="36860" y="151718"/>
                  </a:cubicBezTo>
                  <a:cubicBezTo>
                    <a:pt x="36093" y="151285"/>
                    <a:pt x="35326" y="150784"/>
                    <a:pt x="34525" y="150418"/>
                  </a:cubicBezTo>
                  <a:cubicBezTo>
                    <a:pt x="33891" y="150117"/>
                    <a:pt x="33391" y="149650"/>
                    <a:pt x="32991" y="149117"/>
                  </a:cubicBezTo>
                  <a:cubicBezTo>
                    <a:pt x="32190" y="147949"/>
                    <a:pt x="31356" y="146815"/>
                    <a:pt x="30723" y="145547"/>
                  </a:cubicBezTo>
                  <a:cubicBezTo>
                    <a:pt x="29655" y="143346"/>
                    <a:pt x="28855" y="141111"/>
                    <a:pt x="28454" y="138743"/>
                  </a:cubicBezTo>
                  <a:cubicBezTo>
                    <a:pt x="28221" y="137208"/>
                    <a:pt x="28087" y="135674"/>
                    <a:pt x="27921" y="134173"/>
                  </a:cubicBezTo>
                  <a:cubicBezTo>
                    <a:pt x="27820" y="132972"/>
                    <a:pt x="27687" y="131804"/>
                    <a:pt x="27554" y="130637"/>
                  </a:cubicBezTo>
                  <a:cubicBezTo>
                    <a:pt x="27320" y="128535"/>
                    <a:pt x="27120" y="126467"/>
                    <a:pt x="26820" y="124399"/>
                  </a:cubicBezTo>
                  <a:cubicBezTo>
                    <a:pt x="26620" y="123265"/>
                    <a:pt x="26253" y="122164"/>
                    <a:pt x="25952" y="121030"/>
                  </a:cubicBezTo>
                  <a:cubicBezTo>
                    <a:pt x="25018" y="117361"/>
                    <a:pt x="23651" y="113825"/>
                    <a:pt x="22150" y="110356"/>
                  </a:cubicBezTo>
                  <a:cubicBezTo>
                    <a:pt x="20682" y="107020"/>
                    <a:pt x="18947" y="103784"/>
                    <a:pt x="17213" y="100549"/>
                  </a:cubicBezTo>
                  <a:cubicBezTo>
                    <a:pt x="16646" y="99448"/>
                    <a:pt x="16079" y="98347"/>
                    <a:pt x="15512" y="97246"/>
                  </a:cubicBezTo>
                  <a:cubicBezTo>
                    <a:pt x="14044" y="94377"/>
                    <a:pt x="12510" y="91542"/>
                    <a:pt x="10975" y="88707"/>
                  </a:cubicBezTo>
                  <a:cubicBezTo>
                    <a:pt x="9641" y="86205"/>
                    <a:pt x="8507" y="83603"/>
                    <a:pt x="7506" y="80934"/>
                  </a:cubicBezTo>
                  <a:cubicBezTo>
                    <a:pt x="6739" y="78933"/>
                    <a:pt x="5938" y="76932"/>
                    <a:pt x="5138" y="74930"/>
                  </a:cubicBezTo>
                  <a:cubicBezTo>
                    <a:pt x="5071" y="74730"/>
                    <a:pt x="5038" y="74530"/>
                    <a:pt x="5004" y="74330"/>
                  </a:cubicBezTo>
                  <a:cubicBezTo>
                    <a:pt x="4871" y="73663"/>
                    <a:pt x="4771" y="72995"/>
                    <a:pt x="4604" y="72328"/>
                  </a:cubicBezTo>
                  <a:cubicBezTo>
                    <a:pt x="4003" y="70193"/>
                    <a:pt x="3303" y="68092"/>
                    <a:pt x="2836" y="65924"/>
                  </a:cubicBezTo>
                  <a:cubicBezTo>
                    <a:pt x="2402" y="64156"/>
                    <a:pt x="2269" y="62288"/>
                    <a:pt x="1935" y="60520"/>
                  </a:cubicBezTo>
                  <a:cubicBezTo>
                    <a:pt x="1268" y="56917"/>
                    <a:pt x="1402" y="53315"/>
                    <a:pt x="2102" y="49746"/>
                  </a:cubicBezTo>
                  <a:cubicBezTo>
                    <a:pt x="2903" y="45609"/>
                    <a:pt x="4170" y="41640"/>
                    <a:pt x="5671" y="37704"/>
                  </a:cubicBezTo>
                  <a:cubicBezTo>
                    <a:pt x="8173" y="30999"/>
                    <a:pt x="11509" y="24828"/>
                    <a:pt x="15979" y="19257"/>
                  </a:cubicBezTo>
                  <a:cubicBezTo>
                    <a:pt x="17280" y="17656"/>
                    <a:pt x="18614" y="16055"/>
                    <a:pt x="20082" y="14620"/>
                  </a:cubicBezTo>
                  <a:cubicBezTo>
                    <a:pt x="24185" y="10584"/>
                    <a:pt x="29021" y="7515"/>
                    <a:pt x="33992" y="4680"/>
                  </a:cubicBezTo>
                  <a:cubicBezTo>
                    <a:pt x="35326" y="3913"/>
                    <a:pt x="36693" y="3145"/>
                    <a:pt x="38094" y="2378"/>
                  </a:cubicBezTo>
                  <a:cubicBezTo>
                    <a:pt x="38428" y="2211"/>
                    <a:pt x="38762" y="2078"/>
                    <a:pt x="39129" y="1945"/>
                  </a:cubicBezTo>
                  <a:cubicBezTo>
                    <a:pt x="39696" y="1744"/>
                    <a:pt x="40063" y="1378"/>
                    <a:pt x="40096" y="744"/>
                  </a:cubicBezTo>
                  <a:lnTo>
                    <a:pt x="40096" y="744"/>
                  </a:lnTo>
                  <a:cubicBezTo>
                    <a:pt x="39395" y="1111"/>
                    <a:pt x="38728" y="1511"/>
                    <a:pt x="38028" y="1811"/>
                  </a:cubicBezTo>
                  <a:cubicBezTo>
                    <a:pt x="34459" y="3512"/>
                    <a:pt x="30989" y="5380"/>
                    <a:pt x="27654" y="7449"/>
                  </a:cubicBezTo>
                  <a:cubicBezTo>
                    <a:pt x="24185" y="9617"/>
                    <a:pt x="20916" y="12085"/>
                    <a:pt x="18080" y="15021"/>
                  </a:cubicBezTo>
                  <a:cubicBezTo>
                    <a:pt x="14644" y="18590"/>
                    <a:pt x="11809" y="22593"/>
                    <a:pt x="9341" y="26862"/>
                  </a:cubicBezTo>
                  <a:cubicBezTo>
                    <a:pt x="5605" y="33467"/>
                    <a:pt x="2903" y="40472"/>
                    <a:pt x="1135" y="47877"/>
                  </a:cubicBezTo>
                  <a:cubicBezTo>
                    <a:pt x="434" y="50680"/>
                    <a:pt x="1" y="53548"/>
                    <a:pt x="134" y="56484"/>
                  </a:cubicBezTo>
                  <a:cubicBezTo>
                    <a:pt x="201" y="58051"/>
                    <a:pt x="401" y="59653"/>
                    <a:pt x="634" y="61220"/>
                  </a:cubicBezTo>
                  <a:cubicBezTo>
                    <a:pt x="1035" y="64456"/>
                    <a:pt x="1535" y="67658"/>
                    <a:pt x="2569" y="70794"/>
                  </a:cubicBezTo>
                  <a:cubicBezTo>
                    <a:pt x="3036" y="72162"/>
                    <a:pt x="3536" y="73496"/>
                    <a:pt x="3570" y="74997"/>
                  </a:cubicBezTo>
                  <a:cubicBezTo>
                    <a:pt x="3570" y="75197"/>
                    <a:pt x="3737" y="75431"/>
                    <a:pt x="3837" y="75631"/>
                  </a:cubicBezTo>
                  <a:cubicBezTo>
                    <a:pt x="4104" y="76298"/>
                    <a:pt x="4437" y="76932"/>
                    <a:pt x="4671" y="77599"/>
                  </a:cubicBezTo>
                  <a:cubicBezTo>
                    <a:pt x="6038" y="81435"/>
                    <a:pt x="7439" y="85271"/>
                    <a:pt x="9374" y="88907"/>
                  </a:cubicBezTo>
                  <a:cubicBezTo>
                    <a:pt x="10675" y="91375"/>
                    <a:pt x="12009" y="93844"/>
                    <a:pt x="13310" y="96346"/>
                  </a:cubicBezTo>
                  <a:cubicBezTo>
                    <a:pt x="13877" y="97346"/>
                    <a:pt x="14478" y="98347"/>
                    <a:pt x="14744" y="99481"/>
                  </a:cubicBezTo>
                  <a:cubicBezTo>
                    <a:pt x="14778" y="99681"/>
                    <a:pt x="14945" y="99881"/>
                    <a:pt x="15078" y="100082"/>
                  </a:cubicBezTo>
                  <a:cubicBezTo>
                    <a:pt x="15478" y="100749"/>
                    <a:pt x="15945" y="101349"/>
                    <a:pt x="16279" y="102050"/>
                  </a:cubicBezTo>
                  <a:cubicBezTo>
                    <a:pt x="17313" y="104018"/>
                    <a:pt x="18314" y="105986"/>
                    <a:pt x="19314" y="107954"/>
                  </a:cubicBezTo>
                  <a:cubicBezTo>
                    <a:pt x="21416" y="112057"/>
                    <a:pt x="22917" y="116393"/>
                    <a:pt x="24285" y="120763"/>
                  </a:cubicBezTo>
                  <a:cubicBezTo>
                    <a:pt x="24585" y="121764"/>
                    <a:pt x="24818" y="122764"/>
                    <a:pt x="24952" y="123799"/>
                  </a:cubicBezTo>
                  <a:cubicBezTo>
                    <a:pt x="25185" y="125500"/>
                    <a:pt x="25319" y="127201"/>
                    <a:pt x="25485" y="128902"/>
                  </a:cubicBezTo>
                  <a:cubicBezTo>
                    <a:pt x="25586" y="130036"/>
                    <a:pt x="25752" y="131170"/>
                    <a:pt x="25819" y="132338"/>
                  </a:cubicBezTo>
                  <a:cubicBezTo>
                    <a:pt x="25919" y="134139"/>
                    <a:pt x="25952" y="135941"/>
                    <a:pt x="26053" y="137742"/>
                  </a:cubicBezTo>
                  <a:cubicBezTo>
                    <a:pt x="26086" y="138442"/>
                    <a:pt x="26119" y="139176"/>
                    <a:pt x="26253" y="139843"/>
                  </a:cubicBezTo>
                  <a:cubicBezTo>
                    <a:pt x="26853" y="142745"/>
                    <a:pt x="28121" y="145381"/>
                    <a:pt x="29655" y="147916"/>
                  </a:cubicBezTo>
                  <a:cubicBezTo>
                    <a:pt x="29989" y="148449"/>
                    <a:pt x="30322" y="149017"/>
                    <a:pt x="30789" y="149450"/>
                  </a:cubicBezTo>
                  <a:cubicBezTo>
                    <a:pt x="31957" y="150551"/>
                    <a:pt x="33191" y="151585"/>
                    <a:pt x="34425" y="152586"/>
                  </a:cubicBezTo>
                  <a:cubicBezTo>
                    <a:pt x="34926" y="153019"/>
                    <a:pt x="35559" y="153286"/>
                    <a:pt x="36160" y="153620"/>
                  </a:cubicBezTo>
                  <a:cubicBezTo>
                    <a:pt x="36794" y="153953"/>
                    <a:pt x="37427" y="154254"/>
                    <a:pt x="38061" y="154587"/>
                  </a:cubicBezTo>
                  <a:cubicBezTo>
                    <a:pt x="37127" y="157189"/>
                    <a:pt x="38395" y="158857"/>
                    <a:pt x="40296" y="160225"/>
                  </a:cubicBezTo>
                  <a:cubicBezTo>
                    <a:pt x="39829" y="160892"/>
                    <a:pt x="39362" y="161459"/>
                    <a:pt x="38928" y="162059"/>
                  </a:cubicBezTo>
                  <a:cubicBezTo>
                    <a:pt x="38161" y="163260"/>
                    <a:pt x="38261" y="164561"/>
                    <a:pt x="39229" y="165662"/>
                  </a:cubicBezTo>
                  <a:cubicBezTo>
                    <a:pt x="39596" y="166095"/>
                    <a:pt x="39996" y="166529"/>
                    <a:pt x="40396" y="166963"/>
                  </a:cubicBezTo>
                  <a:cubicBezTo>
                    <a:pt x="39829" y="167797"/>
                    <a:pt x="39262" y="168631"/>
                    <a:pt x="38695" y="169531"/>
                  </a:cubicBezTo>
                  <a:cubicBezTo>
                    <a:pt x="38195" y="170298"/>
                    <a:pt x="38195" y="171166"/>
                    <a:pt x="38695" y="171933"/>
                  </a:cubicBezTo>
                  <a:cubicBezTo>
                    <a:pt x="39028" y="172433"/>
                    <a:pt x="39562" y="172800"/>
                    <a:pt x="40029" y="173201"/>
                  </a:cubicBezTo>
                  <a:cubicBezTo>
                    <a:pt x="40229" y="173401"/>
                    <a:pt x="40496" y="173501"/>
                    <a:pt x="40796" y="173668"/>
                  </a:cubicBezTo>
                  <a:cubicBezTo>
                    <a:pt x="40696" y="173834"/>
                    <a:pt x="40630" y="173934"/>
                    <a:pt x="40563" y="174034"/>
                  </a:cubicBezTo>
                  <a:cubicBezTo>
                    <a:pt x="40063" y="174602"/>
                    <a:pt x="39529" y="175169"/>
                    <a:pt x="39062" y="175769"/>
                  </a:cubicBezTo>
                  <a:cubicBezTo>
                    <a:pt x="37894" y="177270"/>
                    <a:pt x="37994" y="178704"/>
                    <a:pt x="39295" y="180072"/>
                  </a:cubicBezTo>
                  <a:cubicBezTo>
                    <a:pt x="39529" y="180339"/>
                    <a:pt x="39829" y="180506"/>
                    <a:pt x="40063" y="180706"/>
                  </a:cubicBezTo>
                  <a:cubicBezTo>
                    <a:pt x="39929" y="181173"/>
                    <a:pt x="39829" y="181473"/>
                    <a:pt x="39729" y="181807"/>
                  </a:cubicBezTo>
                  <a:cubicBezTo>
                    <a:pt x="39629" y="182107"/>
                    <a:pt x="39495" y="182407"/>
                    <a:pt x="39462" y="182741"/>
                  </a:cubicBezTo>
                  <a:cubicBezTo>
                    <a:pt x="39329" y="183608"/>
                    <a:pt x="38995" y="184475"/>
                    <a:pt x="39762" y="185343"/>
                  </a:cubicBezTo>
                  <a:cubicBezTo>
                    <a:pt x="40229" y="185910"/>
                    <a:pt x="40763" y="186377"/>
                    <a:pt x="41330" y="186877"/>
                  </a:cubicBezTo>
                  <a:cubicBezTo>
                    <a:pt x="42798" y="188211"/>
                    <a:pt x="44165" y="189612"/>
                    <a:pt x="45667" y="190913"/>
                  </a:cubicBezTo>
                  <a:cubicBezTo>
                    <a:pt x="47368" y="192381"/>
                    <a:pt x="49169" y="193715"/>
                    <a:pt x="51504" y="194049"/>
                  </a:cubicBezTo>
                  <a:cubicBezTo>
                    <a:pt x="51804" y="194082"/>
                    <a:pt x="52038" y="194249"/>
                    <a:pt x="52138" y="194282"/>
                  </a:cubicBezTo>
                  <a:cubicBezTo>
                    <a:pt x="52338" y="194849"/>
                    <a:pt x="52438" y="195283"/>
                    <a:pt x="52638" y="195650"/>
                  </a:cubicBezTo>
                  <a:cubicBezTo>
                    <a:pt x="53739" y="197685"/>
                    <a:pt x="54906" y="199720"/>
                    <a:pt x="56141" y="201688"/>
                  </a:cubicBezTo>
                  <a:cubicBezTo>
                    <a:pt x="56841" y="202855"/>
                    <a:pt x="57742" y="203722"/>
                    <a:pt x="58909" y="204356"/>
                  </a:cubicBezTo>
                  <a:cubicBezTo>
                    <a:pt x="59443" y="204661"/>
                    <a:pt x="59999" y="204835"/>
                    <a:pt x="60570" y="204835"/>
                  </a:cubicBezTo>
                  <a:cubicBezTo>
                    <a:pt x="60998" y="204835"/>
                    <a:pt x="61435" y="204737"/>
                    <a:pt x="61878" y="204523"/>
                  </a:cubicBezTo>
                  <a:cubicBezTo>
                    <a:pt x="62045" y="204456"/>
                    <a:pt x="62178" y="204323"/>
                    <a:pt x="62345" y="204323"/>
                  </a:cubicBezTo>
                  <a:cubicBezTo>
                    <a:pt x="63713" y="204156"/>
                    <a:pt x="64680" y="203322"/>
                    <a:pt x="65547" y="202355"/>
                  </a:cubicBezTo>
                  <a:cubicBezTo>
                    <a:pt x="67415" y="200253"/>
                    <a:pt x="69283" y="198152"/>
                    <a:pt x="70051" y="195350"/>
                  </a:cubicBezTo>
                  <a:cubicBezTo>
                    <a:pt x="70117" y="195150"/>
                    <a:pt x="70317" y="194916"/>
                    <a:pt x="70484" y="194849"/>
                  </a:cubicBezTo>
                  <a:cubicBezTo>
                    <a:pt x="71485" y="194516"/>
                    <a:pt x="72452" y="194216"/>
                    <a:pt x="73453" y="193915"/>
                  </a:cubicBezTo>
                  <a:cubicBezTo>
                    <a:pt x="73653" y="193849"/>
                    <a:pt x="73887" y="193782"/>
                    <a:pt x="74087" y="193649"/>
                  </a:cubicBezTo>
                  <a:cubicBezTo>
                    <a:pt x="75221" y="192848"/>
                    <a:pt x="76422" y="192114"/>
                    <a:pt x="77489" y="191247"/>
                  </a:cubicBezTo>
                  <a:cubicBezTo>
                    <a:pt x="79824" y="189312"/>
                    <a:pt x="82059" y="187311"/>
                    <a:pt x="84327" y="185309"/>
                  </a:cubicBezTo>
                  <a:cubicBezTo>
                    <a:pt x="84961" y="184742"/>
                    <a:pt x="85528" y="184075"/>
                    <a:pt x="86095" y="183441"/>
                  </a:cubicBezTo>
                  <a:cubicBezTo>
                    <a:pt x="86596" y="182907"/>
                    <a:pt x="86763" y="182240"/>
                    <a:pt x="86729" y="181473"/>
                  </a:cubicBezTo>
                  <a:cubicBezTo>
                    <a:pt x="86629" y="180372"/>
                    <a:pt x="86362" y="179338"/>
                    <a:pt x="85795" y="178471"/>
                  </a:cubicBezTo>
                  <a:cubicBezTo>
                    <a:pt x="86095" y="177904"/>
                    <a:pt x="86396" y="177437"/>
                    <a:pt x="86562" y="176903"/>
                  </a:cubicBezTo>
                  <a:cubicBezTo>
                    <a:pt x="86963" y="175602"/>
                    <a:pt x="86596" y="174435"/>
                    <a:pt x="85895" y="173367"/>
                  </a:cubicBezTo>
                  <a:cubicBezTo>
                    <a:pt x="85362" y="172467"/>
                    <a:pt x="84728" y="171599"/>
                    <a:pt x="84127" y="170765"/>
                  </a:cubicBezTo>
                  <a:cubicBezTo>
                    <a:pt x="85328" y="170032"/>
                    <a:pt x="85695" y="169331"/>
                    <a:pt x="85428" y="168130"/>
                  </a:cubicBezTo>
                  <a:cubicBezTo>
                    <a:pt x="85295" y="167597"/>
                    <a:pt x="85061" y="167063"/>
                    <a:pt x="84861" y="166562"/>
                  </a:cubicBezTo>
                  <a:cubicBezTo>
                    <a:pt x="84494" y="165729"/>
                    <a:pt x="84127" y="164895"/>
                    <a:pt x="83794" y="164161"/>
                  </a:cubicBezTo>
                  <a:cubicBezTo>
                    <a:pt x="84594" y="163727"/>
                    <a:pt x="85362" y="163327"/>
                    <a:pt x="86095" y="162893"/>
                  </a:cubicBezTo>
                  <a:cubicBezTo>
                    <a:pt x="86729" y="162560"/>
                    <a:pt x="87163" y="162059"/>
                    <a:pt x="87363" y="161359"/>
                  </a:cubicBezTo>
                  <a:cubicBezTo>
                    <a:pt x="87563" y="160491"/>
                    <a:pt x="87663" y="159591"/>
                    <a:pt x="87463" y="158724"/>
                  </a:cubicBezTo>
                  <a:cubicBezTo>
                    <a:pt x="87230" y="157656"/>
                    <a:pt x="86963" y="156589"/>
                    <a:pt x="86396" y="155621"/>
                  </a:cubicBezTo>
                  <a:cubicBezTo>
                    <a:pt x="86262" y="155421"/>
                    <a:pt x="86195" y="155154"/>
                    <a:pt x="86129" y="154921"/>
                  </a:cubicBezTo>
                  <a:cubicBezTo>
                    <a:pt x="86429" y="154687"/>
                    <a:pt x="86696" y="154454"/>
                    <a:pt x="86963" y="154287"/>
                  </a:cubicBezTo>
                  <a:cubicBezTo>
                    <a:pt x="87730" y="153787"/>
                    <a:pt x="88297" y="153119"/>
                    <a:pt x="88764" y="152386"/>
                  </a:cubicBezTo>
                  <a:cubicBezTo>
                    <a:pt x="89431" y="151352"/>
                    <a:pt x="90098" y="150317"/>
                    <a:pt x="90799" y="149350"/>
                  </a:cubicBezTo>
                  <a:cubicBezTo>
                    <a:pt x="92233" y="147349"/>
                    <a:pt x="93200" y="145180"/>
                    <a:pt x="93667" y="142745"/>
                  </a:cubicBezTo>
                  <a:cubicBezTo>
                    <a:pt x="94134" y="140277"/>
                    <a:pt x="94735" y="137842"/>
                    <a:pt x="95235" y="135373"/>
                  </a:cubicBezTo>
                  <a:cubicBezTo>
                    <a:pt x="95669" y="133305"/>
                    <a:pt x="96036" y="131204"/>
                    <a:pt x="96369" y="129102"/>
                  </a:cubicBezTo>
                  <a:cubicBezTo>
                    <a:pt x="96570" y="128002"/>
                    <a:pt x="96636" y="126867"/>
                    <a:pt x="96803" y="125767"/>
                  </a:cubicBezTo>
                  <a:cubicBezTo>
                    <a:pt x="97103" y="123799"/>
                    <a:pt x="97437" y="121864"/>
                    <a:pt x="97770" y="119896"/>
                  </a:cubicBezTo>
                  <a:cubicBezTo>
                    <a:pt x="97971" y="118828"/>
                    <a:pt x="98137" y="117761"/>
                    <a:pt x="98438" y="116693"/>
                  </a:cubicBezTo>
                  <a:cubicBezTo>
                    <a:pt x="99805" y="111690"/>
                    <a:pt x="101606" y="106853"/>
                    <a:pt x="103841" y="102183"/>
                  </a:cubicBezTo>
                  <a:cubicBezTo>
                    <a:pt x="104442" y="100915"/>
                    <a:pt x="105009" y="99648"/>
                    <a:pt x="106043" y="98681"/>
                  </a:cubicBezTo>
                  <a:cubicBezTo>
                    <a:pt x="107077" y="97680"/>
                    <a:pt x="107911" y="96512"/>
                    <a:pt x="108678" y="95345"/>
                  </a:cubicBezTo>
                  <a:cubicBezTo>
                    <a:pt x="111814" y="90541"/>
                    <a:pt x="114215" y="85371"/>
                    <a:pt x="116717" y="80234"/>
                  </a:cubicBezTo>
                  <a:cubicBezTo>
                    <a:pt x="117184" y="79300"/>
                    <a:pt x="117618" y="78299"/>
                    <a:pt x="118018" y="77332"/>
                  </a:cubicBezTo>
                  <a:cubicBezTo>
                    <a:pt x="119286" y="74096"/>
                    <a:pt x="120020" y="70727"/>
                    <a:pt x="120653" y="67291"/>
                  </a:cubicBezTo>
                  <a:cubicBezTo>
                    <a:pt x="121154" y="64289"/>
                    <a:pt x="121621" y="61287"/>
                    <a:pt x="121521" y="58218"/>
                  </a:cubicBezTo>
                  <a:cubicBezTo>
                    <a:pt x="121454" y="56817"/>
                    <a:pt x="121421" y="55383"/>
                    <a:pt x="121387" y="53982"/>
                  </a:cubicBezTo>
                  <a:cubicBezTo>
                    <a:pt x="121321" y="51280"/>
                    <a:pt x="121120" y="48578"/>
                    <a:pt x="120620" y="45943"/>
                  </a:cubicBezTo>
                  <a:cubicBezTo>
                    <a:pt x="119953" y="42207"/>
                    <a:pt x="118986" y="38537"/>
                    <a:pt x="117118" y="35202"/>
                  </a:cubicBezTo>
                  <a:cubicBezTo>
                    <a:pt x="116083" y="33400"/>
                    <a:pt x="115149" y="31566"/>
                    <a:pt x="114082" y="29765"/>
                  </a:cubicBezTo>
                  <a:cubicBezTo>
                    <a:pt x="111747" y="25795"/>
                    <a:pt x="109112" y="22059"/>
                    <a:pt x="105609" y="18990"/>
                  </a:cubicBezTo>
                  <a:cubicBezTo>
                    <a:pt x="103241" y="16922"/>
                    <a:pt x="100973" y="14720"/>
                    <a:pt x="98638" y="12586"/>
                  </a:cubicBezTo>
                  <a:cubicBezTo>
                    <a:pt x="97437" y="11518"/>
                    <a:pt x="96336" y="10351"/>
                    <a:pt x="95068" y="9383"/>
                  </a:cubicBezTo>
                  <a:cubicBezTo>
                    <a:pt x="92233" y="7215"/>
                    <a:pt x="89098" y="5514"/>
                    <a:pt x="85962" y="3913"/>
                  </a:cubicBezTo>
                  <a:cubicBezTo>
                    <a:pt x="84628" y="3212"/>
                    <a:pt x="83227" y="2645"/>
                    <a:pt x="81826" y="2011"/>
                  </a:cubicBezTo>
                  <a:cubicBezTo>
                    <a:pt x="79591" y="1011"/>
                    <a:pt x="77222" y="444"/>
                    <a:pt x="74787" y="10"/>
                  </a:cubicBezTo>
                  <a:cubicBezTo>
                    <a:pt x="74754" y="3"/>
                    <a:pt x="74721" y="1"/>
                    <a:pt x="7468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9" name="Google Shape;209;p32"/>
            <p:cNvSpPr/>
            <p:nvPr/>
          </p:nvSpPr>
          <p:spPr>
            <a:xfrm>
              <a:off x="3889363" y="2897697"/>
              <a:ext cx="1361313" cy="45821"/>
            </a:xfrm>
            <a:custGeom>
              <a:avLst/>
              <a:gdLst/>
              <a:ahLst/>
              <a:cxnLst/>
              <a:rect l="l" t="t" r="r" b="b"/>
              <a:pathLst>
                <a:path w="90198" h="3036" extrusionOk="0">
                  <a:moveTo>
                    <a:pt x="63746" y="1"/>
                  </a:moveTo>
                  <a:cubicBezTo>
                    <a:pt x="61211" y="34"/>
                    <a:pt x="58675" y="134"/>
                    <a:pt x="56140" y="234"/>
                  </a:cubicBezTo>
                  <a:cubicBezTo>
                    <a:pt x="55640" y="234"/>
                    <a:pt x="55148" y="226"/>
                    <a:pt x="54660" y="226"/>
                  </a:cubicBezTo>
                  <a:cubicBezTo>
                    <a:pt x="54172" y="226"/>
                    <a:pt x="53688" y="234"/>
                    <a:pt x="53205" y="268"/>
                  </a:cubicBezTo>
                  <a:cubicBezTo>
                    <a:pt x="49496" y="513"/>
                    <a:pt x="45806" y="596"/>
                    <a:pt x="42107" y="596"/>
                  </a:cubicBezTo>
                  <a:cubicBezTo>
                    <a:pt x="40782" y="596"/>
                    <a:pt x="39456" y="585"/>
                    <a:pt x="38127" y="568"/>
                  </a:cubicBezTo>
                  <a:cubicBezTo>
                    <a:pt x="36449" y="549"/>
                    <a:pt x="34771" y="544"/>
                    <a:pt x="33093" y="544"/>
                  </a:cubicBezTo>
                  <a:cubicBezTo>
                    <a:pt x="30378" y="544"/>
                    <a:pt x="27663" y="559"/>
                    <a:pt x="24948" y="559"/>
                  </a:cubicBezTo>
                  <a:cubicBezTo>
                    <a:pt x="23270" y="559"/>
                    <a:pt x="21592" y="553"/>
                    <a:pt x="19914" y="534"/>
                  </a:cubicBezTo>
                  <a:cubicBezTo>
                    <a:pt x="15344" y="501"/>
                    <a:pt x="10775" y="368"/>
                    <a:pt x="6171" y="268"/>
                  </a:cubicBezTo>
                  <a:cubicBezTo>
                    <a:pt x="4670" y="234"/>
                    <a:pt x="3169" y="101"/>
                    <a:pt x="1668" y="67"/>
                  </a:cubicBezTo>
                  <a:cubicBezTo>
                    <a:pt x="1611" y="64"/>
                    <a:pt x="1554" y="62"/>
                    <a:pt x="1498" y="62"/>
                  </a:cubicBezTo>
                  <a:cubicBezTo>
                    <a:pt x="1026" y="62"/>
                    <a:pt x="566" y="178"/>
                    <a:pt x="0" y="268"/>
                  </a:cubicBezTo>
                  <a:cubicBezTo>
                    <a:pt x="300" y="1001"/>
                    <a:pt x="801" y="1035"/>
                    <a:pt x="1234" y="1068"/>
                  </a:cubicBezTo>
                  <a:cubicBezTo>
                    <a:pt x="1968" y="1168"/>
                    <a:pt x="2735" y="1202"/>
                    <a:pt x="3469" y="1302"/>
                  </a:cubicBezTo>
                  <a:cubicBezTo>
                    <a:pt x="8039" y="1869"/>
                    <a:pt x="12643" y="2069"/>
                    <a:pt x="17279" y="2136"/>
                  </a:cubicBezTo>
                  <a:cubicBezTo>
                    <a:pt x="24184" y="2236"/>
                    <a:pt x="31122" y="2269"/>
                    <a:pt x="38027" y="2302"/>
                  </a:cubicBezTo>
                  <a:cubicBezTo>
                    <a:pt x="39492" y="2316"/>
                    <a:pt x="40951" y="2324"/>
                    <a:pt x="42409" y="2324"/>
                  </a:cubicBezTo>
                  <a:cubicBezTo>
                    <a:pt x="44470" y="2324"/>
                    <a:pt x="46530" y="2308"/>
                    <a:pt x="48602" y="2269"/>
                  </a:cubicBezTo>
                  <a:cubicBezTo>
                    <a:pt x="53672" y="2169"/>
                    <a:pt x="58775" y="1969"/>
                    <a:pt x="63846" y="1835"/>
                  </a:cubicBezTo>
                  <a:cubicBezTo>
                    <a:pt x="64041" y="1832"/>
                    <a:pt x="64236" y="1830"/>
                    <a:pt x="64430" y="1830"/>
                  </a:cubicBezTo>
                  <a:cubicBezTo>
                    <a:pt x="66037" y="1830"/>
                    <a:pt x="67643" y="1943"/>
                    <a:pt x="69250" y="2002"/>
                  </a:cubicBezTo>
                  <a:cubicBezTo>
                    <a:pt x="69983" y="2002"/>
                    <a:pt x="70684" y="2002"/>
                    <a:pt x="71384" y="2069"/>
                  </a:cubicBezTo>
                  <a:cubicBezTo>
                    <a:pt x="72585" y="2136"/>
                    <a:pt x="73786" y="2269"/>
                    <a:pt x="75020" y="2336"/>
                  </a:cubicBezTo>
                  <a:cubicBezTo>
                    <a:pt x="77155" y="2469"/>
                    <a:pt x="79257" y="2502"/>
                    <a:pt x="81392" y="2669"/>
                  </a:cubicBezTo>
                  <a:cubicBezTo>
                    <a:pt x="83184" y="2823"/>
                    <a:pt x="84957" y="3035"/>
                    <a:pt x="86740" y="3035"/>
                  </a:cubicBezTo>
                  <a:cubicBezTo>
                    <a:pt x="87280" y="3035"/>
                    <a:pt x="87821" y="3016"/>
                    <a:pt x="88363" y="2969"/>
                  </a:cubicBezTo>
                  <a:cubicBezTo>
                    <a:pt x="88764" y="2936"/>
                    <a:pt x="89231" y="2836"/>
                    <a:pt x="89531" y="2636"/>
                  </a:cubicBezTo>
                  <a:cubicBezTo>
                    <a:pt x="90198" y="2202"/>
                    <a:pt x="90064" y="1502"/>
                    <a:pt x="89331" y="1235"/>
                  </a:cubicBezTo>
                  <a:cubicBezTo>
                    <a:pt x="89097" y="1135"/>
                    <a:pt x="88864" y="1101"/>
                    <a:pt x="88630" y="1101"/>
                  </a:cubicBezTo>
                  <a:lnTo>
                    <a:pt x="87129" y="1101"/>
                  </a:lnTo>
                  <a:cubicBezTo>
                    <a:pt x="86629" y="1101"/>
                    <a:pt x="86120" y="1118"/>
                    <a:pt x="85611" y="1118"/>
                  </a:cubicBezTo>
                  <a:cubicBezTo>
                    <a:pt x="85103" y="1118"/>
                    <a:pt x="84594" y="1101"/>
                    <a:pt x="84094" y="1035"/>
                  </a:cubicBezTo>
                  <a:cubicBezTo>
                    <a:pt x="81759" y="768"/>
                    <a:pt x="79424" y="534"/>
                    <a:pt x="77022" y="534"/>
                  </a:cubicBezTo>
                  <a:cubicBezTo>
                    <a:pt x="76355" y="534"/>
                    <a:pt x="75688" y="501"/>
                    <a:pt x="74987" y="468"/>
                  </a:cubicBezTo>
                  <a:cubicBezTo>
                    <a:pt x="72976" y="326"/>
                    <a:pt x="70941" y="112"/>
                    <a:pt x="68902" y="112"/>
                  </a:cubicBezTo>
                  <a:cubicBezTo>
                    <a:pt x="68540" y="112"/>
                    <a:pt x="68178" y="119"/>
                    <a:pt x="67815" y="134"/>
                  </a:cubicBezTo>
                  <a:cubicBezTo>
                    <a:pt x="67625" y="144"/>
                    <a:pt x="67433" y="148"/>
                    <a:pt x="67241" y="148"/>
                  </a:cubicBezTo>
                  <a:cubicBezTo>
                    <a:pt x="66090" y="148"/>
                    <a:pt x="64918" y="1"/>
                    <a:pt x="637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0" name="Google Shape;210;p32"/>
            <p:cNvSpPr/>
            <p:nvPr/>
          </p:nvSpPr>
          <p:spPr>
            <a:xfrm>
              <a:off x="3819382" y="2354824"/>
              <a:ext cx="1568745" cy="34426"/>
            </a:xfrm>
            <a:custGeom>
              <a:avLst/>
              <a:gdLst/>
              <a:ahLst/>
              <a:cxnLst/>
              <a:rect l="l" t="t" r="r" b="b"/>
              <a:pathLst>
                <a:path w="103942" h="2281" extrusionOk="0">
                  <a:moveTo>
                    <a:pt x="48472" y="1"/>
                  </a:moveTo>
                  <a:cubicBezTo>
                    <a:pt x="47703" y="1"/>
                    <a:pt x="46935" y="13"/>
                    <a:pt x="46167" y="46"/>
                  </a:cubicBezTo>
                  <a:cubicBezTo>
                    <a:pt x="42631" y="213"/>
                    <a:pt x="39095" y="246"/>
                    <a:pt x="35526" y="446"/>
                  </a:cubicBezTo>
                  <a:cubicBezTo>
                    <a:pt x="31523" y="680"/>
                    <a:pt x="27487" y="713"/>
                    <a:pt x="23484" y="780"/>
                  </a:cubicBezTo>
                  <a:cubicBezTo>
                    <a:pt x="20448" y="847"/>
                    <a:pt x="17380" y="913"/>
                    <a:pt x="14344" y="947"/>
                  </a:cubicBezTo>
                  <a:cubicBezTo>
                    <a:pt x="12143" y="947"/>
                    <a:pt x="9908" y="980"/>
                    <a:pt x="7706" y="980"/>
                  </a:cubicBezTo>
                  <a:cubicBezTo>
                    <a:pt x="5605" y="947"/>
                    <a:pt x="3503" y="880"/>
                    <a:pt x="1402" y="847"/>
                  </a:cubicBezTo>
                  <a:cubicBezTo>
                    <a:pt x="968" y="847"/>
                    <a:pt x="534" y="947"/>
                    <a:pt x="1" y="1013"/>
                  </a:cubicBezTo>
                  <a:cubicBezTo>
                    <a:pt x="301" y="1614"/>
                    <a:pt x="668" y="1680"/>
                    <a:pt x="1068" y="1714"/>
                  </a:cubicBezTo>
                  <a:cubicBezTo>
                    <a:pt x="1735" y="1747"/>
                    <a:pt x="2436" y="1714"/>
                    <a:pt x="3103" y="1781"/>
                  </a:cubicBezTo>
                  <a:cubicBezTo>
                    <a:pt x="7372" y="2214"/>
                    <a:pt x="11676" y="2147"/>
                    <a:pt x="15945" y="2181"/>
                  </a:cubicBezTo>
                  <a:cubicBezTo>
                    <a:pt x="22016" y="2181"/>
                    <a:pt x="28087" y="2014"/>
                    <a:pt x="34158" y="1881"/>
                  </a:cubicBezTo>
                  <a:cubicBezTo>
                    <a:pt x="36360" y="1847"/>
                    <a:pt x="38595" y="1580"/>
                    <a:pt x="40796" y="1547"/>
                  </a:cubicBezTo>
                  <a:cubicBezTo>
                    <a:pt x="42459" y="1517"/>
                    <a:pt x="44121" y="1505"/>
                    <a:pt x="45783" y="1505"/>
                  </a:cubicBezTo>
                  <a:cubicBezTo>
                    <a:pt x="49591" y="1505"/>
                    <a:pt x="53400" y="1567"/>
                    <a:pt x="57208" y="1614"/>
                  </a:cubicBezTo>
                  <a:cubicBezTo>
                    <a:pt x="61904" y="1711"/>
                    <a:pt x="66583" y="1844"/>
                    <a:pt x="71270" y="1844"/>
                  </a:cubicBezTo>
                  <a:cubicBezTo>
                    <a:pt x="73008" y="1844"/>
                    <a:pt x="74747" y="1826"/>
                    <a:pt x="76488" y="1781"/>
                  </a:cubicBezTo>
                  <a:cubicBezTo>
                    <a:pt x="78766" y="1725"/>
                    <a:pt x="81044" y="1697"/>
                    <a:pt x="83321" y="1697"/>
                  </a:cubicBezTo>
                  <a:cubicBezTo>
                    <a:pt x="89180" y="1697"/>
                    <a:pt x="95035" y="1878"/>
                    <a:pt x="100873" y="2214"/>
                  </a:cubicBezTo>
                  <a:cubicBezTo>
                    <a:pt x="101673" y="2248"/>
                    <a:pt x="102440" y="2248"/>
                    <a:pt x="103208" y="2281"/>
                  </a:cubicBezTo>
                  <a:cubicBezTo>
                    <a:pt x="103608" y="2281"/>
                    <a:pt x="103908" y="2181"/>
                    <a:pt x="103941" y="1714"/>
                  </a:cubicBezTo>
                  <a:cubicBezTo>
                    <a:pt x="103074" y="680"/>
                    <a:pt x="103074" y="713"/>
                    <a:pt x="101773" y="680"/>
                  </a:cubicBezTo>
                  <a:cubicBezTo>
                    <a:pt x="100506" y="646"/>
                    <a:pt x="99238" y="546"/>
                    <a:pt x="97970" y="513"/>
                  </a:cubicBezTo>
                  <a:cubicBezTo>
                    <a:pt x="93534" y="380"/>
                    <a:pt x="89097" y="246"/>
                    <a:pt x="84661" y="179"/>
                  </a:cubicBezTo>
                  <a:cubicBezTo>
                    <a:pt x="84346" y="176"/>
                    <a:pt x="84030" y="175"/>
                    <a:pt x="83714" y="175"/>
                  </a:cubicBezTo>
                  <a:cubicBezTo>
                    <a:pt x="80555" y="175"/>
                    <a:pt x="77374" y="313"/>
                    <a:pt x="74220" y="313"/>
                  </a:cubicBezTo>
                  <a:cubicBezTo>
                    <a:pt x="67982" y="279"/>
                    <a:pt x="61778" y="179"/>
                    <a:pt x="55574" y="146"/>
                  </a:cubicBezTo>
                  <a:cubicBezTo>
                    <a:pt x="53206" y="121"/>
                    <a:pt x="50839" y="1"/>
                    <a:pt x="484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1" name="Google Shape;211;p32"/>
            <p:cNvSpPr/>
            <p:nvPr/>
          </p:nvSpPr>
          <p:spPr>
            <a:xfrm>
              <a:off x="4100286" y="3361352"/>
              <a:ext cx="934920" cy="53518"/>
            </a:xfrm>
            <a:custGeom>
              <a:avLst/>
              <a:gdLst/>
              <a:ahLst/>
              <a:cxnLst/>
              <a:rect l="l" t="t" r="r" b="b"/>
              <a:pathLst>
                <a:path w="61946" h="3546" extrusionOk="0">
                  <a:moveTo>
                    <a:pt x="60677" y="1"/>
                  </a:moveTo>
                  <a:cubicBezTo>
                    <a:pt x="58009" y="67"/>
                    <a:pt x="55340" y="201"/>
                    <a:pt x="52672" y="201"/>
                  </a:cubicBezTo>
                  <a:cubicBezTo>
                    <a:pt x="46768" y="201"/>
                    <a:pt x="40830" y="268"/>
                    <a:pt x="34926" y="501"/>
                  </a:cubicBezTo>
                  <a:cubicBezTo>
                    <a:pt x="31357" y="668"/>
                    <a:pt x="27787" y="701"/>
                    <a:pt x="24185" y="801"/>
                  </a:cubicBezTo>
                  <a:cubicBezTo>
                    <a:pt x="21349" y="868"/>
                    <a:pt x="18514" y="935"/>
                    <a:pt x="15679" y="968"/>
                  </a:cubicBezTo>
                  <a:cubicBezTo>
                    <a:pt x="13967" y="1008"/>
                    <a:pt x="12268" y="1146"/>
                    <a:pt x="10567" y="1146"/>
                  </a:cubicBezTo>
                  <a:cubicBezTo>
                    <a:pt x="9449" y="1146"/>
                    <a:pt x="8330" y="1086"/>
                    <a:pt x="7206" y="901"/>
                  </a:cubicBezTo>
                  <a:cubicBezTo>
                    <a:pt x="6953" y="869"/>
                    <a:pt x="6695" y="856"/>
                    <a:pt x="6435" y="856"/>
                  </a:cubicBezTo>
                  <a:cubicBezTo>
                    <a:pt x="5634" y="856"/>
                    <a:pt x="4810" y="976"/>
                    <a:pt x="4004" y="1001"/>
                  </a:cubicBezTo>
                  <a:cubicBezTo>
                    <a:pt x="3837" y="1012"/>
                    <a:pt x="3670" y="1016"/>
                    <a:pt x="3503" y="1016"/>
                  </a:cubicBezTo>
                  <a:cubicBezTo>
                    <a:pt x="3170" y="1016"/>
                    <a:pt x="2836" y="1001"/>
                    <a:pt x="2503" y="1001"/>
                  </a:cubicBezTo>
                  <a:cubicBezTo>
                    <a:pt x="1902" y="968"/>
                    <a:pt x="1335" y="935"/>
                    <a:pt x="735" y="935"/>
                  </a:cubicBezTo>
                  <a:cubicBezTo>
                    <a:pt x="709" y="933"/>
                    <a:pt x="685" y="931"/>
                    <a:pt x="661" y="931"/>
                  </a:cubicBezTo>
                  <a:cubicBezTo>
                    <a:pt x="314" y="931"/>
                    <a:pt x="163" y="1158"/>
                    <a:pt x="101" y="1502"/>
                  </a:cubicBezTo>
                  <a:cubicBezTo>
                    <a:pt x="1" y="2102"/>
                    <a:pt x="334" y="2636"/>
                    <a:pt x="1068" y="2736"/>
                  </a:cubicBezTo>
                  <a:cubicBezTo>
                    <a:pt x="1635" y="2803"/>
                    <a:pt x="2236" y="2803"/>
                    <a:pt x="2836" y="2836"/>
                  </a:cubicBezTo>
                  <a:cubicBezTo>
                    <a:pt x="4304" y="2903"/>
                    <a:pt x="5772" y="3003"/>
                    <a:pt x="7273" y="3070"/>
                  </a:cubicBezTo>
                  <a:cubicBezTo>
                    <a:pt x="8540" y="3136"/>
                    <a:pt x="9808" y="3170"/>
                    <a:pt x="11075" y="3236"/>
                  </a:cubicBezTo>
                  <a:cubicBezTo>
                    <a:pt x="11676" y="3270"/>
                    <a:pt x="12310" y="3370"/>
                    <a:pt x="12910" y="3403"/>
                  </a:cubicBezTo>
                  <a:cubicBezTo>
                    <a:pt x="14578" y="3436"/>
                    <a:pt x="16246" y="3436"/>
                    <a:pt x="17880" y="3470"/>
                  </a:cubicBezTo>
                  <a:cubicBezTo>
                    <a:pt x="18960" y="3497"/>
                    <a:pt x="20039" y="3546"/>
                    <a:pt x="21119" y="3546"/>
                  </a:cubicBezTo>
                  <a:cubicBezTo>
                    <a:pt x="21373" y="3546"/>
                    <a:pt x="21628" y="3543"/>
                    <a:pt x="21883" y="3537"/>
                  </a:cubicBezTo>
                  <a:cubicBezTo>
                    <a:pt x="24385" y="3436"/>
                    <a:pt x="26887" y="3303"/>
                    <a:pt x="29388" y="3203"/>
                  </a:cubicBezTo>
                  <a:cubicBezTo>
                    <a:pt x="31890" y="3103"/>
                    <a:pt x="34359" y="3070"/>
                    <a:pt x="36860" y="2903"/>
                  </a:cubicBezTo>
                  <a:cubicBezTo>
                    <a:pt x="40196" y="2636"/>
                    <a:pt x="43499" y="2302"/>
                    <a:pt x="46868" y="2302"/>
                  </a:cubicBezTo>
                  <a:cubicBezTo>
                    <a:pt x="47032" y="2306"/>
                    <a:pt x="47196" y="2308"/>
                    <a:pt x="47359" y="2308"/>
                  </a:cubicBezTo>
                  <a:cubicBezTo>
                    <a:pt x="48730" y="2308"/>
                    <a:pt x="50100" y="2192"/>
                    <a:pt x="51471" y="2102"/>
                  </a:cubicBezTo>
                  <a:cubicBezTo>
                    <a:pt x="52905" y="2035"/>
                    <a:pt x="54340" y="1935"/>
                    <a:pt x="55807" y="1869"/>
                  </a:cubicBezTo>
                  <a:cubicBezTo>
                    <a:pt x="55807" y="1902"/>
                    <a:pt x="55807" y="1935"/>
                    <a:pt x="55807" y="1969"/>
                  </a:cubicBezTo>
                  <a:cubicBezTo>
                    <a:pt x="56341" y="1969"/>
                    <a:pt x="56875" y="1977"/>
                    <a:pt x="57408" y="1977"/>
                  </a:cubicBezTo>
                  <a:cubicBezTo>
                    <a:pt x="57942" y="1977"/>
                    <a:pt x="58476" y="1969"/>
                    <a:pt x="59010" y="1935"/>
                  </a:cubicBezTo>
                  <a:cubicBezTo>
                    <a:pt x="59810" y="1902"/>
                    <a:pt x="60644" y="1735"/>
                    <a:pt x="61411" y="1535"/>
                  </a:cubicBezTo>
                  <a:cubicBezTo>
                    <a:pt x="61712" y="1502"/>
                    <a:pt x="61945" y="1268"/>
                    <a:pt x="61945" y="901"/>
                  </a:cubicBezTo>
                  <a:cubicBezTo>
                    <a:pt x="61912" y="534"/>
                    <a:pt x="61745" y="268"/>
                    <a:pt x="61445" y="134"/>
                  </a:cubicBezTo>
                  <a:cubicBezTo>
                    <a:pt x="61211" y="34"/>
                    <a:pt x="60911" y="1"/>
                    <a:pt x="6067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2" name="Google Shape;212;p32"/>
            <p:cNvSpPr/>
            <p:nvPr/>
          </p:nvSpPr>
          <p:spPr>
            <a:xfrm>
              <a:off x="3867706" y="1900661"/>
              <a:ext cx="189818" cy="267665"/>
            </a:xfrm>
            <a:custGeom>
              <a:avLst/>
              <a:gdLst/>
              <a:ahLst/>
              <a:cxnLst/>
              <a:rect l="l" t="t" r="r" b="b"/>
              <a:pathLst>
                <a:path w="12577" h="17735" extrusionOk="0">
                  <a:moveTo>
                    <a:pt x="11886" y="1"/>
                  </a:moveTo>
                  <a:cubicBezTo>
                    <a:pt x="11759" y="1"/>
                    <a:pt x="11617" y="67"/>
                    <a:pt x="11409" y="184"/>
                  </a:cubicBezTo>
                  <a:cubicBezTo>
                    <a:pt x="11209" y="318"/>
                    <a:pt x="11009" y="451"/>
                    <a:pt x="10842" y="618"/>
                  </a:cubicBezTo>
                  <a:cubicBezTo>
                    <a:pt x="9708" y="1785"/>
                    <a:pt x="8540" y="2953"/>
                    <a:pt x="7439" y="4187"/>
                  </a:cubicBezTo>
                  <a:cubicBezTo>
                    <a:pt x="6672" y="5054"/>
                    <a:pt x="6038" y="6022"/>
                    <a:pt x="5271" y="6889"/>
                  </a:cubicBezTo>
                  <a:cubicBezTo>
                    <a:pt x="2870" y="9591"/>
                    <a:pt x="1335" y="12760"/>
                    <a:pt x="168" y="16129"/>
                  </a:cubicBezTo>
                  <a:cubicBezTo>
                    <a:pt x="34" y="16496"/>
                    <a:pt x="1" y="16896"/>
                    <a:pt x="34" y="17263"/>
                  </a:cubicBezTo>
                  <a:cubicBezTo>
                    <a:pt x="34" y="17430"/>
                    <a:pt x="268" y="17730"/>
                    <a:pt x="401" y="17730"/>
                  </a:cubicBezTo>
                  <a:cubicBezTo>
                    <a:pt x="422" y="17733"/>
                    <a:pt x="442" y="17734"/>
                    <a:pt x="463" y="17734"/>
                  </a:cubicBezTo>
                  <a:cubicBezTo>
                    <a:pt x="681" y="17734"/>
                    <a:pt x="919" y="17585"/>
                    <a:pt x="1102" y="17463"/>
                  </a:cubicBezTo>
                  <a:cubicBezTo>
                    <a:pt x="1235" y="17330"/>
                    <a:pt x="1235" y="17063"/>
                    <a:pt x="1335" y="16896"/>
                  </a:cubicBezTo>
                  <a:cubicBezTo>
                    <a:pt x="1702" y="15962"/>
                    <a:pt x="2036" y="14995"/>
                    <a:pt x="2536" y="14161"/>
                  </a:cubicBezTo>
                  <a:cubicBezTo>
                    <a:pt x="4037" y="11592"/>
                    <a:pt x="5438" y="9024"/>
                    <a:pt x="7173" y="6622"/>
                  </a:cubicBezTo>
                  <a:cubicBezTo>
                    <a:pt x="8607" y="4654"/>
                    <a:pt x="10108" y="2819"/>
                    <a:pt x="11976" y="1318"/>
                  </a:cubicBezTo>
                  <a:cubicBezTo>
                    <a:pt x="12210" y="1118"/>
                    <a:pt x="12376" y="818"/>
                    <a:pt x="12576" y="551"/>
                  </a:cubicBezTo>
                  <a:cubicBezTo>
                    <a:pt x="12251" y="164"/>
                    <a:pt x="12086" y="1"/>
                    <a:pt x="118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32"/>
            <p:cNvSpPr/>
            <p:nvPr/>
          </p:nvSpPr>
          <p:spPr>
            <a:xfrm>
              <a:off x="4349482" y="1524629"/>
              <a:ext cx="399242" cy="45549"/>
            </a:xfrm>
            <a:custGeom>
              <a:avLst/>
              <a:gdLst/>
              <a:ahLst/>
              <a:cxnLst/>
              <a:rect l="l" t="t" r="r" b="b"/>
              <a:pathLst>
                <a:path w="26453" h="3018" extrusionOk="0">
                  <a:moveTo>
                    <a:pt x="15928" y="0"/>
                  </a:moveTo>
                  <a:cubicBezTo>
                    <a:pt x="13645" y="0"/>
                    <a:pt x="11364" y="196"/>
                    <a:pt x="9107" y="416"/>
                  </a:cubicBezTo>
                  <a:cubicBezTo>
                    <a:pt x="6672" y="649"/>
                    <a:pt x="4270" y="1150"/>
                    <a:pt x="1835" y="1550"/>
                  </a:cubicBezTo>
                  <a:cubicBezTo>
                    <a:pt x="1335" y="1650"/>
                    <a:pt x="835" y="1850"/>
                    <a:pt x="368" y="2084"/>
                  </a:cubicBezTo>
                  <a:cubicBezTo>
                    <a:pt x="167" y="2184"/>
                    <a:pt x="101" y="2484"/>
                    <a:pt x="1" y="2717"/>
                  </a:cubicBezTo>
                  <a:cubicBezTo>
                    <a:pt x="234" y="2818"/>
                    <a:pt x="434" y="2918"/>
                    <a:pt x="668" y="3018"/>
                  </a:cubicBezTo>
                  <a:cubicBezTo>
                    <a:pt x="768" y="3018"/>
                    <a:pt x="868" y="2984"/>
                    <a:pt x="968" y="2951"/>
                  </a:cubicBezTo>
                  <a:cubicBezTo>
                    <a:pt x="1635" y="2851"/>
                    <a:pt x="2336" y="2717"/>
                    <a:pt x="3036" y="2584"/>
                  </a:cubicBezTo>
                  <a:cubicBezTo>
                    <a:pt x="5338" y="2217"/>
                    <a:pt x="7573" y="1783"/>
                    <a:pt x="9874" y="1450"/>
                  </a:cubicBezTo>
                  <a:cubicBezTo>
                    <a:pt x="11008" y="1283"/>
                    <a:pt x="12176" y="1383"/>
                    <a:pt x="13310" y="1283"/>
                  </a:cubicBezTo>
                  <a:cubicBezTo>
                    <a:pt x="14381" y="1157"/>
                    <a:pt x="15452" y="1091"/>
                    <a:pt x="16523" y="1091"/>
                  </a:cubicBezTo>
                  <a:cubicBezTo>
                    <a:pt x="17720" y="1091"/>
                    <a:pt x="18918" y="1174"/>
                    <a:pt x="20115" y="1350"/>
                  </a:cubicBezTo>
                  <a:cubicBezTo>
                    <a:pt x="21416" y="1517"/>
                    <a:pt x="22717" y="1783"/>
                    <a:pt x="24018" y="2017"/>
                  </a:cubicBezTo>
                  <a:cubicBezTo>
                    <a:pt x="24551" y="2117"/>
                    <a:pt x="25085" y="2250"/>
                    <a:pt x="25586" y="2317"/>
                  </a:cubicBezTo>
                  <a:cubicBezTo>
                    <a:pt x="25673" y="2337"/>
                    <a:pt x="25757" y="2348"/>
                    <a:pt x="25836" y="2348"/>
                  </a:cubicBezTo>
                  <a:cubicBezTo>
                    <a:pt x="26145" y="2348"/>
                    <a:pt x="26373" y="2182"/>
                    <a:pt x="26453" y="1783"/>
                  </a:cubicBezTo>
                  <a:cubicBezTo>
                    <a:pt x="26186" y="1150"/>
                    <a:pt x="25586" y="1116"/>
                    <a:pt x="25052" y="1016"/>
                  </a:cubicBezTo>
                  <a:cubicBezTo>
                    <a:pt x="23551" y="749"/>
                    <a:pt x="22016" y="516"/>
                    <a:pt x="20515" y="316"/>
                  </a:cubicBezTo>
                  <a:cubicBezTo>
                    <a:pt x="18990" y="88"/>
                    <a:pt x="17458" y="0"/>
                    <a:pt x="1592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4" name="Google Shape;214;p32"/>
            <p:cNvSpPr/>
            <p:nvPr/>
          </p:nvSpPr>
          <p:spPr>
            <a:xfrm>
              <a:off x="3861669" y="2514587"/>
              <a:ext cx="78556" cy="290123"/>
            </a:xfrm>
            <a:custGeom>
              <a:avLst/>
              <a:gdLst/>
              <a:ahLst/>
              <a:cxnLst/>
              <a:rect l="l" t="t" r="r" b="b"/>
              <a:pathLst>
                <a:path w="5205" h="19223" extrusionOk="0">
                  <a:moveTo>
                    <a:pt x="668" y="1"/>
                  </a:moveTo>
                  <a:cubicBezTo>
                    <a:pt x="267" y="234"/>
                    <a:pt x="34" y="568"/>
                    <a:pt x="1" y="1002"/>
                  </a:cubicBezTo>
                  <a:cubicBezTo>
                    <a:pt x="1" y="1936"/>
                    <a:pt x="1" y="2836"/>
                    <a:pt x="67" y="3737"/>
                  </a:cubicBezTo>
                  <a:cubicBezTo>
                    <a:pt x="167" y="4537"/>
                    <a:pt x="401" y="5305"/>
                    <a:pt x="534" y="6105"/>
                  </a:cubicBezTo>
                  <a:cubicBezTo>
                    <a:pt x="834" y="8040"/>
                    <a:pt x="1268" y="9975"/>
                    <a:pt x="1835" y="11876"/>
                  </a:cubicBezTo>
                  <a:cubicBezTo>
                    <a:pt x="2402" y="13677"/>
                    <a:pt x="2803" y="15512"/>
                    <a:pt x="3303" y="17347"/>
                  </a:cubicBezTo>
                  <a:cubicBezTo>
                    <a:pt x="3436" y="17814"/>
                    <a:pt x="3636" y="18281"/>
                    <a:pt x="3837" y="18748"/>
                  </a:cubicBezTo>
                  <a:cubicBezTo>
                    <a:pt x="3968" y="19037"/>
                    <a:pt x="4162" y="19223"/>
                    <a:pt x="4451" y="19223"/>
                  </a:cubicBezTo>
                  <a:cubicBezTo>
                    <a:pt x="4528" y="19223"/>
                    <a:pt x="4612" y="19209"/>
                    <a:pt x="4704" y="19181"/>
                  </a:cubicBezTo>
                  <a:cubicBezTo>
                    <a:pt x="5071" y="19014"/>
                    <a:pt x="5204" y="18681"/>
                    <a:pt x="5071" y="18214"/>
                  </a:cubicBezTo>
                  <a:cubicBezTo>
                    <a:pt x="4837" y="17280"/>
                    <a:pt x="4604" y="16312"/>
                    <a:pt x="4337" y="15378"/>
                  </a:cubicBezTo>
                  <a:cubicBezTo>
                    <a:pt x="3036" y="10875"/>
                    <a:pt x="2135" y="6272"/>
                    <a:pt x="1368" y="1635"/>
                  </a:cubicBezTo>
                  <a:cubicBezTo>
                    <a:pt x="1268" y="1068"/>
                    <a:pt x="1135" y="468"/>
                    <a:pt x="66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5" name="Google Shape;215;p32"/>
            <p:cNvSpPr/>
            <p:nvPr/>
          </p:nvSpPr>
          <p:spPr>
            <a:xfrm>
              <a:off x="4181842" y="3511382"/>
              <a:ext cx="77047" cy="248951"/>
            </a:xfrm>
            <a:custGeom>
              <a:avLst/>
              <a:gdLst/>
              <a:ahLst/>
              <a:cxnLst/>
              <a:rect l="l" t="t" r="r" b="b"/>
              <a:pathLst>
                <a:path w="5105" h="16495" extrusionOk="0">
                  <a:moveTo>
                    <a:pt x="268" y="0"/>
                  </a:moveTo>
                  <a:cubicBezTo>
                    <a:pt x="67" y="234"/>
                    <a:pt x="1" y="434"/>
                    <a:pt x="1" y="634"/>
                  </a:cubicBezTo>
                  <a:cubicBezTo>
                    <a:pt x="34" y="1134"/>
                    <a:pt x="67" y="1635"/>
                    <a:pt x="201" y="2102"/>
                  </a:cubicBezTo>
                  <a:cubicBezTo>
                    <a:pt x="401" y="3169"/>
                    <a:pt x="668" y="4170"/>
                    <a:pt x="901" y="5237"/>
                  </a:cubicBezTo>
                  <a:cubicBezTo>
                    <a:pt x="1001" y="5704"/>
                    <a:pt x="1035" y="6205"/>
                    <a:pt x="1168" y="6705"/>
                  </a:cubicBezTo>
                  <a:cubicBezTo>
                    <a:pt x="1435" y="7739"/>
                    <a:pt x="1769" y="8740"/>
                    <a:pt x="2035" y="9774"/>
                  </a:cubicBezTo>
                  <a:cubicBezTo>
                    <a:pt x="2536" y="11642"/>
                    <a:pt x="2969" y="13543"/>
                    <a:pt x="3436" y="15444"/>
                  </a:cubicBezTo>
                  <a:cubicBezTo>
                    <a:pt x="3651" y="16197"/>
                    <a:pt x="3931" y="16495"/>
                    <a:pt x="4573" y="16495"/>
                  </a:cubicBezTo>
                  <a:cubicBezTo>
                    <a:pt x="4728" y="16495"/>
                    <a:pt x="4903" y="16478"/>
                    <a:pt x="5104" y="16445"/>
                  </a:cubicBezTo>
                  <a:cubicBezTo>
                    <a:pt x="5071" y="16112"/>
                    <a:pt x="5038" y="15745"/>
                    <a:pt x="4971" y="15444"/>
                  </a:cubicBezTo>
                  <a:cubicBezTo>
                    <a:pt x="4704" y="14477"/>
                    <a:pt x="4437" y="13543"/>
                    <a:pt x="4170" y="12609"/>
                  </a:cubicBezTo>
                  <a:cubicBezTo>
                    <a:pt x="3637" y="10774"/>
                    <a:pt x="3103" y="8940"/>
                    <a:pt x="2603" y="7072"/>
                  </a:cubicBezTo>
                  <a:cubicBezTo>
                    <a:pt x="2469" y="6672"/>
                    <a:pt x="2302" y="6238"/>
                    <a:pt x="2169" y="5838"/>
                  </a:cubicBezTo>
                  <a:cubicBezTo>
                    <a:pt x="1669" y="4136"/>
                    <a:pt x="1168" y="2435"/>
                    <a:pt x="634" y="734"/>
                  </a:cubicBezTo>
                  <a:cubicBezTo>
                    <a:pt x="568" y="500"/>
                    <a:pt x="401" y="234"/>
                    <a:pt x="2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6" name="Google Shape;216;p32"/>
            <p:cNvSpPr/>
            <p:nvPr/>
          </p:nvSpPr>
          <p:spPr>
            <a:xfrm>
              <a:off x="4006158" y="3032061"/>
              <a:ext cx="75523" cy="157837"/>
            </a:xfrm>
            <a:custGeom>
              <a:avLst/>
              <a:gdLst/>
              <a:ahLst/>
              <a:cxnLst/>
              <a:rect l="l" t="t" r="r" b="b"/>
              <a:pathLst>
                <a:path w="5004" h="10458" extrusionOk="0">
                  <a:moveTo>
                    <a:pt x="841" y="1"/>
                  </a:moveTo>
                  <a:cubicBezTo>
                    <a:pt x="817" y="1"/>
                    <a:pt x="793" y="2"/>
                    <a:pt x="767" y="4"/>
                  </a:cubicBezTo>
                  <a:cubicBezTo>
                    <a:pt x="400" y="71"/>
                    <a:pt x="0" y="404"/>
                    <a:pt x="0" y="771"/>
                  </a:cubicBezTo>
                  <a:cubicBezTo>
                    <a:pt x="0" y="1005"/>
                    <a:pt x="100" y="1305"/>
                    <a:pt x="200" y="1538"/>
                  </a:cubicBezTo>
                  <a:cubicBezTo>
                    <a:pt x="467" y="2139"/>
                    <a:pt x="834" y="2706"/>
                    <a:pt x="1101" y="3340"/>
                  </a:cubicBezTo>
                  <a:cubicBezTo>
                    <a:pt x="1901" y="5308"/>
                    <a:pt x="2669" y="7276"/>
                    <a:pt x="3469" y="9277"/>
                  </a:cubicBezTo>
                  <a:cubicBezTo>
                    <a:pt x="3603" y="9578"/>
                    <a:pt x="3703" y="9878"/>
                    <a:pt x="3903" y="10111"/>
                  </a:cubicBezTo>
                  <a:cubicBezTo>
                    <a:pt x="4047" y="10285"/>
                    <a:pt x="4317" y="10458"/>
                    <a:pt x="4473" y="10458"/>
                  </a:cubicBezTo>
                  <a:cubicBezTo>
                    <a:pt x="4497" y="10458"/>
                    <a:pt x="4519" y="10454"/>
                    <a:pt x="4537" y="10445"/>
                  </a:cubicBezTo>
                  <a:cubicBezTo>
                    <a:pt x="4770" y="10345"/>
                    <a:pt x="4870" y="10045"/>
                    <a:pt x="5004" y="9844"/>
                  </a:cubicBezTo>
                  <a:cubicBezTo>
                    <a:pt x="4904" y="9511"/>
                    <a:pt x="4837" y="9311"/>
                    <a:pt x="4770" y="9077"/>
                  </a:cubicBezTo>
                  <a:cubicBezTo>
                    <a:pt x="3869" y="6142"/>
                    <a:pt x="2735" y="3273"/>
                    <a:pt x="1434" y="504"/>
                  </a:cubicBezTo>
                  <a:cubicBezTo>
                    <a:pt x="1309" y="223"/>
                    <a:pt x="1185" y="1"/>
                    <a:pt x="84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7" name="Google Shape;217;p32"/>
            <p:cNvSpPr/>
            <p:nvPr/>
          </p:nvSpPr>
          <p:spPr>
            <a:xfrm>
              <a:off x="3937189" y="2818162"/>
              <a:ext cx="25174" cy="26638"/>
            </a:xfrm>
            <a:custGeom>
              <a:avLst/>
              <a:gdLst/>
              <a:ahLst/>
              <a:cxnLst/>
              <a:rect l="l" t="t" r="r" b="b"/>
              <a:pathLst>
                <a:path w="1668" h="1765" extrusionOk="0">
                  <a:moveTo>
                    <a:pt x="701" y="0"/>
                  </a:moveTo>
                  <a:cubicBezTo>
                    <a:pt x="267" y="134"/>
                    <a:pt x="0" y="401"/>
                    <a:pt x="0" y="868"/>
                  </a:cubicBezTo>
                  <a:cubicBezTo>
                    <a:pt x="0" y="1268"/>
                    <a:pt x="267" y="1501"/>
                    <a:pt x="567" y="1668"/>
                  </a:cubicBezTo>
                  <a:cubicBezTo>
                    <a:pt x="678" y="1735"/>
                    <a:pt x="778" y="1764"/>
                    <a:pt x="869" y="1764"/>
                  </a:cubicBezTo>
                  <a:cubicBezTo>
                    <a:pt x="1049" y="1764"/>
                    <a:pt x="1190" y="1646"/>
                    <a:pt x="1301" y="1468"/>
                  </a:cubicBezTo>
                  <a:cubicBezTo>
                    <a:pt x="1668" y="868"/>
                    <a:pt x="1535" y="501"/>
                    <a:pt x="7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8" name="Google Shape;218;p32"/>
            <p:cNvSpPr/>
            <p:nvPr/>
          </p:nvSpPr>
          <p:spPr>
            <a:xfrm>
              <a:off x="4092740" y="3224891"/>
              <a:ext cx="18141" cy="24752"/>
            </a:xfrm>
            <a:custGeom>
              <a:avLst/>
              <a:gdLst/>
              <a:ahLst/>
              <a:cxnLst/>
              <a:rect l="l" t="t" r="r" b="b"/>
              <a:pathLst>
                <a:path w="1202" h="1640" extrusionOk="0">
                  <a:moveTo>
                    <a:pt x="651" y="0"/>
                  </a:moveTo>
                  <a:cubicBezTo>
                    <a:pt x="634" y="0"/>
                    <a:pt x="618" y="1"/>
                    <a:pt x="601" y="3"/>
                  </a:cubicBezTo>
                  <a:cubicBezTo>
                    <a:pt x="267" y="36"/>
                    <a:pt x="0" y="403"/>
                    <a:pt x="0" y="870"/>
                  </a:cubicBezTo>
                  <a:cubicBezTo>
                    <a:pt x="0" y="1345"/>
                    <a:pt x="181" y="1640"/>
                    <a:pt x="485" y="1640"/>
                  </a:cubicBezTo>
                  <a:cubicBezTo>
                    <a:pt x="501" y="1640"/>
                    <a:pt x="517" y="1639"/>
                    <a:pt x="534" y="1637"/>
                  </a:cubicBezTo>
                  <a:cubicBezTo>
                    <a:pt x="934" y="1604"/>
                    <a:pt x="1201" y="1237"/>
                    <a:pt x="1168" y="737"/>
                  </a:cubicBezTo>
                  <a:cubicBezTo>
                    <a:pt x="1168" y="293"/>
                    <a:pt x="957" y="0"/>
                    <a:pt x="65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9" name="Google Shape;219;p32"/>
            <p:cNvSpPr/>
            <p:nvPr/>
          </p:nvSpPr>
          <p:spPr>
            <a:xfrm>
              <a:off x="4260380" y="3787248"/>
              <a:ext cx="24178" cy="20164"/>
            </a:xfrm>
            <a:custGeom>
              <a:avLst/>
              <a:gdLst/>
              <a:ahLst/>
              <a:cxnLst/>
              <a:rect l="l" t="t" r="r" b="b"/>
              <a:pathLst>
                <a:path w="1602" h="1336" extrusionOk="0">
                  <a:moveTo>
                    <a:pt x="634" y="1"/>
                  </a:moveTo>
                  <a:cubicBezTo>
                    <a:pt x="567" y="1"/>
                    <a:pt x="501" y="34"/>
                    <a:pt x="467" y="68"/>
                  </a:cubicBezTo>
                  <a:cubicBezTo>
                    <a:pt x="301" y="268"/>
                    <a:pt x="0" y="535"/>
                    <a:pt x="34" y="635"/>
                  </a:cubicBezTo>
                  <a:cubicBezTo>
                    <a:pt x="134" y="901"/>
                    <a:pt x="434" y="1068"/>
                    <a:pt x="668" y="1335"/>
                  </a:cubicBezTo>
                  <a:cubicBezTo>
                    <a:pt x="1034" y="1102"/>
                    <a:pt x="1335" y="968"/>
                    <a:pt x="1501" y="701"/>
                  </a:cubicBezTo>
                  <a:cubicBezTo>
                    <a:pt x="1602" y="568"/>
                    <a:pt x="1535" y="168"/>
                    <a:pt x="1435" y="101"/>
                  </a:cubicBezTo>
                  <a:cubicBezTo>
                    <a:pt x="1279" y="12"/>
                    <a:pt x="1094" y="12"/>
                    <a:pt x="908" y="12"/>
                  </a:cubicBezTo>
                  <a:lnTo>
                    <a:pt x="908" y="12"/>
                  </a:lnTo>
                  <a:cubicBezTo>
                    <a:pt x="816" y="12"/>
                    <a:pt x="723" y="12"/>
                    <a:pt x="63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0" name="Google Shape;220;p32"/>
            <p:cNvSpPr/>
            <p:nvPr/>
          </p:nvSpPr>
          <p:spPr>
            <a:xfrm>
              <a:off x="4553372" y="4191502"/>
              <a:ext cx="209439" cy="33943"/>
            </a:xfrm>
            <a:custGeom>
              <a:avLst/>
              <a:gdLst/>
              <a:ahLst/>
              <a:cxnLst/>
              <a:rect l="l" t="t" r="r" b="b"/>
              <a:pathLst>
                <a:path w="13877" h="2249" extrusionOk="0">
                  <a:moveTo>
                    <a:pt x="601" y="1"/>
                  </a:moveTo>
                  <a:cubicBezTo>
                    <a:pt x="434" y="1"/>
                    <a:pt x="234" y="34"/>
                    <a:pt x="67" y="67"/>
                  </a:cubicBezTo>
                  <a:lnTo>
                    <a:pt x="0" y="268"/>
                  </a:lnTo>
                  <a:cubicBezTo>
                    <a:pt x="334" y="434"/>
                    <a:pt x="634" y="701"/>
                    <a:pt x="1001" y="768"/>
                  </a:cubicBezTo>
                  <a:cubicBezTo>
                    <a:pt x="1868" y="1001"/>
                    <a:pt x="2769" y="1202"/>
                    <a:pt x="3670" y="1302"/>
                  </a:cubicBezTo>
                  <a:cubicBezTo>
                    <a:pt x="6205" y="1635"/>
                    <a:pt x="8773" y="1902"/>
                    <a:pt x="11342" y="2169"/>
                  </a:cubicBezTo>
                  <a:cubicBezTo>
                    <a:pt x="11732" y="2218"/>
                    <a:pt x="12141" y="2249"/>
                    <a:pt x="12554" y="2249"/>
                  </a:cubicBezTo>
                  <a:cubicBezTo>
                    <a:pt x="12706" y="2249"/>
                    <a:pt x="12858" y="2245"/>
                    <a:pt x="13010" y="2236"/>
                  </a:cubicBezTo>
                  <a:cubicBezTo>
                    <a:pt x="13510" y="2236"/>
                    <a:pt x="13843" y="1969"/>
                    <a:pt x="13877" y="1268"/>
                  </a:cubicBezTo>
                  <a:cubicBezTo>
                    <a:pt x="13577" y="1168"/>
                    <a:pt x="13276" y="1001"/>
                    <a:pt x="12976" y="968"/>
                  </a:cubicBezTo>
                  <a:cubicBezTo>
                    <a:pt x="12242" y="868"/>
                    <a:pt x="11508" y="868"/>
                    <a:pt x="10775" y="801"/>
                  </a:cubicBezTo>
                  <a:cubicBezTo>
                    <a:pt x="7372" y="534"/>
                    <a:pt x="4003" y="268"/>
                    <a:pt x="6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1" name="Google Shape;221;p32"/>
            <p:cNvSpPr/>
            <p:nvPr/>
          </p:nvSpPr>
          <p:spPr>
            <a:xfrm>
              <a:off x="4775418" y="4208057"/>
              <a:ext cx="24646" cy="17205"/>
            </a:xfrm>
            <a:custGeom>
              <a:avLst/>
              <a:gdLst/>
              <a:ahLst/>
              <a:cxnLst/>
              <a:rect l="l" t="t" r="r" b="b"/>
              <a:pathLst>
                <a:path w="1633" h="1140" extrusionOk="0">
                  <a:moveTo>
                    <a:pt x="580" y="1"/>
                  </a:moveTo>
                  <a:cubicBezTo>
                    <a:pt x="227" y="1"/>
                    <a:pt x="0" y="195"/>
                    <a:pt x="31" y="505"/>
                  </a:cubicBezTo>
                  <a:cubicBezTo>
                    <a:pt x="31" y="872"/>
                    <a:pt x="365" y="1139"/>
                    <a:pt x="865" y="1139"/>
                  </a:cubicBezTo>
                  <a:cubicBezTo>
                    <a:pt x="903" y="1139"/>
                    <a:pt x="943" y="1139"/>
                    <a:pt x="984" y="1139"/>
                  </a:cubicBezTo>
                  <a:cubicBezTo>
                    <a:pt x="1231" y="1139"/>
                    <a:pt x="1508" y="1115"/>
                    <a:pt x="1566" y="772"/>
                  </a:cubicBezTo>
                  <a:cubicBezTo>
                    <a:pt x="1632" y="405"/>
                    <a:pt x="1165" y="4"/>
                    <a:pt x="665" y="4"/>
                  </a:cubicBezTo>
                  <a:cubicBezTo>
                    <a:pt x="636" y="2"/>
                    <a:pt x="608" y="1"/>
                    <a:pt x="58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2" name="Google Shape;222;p32"/>
            <p:cNvSpPr/>
            <p:nvPr/>
          </p:nvSpPr>
          <p:spPr>
            <a:xfrm>
              <a:off x="4457222" y="3964458"/>
              <a:ext cx="239639" cy="30442"/>
            </a:xfrm>
            <a:custGeom>
              <a:avLst/>
              <a:gdLst/>
              <a:ahLst/>
              <a:cxnLst/>
              <a:rect l="l" t="t" r="r" b="b"/>
              <a:pathLst>
                <a:path w="15878" h="2017" extrusionOk="0">
                  <a:moveTo>
                    <a:pt x="1034" y="1"/>
                  </a:moveTo>
                  <a:cubicBezTo>
                    <a:pt x="667" y="1"/>
                    <a:pt x="334" y="67"/>
                    <a:pt x="0" y="101"/>
                  </a:cubicBezTo>
                  <a:cubicBezTo>
                    <a:pt x="100" y="368"/>
                    <a:pt x="234" y="568"/>
                    <a:pt x="400" y="601"/>
                  </a:cubicBezTo>
                  <a:cubicBezTo>
                    <a:pt x="767" y="734"/>
                    <a:pt x="1168" y="868"/>
                    <a:pt x="1601" y="901"/>
                  </a:cubicBezTo>
                  <a:cubicBezTo>
                    <a:pt x="3402" y="1101"/>
                    <a:pt x="5237" y="1268"/>
                    <a:pt x="7072" y="1435"/>
                  </a:cubicBezTo>
                  <a:cubicBezTo>
                    <a:pt x="9407" y="1635"/>
                    <a:pt x="11775" y="1802"/>
                    <a:pt x="14143" y="2002"/>
                  </a:cubicBezTo>
                  <a:cubicBezTo>
                    <a:pt x="14244" y="2013"/>
                    <a:pt x="14344" y="2017"/>
                    <a:pt x="14442" y="2017"/>
                  </a:cubicBezTo>
                  <a:cubicBezTo>
                    <a:pt x="14640" y="2017"/>
                    <a:pt x="14833" y="2002"/>
                    <a:pt x="15011" y="2002"/>
                  </a:cubicBezTo>
                  <a:cubicBezTo>
                    <a:pt x="15411" y="2002"/>
                    <a:pt x="15711" y="1835"/>
                    <a:pt x="15878" y="1402"/>
                  </a:cubicBezTo>
                  <a:cubicBezTo>
                    <a:pt x="15544" y="901"/>
                    <a:pt x="15111" y="734"/>
                    <a:pt x="14577" y="701"/>
                  </a:cubicBezTo>
                  <a:cubicBezTo>
                    <a:pt x="11942" y="534"/>
                    <a:pt x="9307" y="334"/>
                    <a:pt x="6671" y="201"/>
                  </a:cubicBezTo>
                  <a:cubicBezTo>
                    <a:pt x="4803" y="101"/>
                    <a:pt x="2902" y="67"/>
                    <a:pt x="103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3" name="Google Shape;223;p32"/>
            <p:cNvSpPr/>
            <p:nvPr/>
          </p:nvSpPr>
          <p:spPr>
            <a:xfrm>
              <a:off x="4710946" y="3980652"/>
              <a:ext cx="31724" cy="15032"/>
            </a:xfrm>
            <a:custGeom>
              <a:avLst/>
              <a:gdLst/>
              <a:ahLst/>
              <a:cxnLst/>
              <a:rect l="l" t="t" r="r" b="b"/>
              <a:pathLst>
                <a:path w="2102" h="996" extrusionOk="0">
                  <a:moveTo>
                    <a:pt x="872" y="0"/>
                  </a:moveTo>
                  <a:cubicBezTo>
                    <a:pt x="707" y="0"/>
                    <a:pt x="542" y="36"/>
                    <a:pt x="367" y="128"/>
                  </a:cubicBezTo>
                  <a:cubicBezTo>
                    <a:pt x="200" y="229"/>
                    <a:pt x="133" y="495"/>
                    <a:pt x="0" y="662"/>
                  </a:cubicBezTo>
                  <a:cubicBezTo>
                    <a:pt x="200" y="762"/>
                    <a:pt x="367" y="996"/>
                    <a:pt x="534" y="996"/>
                  </a:cubicBezTo>
                  <a:cubicBezTo>
                    <a:pt x="1067" y="929"/>
                    <a:pt x="1568" y="796"/>
                    <a:pt x="2102" y="295"/>
                  </a:cubicBezTo>
                  <a:cubicBezTo>
                    <a:pt x="1617" y="180"/>
                    <a:pt x="1244" y="0"/>
                    <a:pt x="87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4" name="Google Shape;224;p32"/>
            <p:cNvSpPr/>
            <p:nvPr/>
          </p:nvSpPr>
          <p:spPr>
            <a:xfrm>
              <a:off x="4368105" y="4259461"/>
              <a:ext cx="141492" cy="26336"/>
            </a:xfrm>
            <a:custGeom>
              <a:avLst/>
              <a:gdLst/>
              <a:ahLst/>
              <a:cxnLst/>
              <a:rect l="l" t="t" r="r" b="b"/>
              <a:pathLst>
                <a:path w="9375" h="1745" extrusionOk="0">
                  <a:moveTo>
                    <a:pt x="1235" y="1"/>
                  </a:moveTo>
                  <a:cubicBezTo>
                    <a:pt x="801" y="1"/>
                    <a:pt x="368" y="101"/>
                    <a:pt x="1" y="435"/>
                  </a:cubicBezTo>
                  <a:cubicBezTo>
                    <a:pt x="234" y="1035"/>
                    <a:pt x="768" y="968"/>
                    <a:pt x="1202" y="1035"/>
                  </a:cubicBezTo>
                  <a:cubicBezTo>
                    <a:pt x="3537" y="1268"/>
                    <a:pt x="5905" y="1502"/>
                    <a:pt x="8240" y="1735"/>
                  </a:cubicBezTo>
                  <a:cubicBezTo>
                    <a:pt x="8316" y="1741"/>
                    <a:pt x="8392" y="1745"/>
                    <a:pt x="8465" y="1745"/>
                  </a:cubicBezTo>
                  <a:cubicBezTo>
                    <a:pt x="8843" y="1745"/>
                    <a:pt x="9179" y="1648"/>
                    <a:pt x="9374" y="1202"/>
                  </a:cubicBezTo>
                  <a:cubicBezTo>
                    <a:pt x="9207" y="435"/>
                    <a:pt x="8607" y="234"/>
                    <a:pt x="7973" y="234"/>
                  </a:cubicBezTo>
                  <a:cubicBezTo>
                    <a:pt x="5738" y="101"/>
                    <a:pt x="3470" y="68"/>
                    <a:pt x="123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5" name="Google Shape;225;p32"/>
            <p:cNvSpPr/>
            <p:nvPr/>
          </p:nvSpPr>
          <p:spPr>
            <a:xfrm>
              <a:off x="4522162" y="4272395"/>
              <a:ext cx="30713" cy="18186"/>
            </a:xfrm>
            <a:custGeom>
              <a:avLst/>
              <a:gdLst/>
              <a:ahLst/>
              <a:cxnLst/>
              <a:rect l="l" t="t" r="r" b="b"/>
              <a:pathLst>
                <a:path w="2035" h="1205" extrusionOk="0">
                  <a:moveTo>
                    <a:pt x="977" y="0"/>
                  </a:moveTo>
                  <a:cubicBezTo>
                    <a:pt x="740" y="0"/>
                    <a:pt x="501" y="89"/>
                    <a:pt x="300" y="278"/>
                  </a:cubicBezTo>
                  <a:cubicBezTo>
                    <a:pt x="0" y="578"/>
                    <a:pt x="67" y="945"/>
                    <a:pt x="500" y="1112"/>
                  </a:cubicBezTo>
                  <a:cubicBezTo>
                    <a:pt x="679" y="1175"/>
                    <a:pt x="851" y="1205"/>
                    <a:pt x="1017" y="1205"/>
                  </a:cubicBezTo>
                  <a:cubicBezTo>
                    <a:pt x="1379" y="1205"/>
                    <a:pt x="1715" y="1063"/>
                    <a:pt x="2035" y="812"/>
                  </a:cubicBezTo>
                  <a:cubicBezTo>
                    <a:pt x="1841" y="295"/>
                    <a:pt x="1411" y="0"/>
                    <a:pt x="97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6" name="Google Shape;226;p32"/>
            <p:cNvSpPr/>
            <p:nvPr/>
          </p:nvSpPr>
          <p:spPr>
            <a:xfrm>
              <a:off x="4490439" y="4048731"/>
              <a:ext cx="188309" cy="31136"/>
            </a:xfrm>
            <a:custGeom>
              <a:avLst/>
              <a:gdLst/>
              <a:ahLst/>
              <a:cxnLst/>
              <a:rect l="l" t="t" r="r" b="b"/>
              <a:pathLst>
                <a:path w="12477" h="2063" extrusionOk="0">
                  <a:moveTo>
                    <a:pt x="942" y="1"/>
                  </a:moveTo>
                  <a:cubicBezTo>
                    <a:pt x="510" y="1"/>
                    <a:pt x="154" y="113"/>
                    <a:pt x="101" y="354"/>
                  </a:cubicBezTo>
                  <a:cubicBezTo>
                    <a:pt x="1" y="721"/>
                    <a:pt x="434" y="1088"/>
                    <a:pt x="1068" y="1188"/>
                  </a:cubicBezTo>
                  <a:cubicBezTo>
                    <a:pt x="1869" y="1322"/>
                    <a:pt x="2636" y="1422"/>
                    <a:pt x="3436" y="1488"/>
                  </a:cubicBezTo>
                  <a:cubicBezTo>
                    <a:pt x="5905" y="1688"/>
                    <a:pt x="8407" y="1889"/>
                    <a:pt x="10875" y="2055"/>
                  </a:cubicBezTo>
                  <a:cubicBezTo>
                    <a:pt x="10945" y="2060"/>
                    <a:pt x="11015" y="2062"/>
                    <a:pt x="11086" y="2062"/>
                  </a:cubicBezTo>
                  <a:cubicBezTo>
                    <a:pt x="11524" y="2062"/>
                    <a:pt x="11984" y="1984"/>
                    <a:pt x="12443" y="1955"/>
                  </a:cubicBezTo>
                  <a:cubicBezTo>
                    <a:pt x="12443" y="1889"/>
                    <a:pt x="12443" y="1789"/>
                    <a:pt x="12476" y="1722"/>
                  </a:cubicBezTo>
                  <a:cubicBezTo>
                    <a:pt x="12076" y="1388"/>
                    <a:pt x="11609" y="1255"/>
                    <a:pt x="11109" y="1188"/>
                  </a:cubicBezTo>
                  <a:cubicBezTo>
                    <a:pt x="9541" y="988"/>
                    <a:pt x="7940" y="855"/>
                    <a:pt x="6338" y="654"/>
                  </a:cubicBezTo>
                  <a:cubicBezTo>
                    <a:pt x="4637" y="454"/>
                    <a:pt x="2969" y="254"/>
                    <a:pt x="1268" y="21"/>
                  </a:cubicBezTo>
                  <a:cubicBezTo>
                    <a:pt x="1157" y="8"/>
                    <a:pt x="1047" y="1"/>
                    <a:pt x="94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7" name="Google Shape;227;p32"/>
            <p:cNvSpPr/>
            <p:nvPr/>
          </p:nvSpPr>
          <p:spPr>
            <a:xfrm>
              <a:off x="4700366" y="4069498"/>
              <a:ext cx="24676" cy="16481"/>
            </a:xfrm>
            <a:custGeom>
              <a:avLst/>
              <a:gdLst/>
              <a:ahLst/>
              <a:cxnLst/>
              <a:rect l="l" t="t" r="r" b="b"/>
              <a:pathLst>
                <a:path w="1635" h="1092" extrusionOk="0">
                  <a:moveTo>
                    <a:pt x="790" y="1"/>
                  </a:moveTo>
                  <a:cubicBezTo>
                    <a:pt x="653" y="1"/>
                    <a:pt x="506" y="49"/>
                    <a:pt x="334" y="146"/>
                  </a:cubicBezTo>
                  <a:cubicBezTo>
                    <a:pt x="201" y="246"/>
                    <a:pt x="1" y="479"/>
                    <a:pt x="34" y="579"/>
                  </a:cubicBezTo>
                  <a:cubicBezTo>
                    <a:pt x="101" y="779"/>
                    <a:pt x="267" y="1013"/>
                    <a:pt x="468" y="1046"/>
                  </a:cubicBezTo>
                  <a:cubicBezTo>
                    <a:pt x="568" y="1077"/>
                    <a:pt x="666" y="1092"/>
                    <a:pt x="762" y="1092"/>
                  </a:cubicBezTo>
                  <a:cubicBezTo>
                    <a:pt x="1083" y="1092"/>
                    <a:pt x="1379" y="928"/>
                    <a:pt x="1635" y="646"/>
                  </a:cubicBezTo>
                  <a:cubicBezTo>
                    <a:pt x="1318" y="216"/>
                    <a:pt x="1078" y="1"/>
                    <a:pt x="7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8" name="Google Shape;228;p32"/>
            <p:cNvSpPr/>
            <p:nvPr/>
          </p:nvSpPr>
          <p:spPr>
            <a:xfrm>
              <a:off x="3743863" y="2372496"/>
              <a:ext cx="24691" cy="24933"/>
            </a:xfrm>
            <a:custGeom>
              <a:avLst/>
              <a:gdLst/>
              <a:ahLst/>
              <a:cxnLst/>
              <a:rect l="l" t="t" r="r" b="b"/>
              <a:pathLst>
                <a:path w="1636" h="1652" extrusionOk="0">
                  <a:moveTo>
                    <a:pt x="698" y="1"/>
                  </a:moveTo>
                  <a:cubicBezTo>
                    <a:pt x="665" y="1"/>
                    <a:pt x="633" y="3"/>
                    <a:pt x="601" y="9"/>
                  </a:cubicBezTo>
                  <a:cubicBezTo>
                    <a:pt x="268" y="42"/>
                    <a:pt x="1" y="476"/>
                    <a:pt x="101" y="910"/>
                  </a:cubicBezTo>
                  <a:cubicBezTo>
                    <a:pt x="134" y="1110"/>
                    <a:pt x="234" y="1343"/>
                    <a:pt x="301" y="1644"/>
                  </a:cubicBezTo>
                  <a:cubicBezTo>
                    <a:pt x="418" y="1644"/>
                    <a:pt x="535" y="1652"/>
                    <a:pt x="651" y="1652"/>
                  </a:cubicBezTo>
                  <a:cubicBezTo>
                    <a:pt x="768" y="1652"/>
                    <a:pt x="885" y="1644"/>
                    <a:pt x="1002" y="1610"/>
                  </a:cubicBezTo>
                  <a:cubicBezTo>
                    <a:pt x="1435" y="1544"/>
                    <a:pt x="1635" y="1177"/>
                    <a:pt x="1502" y="676"/>
                  </a:cubicBezTo>
                  <a:cubicBezTo>
                    <a:pt x="1411" y="311"/>
                    <a:pt x="1041" y="1"/>
                    <a:pt x="6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29" name="Google Shape;229;p32"/>
          <p:cNvSpPr/>
          <p:nvPr/>
        </p:nvSpPr>
        <p:spPr>
          <a:xfrm>
            <a:off x="11008500" y="2868723"/>
            <a:ext cx="2016958" cy="1138979"/>
          </a:xfrm>
          <a:custGeom>
            <a:avLst/>
            <a:gdLst/>
            <a:ahLst/>
            <a:cxnLst/>
            <a:rect l="l" t="t" r="r" b="b"/>
            <a:pathLst>
              <a:path w="61645" h="34811" extrusionOk="0">
                <a:moveTo>
                  <a:pt x="54323" y="0"/>
                </a:moveTo>
                <a:cubicBezTo>
                  <a:pt x="53924" y="0"/>
                  <a:pt x="53683" y="328"/>
                  <a:pt x="53705" y="920"/>
                </a:cubicBezTo>
                <a:cubicBezTo>
                  <a:pt x="53705" y="1153"/>
                  <a:pt x="53805" y="1454"/>
                  <a:pt x="53939" y="1654"/>
                </a:cubicBezTo>
                <a:cubicBezTo>
                  <a:pt x="54472" y="2288"/>
                  <a:pt x="55040" y="2888"/>
                  <a:pt x="55607" y="3488"/>
                </a:cubicBezTo>
                <a:cubicBezTo>
                  <a:pt x="56174" y="4122"/>
                  <a:pt x="56774" y="4723"/>
                  <a:pt x="57375" y="5323"/>
                </a:cubicBezTo>
                <a:cubicBezTo>
                  <a:pt x="57341" y="5423"/>
                  <a:pt x="57308" y="5490"/>
                  <a:pt x="57274" y="5557"/>
                </a:cubicBezTo>
                <a:lnTo>
                  <a:pt x="56774" y="5557"/>
                </a:lnTo>
                <a:cubicBezTo>
                  <a:pt x="55507" y="5390"/>
                  <a:pt x="54272" y="5256"/>
                  <a:pt x="53005" y="5056"/>
                </a:cubicBezTo>
                <a:cubicBezTo>
                  <a:pt x="50303" y="4681"/>
                  <a:pt x="47620" y="4437"/>
                  <a:pt x="44913" y="4437"/>
                </a:cubicBezTo>
                <a:cubicBezTo>
                  <a:pt x="44011" y="4437"/>
                  <a:pt x="43106" y="4464"/>
                  <a:pt x="42197" y="4523"/>
                </a:cubicBezTo>
                <a:cubicBezTo>
                  <a:pt x="38294" y="4823"/>
                  <a:pt x="34391" y="5156"/>
                  <a:pt x="30555" y="6190"/>
                </a:cubicBezTo>
                <a:cubicBezTo>
                  <a:pt x="26286" y="7358"/>
                  <a:pt x="22249" y="8892"/>
                  <a:pt x="18680" y="11561"/>
                </a:cubicBezTo>
                <a:cubicBezTo>
                  <a:pt x="18313" y="11828"/>
                  <a:pt x="17880" y="12095"/>
                  <a:pt x="17513" y="12361"/>
                </a:cubicBezTo>
                <a:cubicBezTo>
                  <a:pt x="12142" y="15997"/>
                  <a:pt x="7506" y="20401"/>
                  <a:pt x="4003" y="25871"/>
                </a:cubicBezTo>
                <a:cubicBezTo>
                  <a:pt x="2369" y="28406"/>
                  <a:pt x="934" y="31008"/>
                  <a:pt x="167" y="33944"/>
                </a:cubicBezTo>
                <a:cubicBezTo>
                  <a:pt x="100" y="34177"/>
                  <a:pt x="100" y="34411"/>
                  <a:pt x="0" y="34811"/>
                </a:cubicBezTo>
                <a:cubicBezTo>
                  <a:pt x="634" y="34377"/>
                  <a:pt x="801" y="33844"/>
                  <a:pt x="1034" y="33377"/>
                </a:cubicBezTo>
                <a:cubicBezTo>
                  <a:pt x="3369" y="28273"/>
                  <a:pt x="6472" y="23703"/>
                  <a:pt x="10541" y="19800"/>
                </a:cubicBezTo>
                <a:cubicBezTo>
                  <a:pt x="11375" y="19033"/>
                  <a:pt x="12209" y="18266"/>
                  <a:pt x="13010" y="17499"/>
                </a:cubicBezTo>
                <a:cubicBezTo>
                  <a:pt x="16145" y="14663"/>
                  <a:pt x="19714" y="12395"/>
                  <a:pt x="23417" y="10427"/>
                </a:cubicBezTo>
                <a:cubicBezTo>
                  <a:pt x="26886" y="8559"/>
                  <a:pt x="30756" y="7658"/>
                  <a:pt x="34625" y="6924"/>
                </a:cubicBezTo>
                <a:cubicBezTo>
                  <a:pt x="36693" y="6557"/>
                  <a:pt x="38828" y="6391"/>
                  <a:pt x="40963" y="6290"/>
                </a:cubicBezTo>
                <a:cubicBezTo>
                  <a:pt x="42300" y="6220"/>
                  <a:pt x="43647" y="6178"/>
                  <a:pt x="44993" y="6178"/>
                </a:cubicBezTo>
                <a:cubicBezTo>
                  <a:pt x="46199" y="6178"/>
                  <a:pt x="47404" y="6212"/>
                  <a:pt x="48602" y="6290"/>
                </a:cubicBezTo>
                <a:cubicBezTo>
                  <a:pt x="51604" y="6491"/>
                  <a:pt x="54573" y="6991"/>
                  <a:pt x="57575" y="7358"/>
                </a:cubicBezTo>
                <a:cubicBezTo>
                  <a:pt x="57641" y="7358"/>
                  <a:pt x="57708" y="7425"/>
                  <a:pt x="57842" y="7525"/>
                </a:cubicBezTo>
                <a:cubicBezTo>
                  <a:pt x="57608" y="7792"/>
                  <a:pt x="57408" y="8025"/>
                  <a:pt x="57174" y="8259"/>
                </a:cubicBezTo>
                <a:cubicBezTo>
                  <a:pt x="56240" y="9126"/>
                  <a:pt x="55306" y="9993"/>
                  <a:pt x="54406" y="10860"/>
                </a:cubicBezTo>
                <a:cubicBezTo>
                  <a:pt x="54106" y="11127"/>
                  <a:pt x="53839" y="11394"/>
                  <a:pt x="53639" y="11728"/>
                </a:cubicBezTo>
                <a:cubicBezTo>
                  <a:pt x="53438" y="12028"/>
                  <a:pt x="53205" y="12428"/>
                  <a:pt x="53505" y="12795"/>
                </a:cubicBezTo>
                <a:cubicBezTo>
                  <a:pt x="53726" y="13089"/>
                  <a:pt x="54019" y="13203"/>
                  <a:pt x="54344" y="13203"/>
                </a:cubicBezTo>
                <a:cubicBezTo>
                  <a:pt x="54461" y="13203"/>
                  <a:pt x="54582" y="13189"/>
                  <a:pt x="54706" y="13162"/>
                </a:cubicBezTo>
                <a:cubicBezTo>
                  <a:pt x="54939" y="13129"/>
                  <a:pt x="55173" y="12929"/>
                  <a:pt x="55373" y="12762"/>
                </a:cubicBezTo>
                <a:cubicBezTo>
                  <a:pt x="57274" y="11094"/>
                  <a:pt x="59142" y="9393"/>
                  <a:pt x="61044" y="7691"/>
                </a:cubicBezTo>
                <a:cubicBezTo>
                  <a:pt x="61644" y="7158"/>
                  <a:pt x="61644" y="6624"/>
                  <a:pt x="61044" y="6024"/>
                </a:cubicBezTo>
                <a:cubicBezTo>
                  <a:pt x="60644" y="5623"/>
                  <a:pt x="60143" y="5323"/>
                  <a:pt x="59810" y="4889"/>
                </a:cubicBezTo>
                <a:cubicBezTo>
                  <a:pt x="58575" y="3122"/>
                  <a:pt x="56674" y="2021"/>
                  <a:pt x="55273" y="420"/>
                </a:cubicBezTo>
                <a:cubicBezTo>
                  <a:pt x="55173" y="320"/>
                  <a:pt x="55073" y="286"/>
                  <a:pt x="54973" y="219"/>
                </a:cubicBezTo>
                <a:cubicBezTo>
                  <a:pt x="54729" y="71"/>
                  <a:pt x="54509" y="0"/>
                  <a:pt x="54323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0" name="Google Shape;230;p32"/>
          <p:cNvSpPr/>
          <p:nvPr/>
        </p:nvSpPr>
        <p:spPr>
          <a:xfrm>
            <a:off x="6151347" y="6525112"/>
            <a:ext cx="957191" cy="1632510"/>
          </a:xfrm>
          <a:custGeom>
            <a:avLst/>
            <a:gdLst/>
            <a:ahLst/>
            <a:cxnLst/>
            <a:rect l="l" t="t" r="r" b="b"/>
            <a:pathLst>
              <a:path w="29255" h="49895" extrusionOk="0">
                <a:moveTo>
                  <a:pt x="28352" y="0"/>
                </a:moveTo>
                <a:cubicBezTo>
                  <a:pt x="28098" y="0"/>
                  <a:pt x="27852" y="48"/>
                  <a:pt x="27620" y="110"/>
                </a:cubicBezTo>
                <a:cubicBezTo>
                  <a:pt x="26386" y="443"/>
                  <a:pt x="25151" y="777"/>
                  <a:pt x="23951" y="1244"/>
                </a:cubicBezTo>
                <a:cubicBezTo>
                  <a:pt x="22349" y="1844"/>
                  <a:pt x="21049" y="2845"/>
                  <a:pt x="19914" y="4179"/>
                </a:cubicBezTo>
                <a:cubicBezTo>
                  <a:pt x="17079" y="7515"/>
                  <a:pt x="15578" y="11384"/>
                  <a:pt x="15011" y="15687"/>
                </a:cubicBezTo>
                <a:cubicBezTo>
                  <a:pt x="14611" y="19057"/>
                  <a:pt x="14310" y="22459"/>
                  <a:pt x="14210" y="25861"/>
                </a:cubicBezTo>
                <a:cubicBezTo>
                  <a:pt x="14110" y="29931"/>
                  <a:pt x="13210" y="33834"/>
                  <a:pt x="11608" y="37536"/>
                </a:cubicBezTo>
                <a:cubicBezTo>
                  <a:pt x="10541" y="40038"/>
                  <a:pt x="8940" y="42140"/>
                  <a:pt x="6505" y="43374"/>
                </a:cubicBezTo>
                <a:cubicBezTo>
                  <a:pt x="5337" y="43941"/>
                  <a:pt x="4036" y="44275"/>
                  <a:pt x="2735" y="44742"/>
                </a:cubicBezTo>
                <a:cubicBezTo>
                  <a:pt x="2936" y="43874"/>
                  <a:pt x="3403" y="43241"/>
                  <a:pt x="3803" y="42540"/>
                </a:cubicBezTo>
                <a:cubicBezTo>
                  <a:pt x="4003" y="42173"/>
                  <a:pt x="4203" y="41773"/>
                  <a:pt x="4370" y="41373"/>
                </a:cubicBezTo>
                <a:cubicBezTo>
                  <a:pt x="4470" y="41072"/>
                  <a:pt x="4437" y="40705"/>
                  <a:pt x="4103" y="40605"/>
                </a:cubicBezTo>
                <a:cubicBezTo>
                  <a:pt x="4014" y="40583"/>
                  <a:pt x="3918" y="40572"/>
                  <a:pt x="3820" y="40572"/>
                </a:cubicBezTo>
                <a:cubicBezTo>
                  <a:pt x="3625" y="40572"/>
                  <a:pt x="3425" y="40616"/>
                  <a:pt x="3269" y="40705"/>
                </a:cubicBezTo>
                <a:cubicBezTo>
                  <a:pt x="3069" y="40839"/>
                  <a:pt x="2936" y="41106"/>
                  <a:pt x="2802" y="41339"/>
                </a:cubicBezTo>
                <a:cubicBezTo>
                  <a:pt x="2435" y="41873"/>
                  <a:pt x="2068" y="42440"/>
                  <a:pt x="1768" y="43007"/>
                </a:cubicBezTo>
                <a:cubicBezTo>
                  <a:pt x="1301" y="43908"/>
                  <a:pt x="834" y="44842"/>
                  <a:pt x="434" y="45776"/>
                </a:cubicBezTo>
                <a:cubicBezTo>
                  <a:pt x="0" y="46843"/>
                  <a:pt x="134" y="47243"/>
                  <a:pt x="1068" y="47877"/>
                </a:cubicBezTo>
                <a:cubicBezTo>
                  <a:pt x="1234" y="47977"/>
                  <a:pt x="1401" y="48111"/>
                  <a:pt x="1601" y="48211"/>
                </a:cubicBezTo>
                <a:cubicBezTo>
                  <a:pt x="2735" y="48711"/>
                  <a:pt x="3903" y="49078"/>
                  <a:pt x="4937" y="49779"/>
                </a:cubicBezTo>
                <a:cubicBezTo>
                  <a:pt x="5058" y="49860"/>
                  <a:pt x="5208" y="49894"/>
                  <a:pt x="5362" y="49894"/>
                </a:cubicBezTo>
                <a:cubicBezTo>
                  <a:pt x="5716" y="49894"/>
                  <a:pt x="6099" y="49711"/>
                  <a:pt x="6238" y="49478"/>
                </a:cubicBezTo>
                <a:cubicBezTo>
                  <a:pt x="6405" y="49211"/>
                  <a:pt x="6205" y="48578"/>
                  <a:pt x="5804" y="48311"/>
                </a:cubicBezTo>
                <a:cubicBezTo>
                  <a:pt x="5504" y="48077"/>
                  <a:pt x="5137" y="47911"/>
                  <a:pt x="4804" y="47744"/>
                </a:cubicBezTo>
                <a:cubicBezTo>
                  <a:pt x="4237" y="47410"/>
                  <a:pt x="3703" y="47043"/>
                  <a:pt x="3102" y="46443"/>
                </a:cubicBezTo>
                <a:cubicBezTo>
                  <a:pt x="4003" y="46109"/>
                  <a:pt x="4770" y="45776"/>
                  <a:pt x="5537" y="45542"/>
                </a:cubicBezTo>
                <a:cubicBezTo>
                  <a:pt x="8106" y="44775"/>
                  <a:pt x="10107" y="43207"/>
                  <a:pt x="11508" y="41039"/>
                </a:cubicBezTo>
                <a:cubicBezTo>
                  <a:pt x="14110" y="37036"/>
                  <a:pt x="15178" y="32466"/>
                  <a:pt x="15711" y="27796"/>
                </a:cubicBezTo>
                <a:cubicBezTo>
                  <a:pt x="15945" y="25561"/>
                  <a:pt x="15878" y="23293"/>
                  <a:pt x="16045" y="21058"/>
                </a:cubicBezTo>
                <a:cubicBezTo>
                  <a:pt x="16245" y="18890"/>
                  <a:pt x="16512" y="16722"/>
                  <a:pt x="16812" y="14553"/>
                </a:cubicBezTo>
                <a:cubicBezTo>
                  <a:pt x="17179" y="11651"/>
                  <a:pt x="18313" y="9049"/>
                  <a:pt x="19948" y="6614"/>
                </a:cubicBezTo>
                <a:cubicBezTo>
                  <a:pt x="21349" y="4479"/>
                  <a:pt x="23217" y="2912"/>
                  <a:pt x="25618" y="2011"/>
                </a:cubicBezTo>
                <a:cubicBezTo>
                  <a:pt x="26486" y="1677"/>
                  <a:pt x="27386" y="1311"/>
                  <a:pt x="28254" y="944"/>
                </a:cubicBezTo>
                <a:cubicBezTo>
                  <a:pt x="28621" y="777"/>
                  <a:pt x="29054" y="677"/>
                  <a:pt x="29254" y="243"/>
                </a:cubicBezTo>
                <a:cubicBezTo>
                  <a:pt x="28950" y="64"/>
                  <a:pt x="28646" y="0"/>
                  <a:pt x="28352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1" name="Google Shape;231;p32"/>
          <p:cNvSpPr/>
          <p:nvPr/>
        </p:nvSpPr>
        <p:spPr>
          <a:xfrm>
            <a:off x="5846306" y="3091431"/>
            <a:ext cx="1567269" cy="492354"/>
          </a:xfrm>
          <a:custGeom>
            <a:avLst/>
            <a:gdLst/>
            <a:ahLst/>
            <a:cxnLst/>
            <a:rect l="l" t="t" r="r" b="b"/>
            <a:pathLst>
              <a:path w="47901" h="15048" extrusionOk="0">
                <a:moveTo>
                  <a:pt x="28871" y="1"/>
                </a:moveTo>
                <a:cubicBezTo>
                  <a:pt x="25629" y="1"/>
                  <a:pt x="22402" y="386"/>
                  <a:pt x="19214" y="1141"/>
                </a:cubicBezTo>
                <a:cubicBezTo>
                  <a:pt x="16378" y="1809"/>
                  <a:pt x="13643" y="2776"/>
                  <a:pt x="11175" y="4344"/>
                </a:cubicBezTo>
                <a:cubicBezTo>
                  <a:pt x="8039" y="6345"/>
                  <a:pt x="5137" y="8613"/>
                  <a:pt x="2602" y="11349"/>
                </a:cubicBezTo>
                <a:cubicBezTo>
                  <a:pt x="2469" y="11482"/>
                  <a:pt x="2302" y="11549"/>
                  <a:pt x="2068" y="11716"/>
                </a:cubicBezTo>
                <a:cubicBezTo>
                  <a:pt x="2135" y="11449"/>
                  <a:pt x="2135" y="11282"/>
                  <a:pt x="2168" y="11149"/>
                </a:cubicBezTo>
                <a:cubicBezTo>
                  <a:pt x="2602" y="9314"/>
                  <a:pt x="2902" y="7446"/>
                  <a:pt x="2902" y="5545"/>
                </a:cubicBezTo>
                <a:cubicBezTo>
                  <a:pt x="2902" y="5111"/>
                  <a:pt x="2802" y="4677"/>
                  <a:pt x="2635" y="4277"/>
                </a:cubicBezTo>
                <a:cubicBezTo>
                  <a:pt x="2554" y="4053"/>
                  <a:pt x="2373" y="3941"/>
                  <a:pt x="2175" y="3941"/>
                </a:cubicBezTo>
                <a:cubicBezTo>
                  <a:pt x="2050" y="3941"/>
                  <a:pt x="1918" y="3986"/>
                  <a:pt x="1801" y="4077"/>
                </a:cubicBezTo>
                <a:cubicBezTo>
                  <a:pt x="1601" y="4277"/>
                  <a:pt x="1401" y="4577"/>
                  <a:pt x="1334" y="4877"/>
                </a:cubicBezTo>
                <a:cubicBezTo>
                  <a:pt x="1234" y="5311"/>
                  <a:pt x="1234" y="5745"/>
                  <a:pt x="1201" y="6212"/>
                </a:cubicBezTo>
                <a:cubicBezTo>
                  <a:pt x="967" y="8313"/>
                  <a:pt x="767" y="10415"/>
                  <a:pt x="134" y="12483"/>
                </a:cubicBezTo>
                <a:cubicBezTo>
                  <a:pt x="0" y="12983"/>
                  <a:pt x="100" y="13584"/>
                  <a:pt x="167" y="14151"/>
                </a:cubicBezTo>
                <a:cubicBezTo>
                  <a:pt x="200" y="14351"/>
                  <a:pt x="400" y="14584"/>
                  <a:pt x="567" y="14685"/>
                </a:cubicBezTo>
                <a:cubicBezTo>
                  <a:pt x="941" y="14898"/>
                  <a:pt x="1336" y="15047"/>
                  <a:pt x="1769" y="15047"/>
                </a:cubicBezTo>
                <a:cubicBezTo>
                  <a:pt x="1877" y="15047"/>
                  <a:pt x="1988" y="15038"/>
                  <a:pt x="2102" y="15018"/>
                </a:cubicBezTo>
                <a:cubicBezTo>
                  <a:pt x="4270" y="14751"/>
                  <a:pt x="6438" y="14484"/>
                  <a:pt x="8606" y="14218"/>
                </a:cubicBezTo>
                <a:cubicBezTo>
                  <a:pt x="9140" y="14117"/>
                  <a:pt x="9640" y="13984"/>
                  <a:pt x="10141" y="13817"/>
                </a:cubicBezTo>
                <a:cubicBezTo>
                  <a:pt x="10541" y="13684"/>
                  <a:pt x="10808" y="13417"/>
                  <a:pt x="10708" y="12950"/>
                </a:cubicBezTo>
                <a:cubicBezTo>
                  <a:pt x="10608" y="12550"/>
                  <a:pt x="10207" y="12116"/>
                  <a:pt x="9807" y="12083"/>
                </a:cubicBezTo>
                <a:cubicBezTo>
                  <a:pt x="9749" y="12073"/>
                  <a:pt x="9690" y="12069"/>
                  <a:pt x="9630" y="12069"/>
                </a:cubicBezTo>
                <a:cubicBezTo>
                  <a:pt x="9487" y="12069"/>
                  <a:pt x="9338" y="12092"/>
                  <a:pt x="9173" y="12116"/>
                </a:cubicBezTo>
                <a:cubicBezTo>
                  <a:pt x="8206" y="12249"/>
                  <a:pt x="7205" y="12450"/>
                  <a:pt x="6205" y="12550"/>
                </a:cubicBezTo>
                <a:cubicBezTo>
                  <a:pt x="5682" y="12633"/>
                  <a:pt x="5160" y="12704"/>
                  <a:pt x="4605" y="12704"/>
                </a:cubicBezTo>
                <a:cubicBezTo>
                  <a:pt x="4273" y="12704"/>
                  <a:pt x="3931" y="12679"/>
                  <a:pt x="3569" y="12616"/>
                </a:cubicBezTo>
                <a:cubicBezTo>
                  <a:pt x="4003" y="12149"/>
                  <a:pt x="4337" y="11816"/>
                  <a:pt x="4670" y="11449"/>
                </a:cubicBezTo>
                <a:cubicBezTo>
                  <a:pt x="6838" y="9247"/>
                  <a:pt x="9273" y="7346"/>
                  <a:pt x="11909" y="5745"/>
                </a:cubicBezTo>
                <a:cubicBezTo>
                  <a:pt x="12909" y="5111"/>
                  <a:pt x="13943" y="4544"/>
                  <a:pt x="15044" y="4110"/>
                </a:cubicBezTo>
                <a:cubicBezTo>
                  <a:pt x="19047" y="2376"/>
                  <a:pt x="23283" y="1608"/>
                  <a:pt x="27653" y="1442"/>
                </a:cubicBezTo>
                <a:cubicBezTo>
                  <a:pt x="28492" y="1412"/>
                  <a:pt x="29331" y="1391"/>
                  <a:pt x="30169" y="1391"/>
                </a:cubicBezTo>
                <a:cubicBezTo>
                  <a:pt x="32163" y="1391"/>
                  <a:pt x="34153" y="1509"/>
                  <a:pt x="36126" y="1909"/>
                </a:cubicBezTo>
                <a:cubicBezTo>
                  <a:pt x="39328" y="2542"/>
                  <a:pt x="42297" y="3677"/>
                  <a:pt x="45099" y="5378"/>
                </a:cubicBezTo>
                <a:cubicBezTo>
                  <a:pt x="45966" y="5912"/>
                  <a:pt x="46867" y="6379"/>
                  <a:pt x="47901" y="6979"/>
                </a:cubicBezTo>
                <a:cubicBezTo>
                  <a:pt x="47734" y="6112"/>
                  <a:pt x="47201" y="5778"/>
                  <a:pt x="46700" y="5411"/>
                </a:cubicBezTo>
                <a:cubicBezTo>
                  <a:pt x="43131" y="2676"/>
                  <a:pt x="39061" y="1041"/>
                  <a:pt x="34625" y="408"/>
                </a:cubicBezTo>
                <a:cubicBezTo>
                  <a:pt x="32705" y="135"/>
                  <a:pt x="30786" y="1"/>
                  <a:pt x="28871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2" name="Google Shape;232;p32"/>
          <p:cNvSpPr/>
          <p:nvPr/>
        </p:nvSpPr>
        <p:spPr>
          <a:xfrm>
            <a:off x="11008508" y="6444888"/>
            <a:ext cx="1311898" cy="332294"/>
          </a:xfrm>
          <a:custGeom>
            <a:avLst/>
            <a:gdLst/>
            <a:ahLst/>
            <a:cxnLst/>
            <a:rect l="l" t="t" r="r" b="b"/>
            <a:pathLst>
              <a:path w="40096" h="10156" extrusionOk="0">
                <a:moveTo>
                  <a:pt x="33160" y="0"/>
                </a:moveTo>
                <a:cubicBezTo>
                  <a:pt x="32817" y="0"/>
                  <a:pt x="32513" y="149"/>
                  <a:pt x="32357" y="416"/>
                </a:cubicBezTo>
                <a:cubicBezTo>
                  <a:pt x="32090" y="816"/>
                  <a:pt x="32224" y="1483"/>
                  <a:pt x="32724" y="1817"/>
                </a:cubicBezTo>
                <a:cubicBezTo>
                  <a:pt x="33258" y="2217"/>
                  <a:pt x="33858" y="2550"/>
                  <a:pt x="34459" y="2884"/>
                </a:cubicBezTo>
                <a:cubicBezTo>
                  <a:pt x="34792" y="3084"/>
                  <a:pt x="35159" y="3284"/>
                  <a:pt x="35626" y="3551"/>
                </a:cubicBezTo>
                <a:cubicBezTo>
                  <a:pt x="35259" y="3618"/>
                  <a:pt x="35092" y="3685"/>
                  <a:pt x="34926" y="3718"/>
                </a:cubicBezTo>
                <a:cubicBezTo>
                  <a:pt x="32573" y="3877"/>
                  <a:pt x="30221" y="4187"/>
                  <a:pt x="27869" y="4187"/>
                </a:cubicBezTo>
                <a:cubicBezTo>
                  <a:pt x="27753" y="4187"/>
                  <a:pt x="27636" y="4187"/>
                  <a:pt x="27520" y="4185"/>
                </a:cubicBezTo>
                <a:cubicBezTo>
                  <a:pt x="24818" y="4152"/>
                  <a:pt x="22116" y="3851"/>
                  <a:pt x="19481" y="3451"/>
                </a:cubicBezTo>
                <a:cubicBezTo>
                  <a:pt x="17046" y="3118"/>
                  <a:pt x="14678" y="2517"/>
                  <a:pt x="12276" y="1983"/>
                </a:cubicBezTo>
                <a:cubicBezTo>
                  <a:pt x="10074" y="1482"/>
                  <a:pt x="7896" y="1027"/>
                  <a:pt x="5644" y="1027"/>
                </a:cubicBezTo>
                <a:cubicBezTo>
                  <a:pt x="5200" y="1027"/>
                  <a:pt x="4754" y="1044"/>
                  <a:pt x="4304" y="1083"/>
                </a:cubicBezTo>
                <a:cubicBezTo>
                  <a:pt x="3170" y="1183"/>
                  <a:pt x="2135" y="1416"/>
                  <a:pt x="1135" y="1850"/>
                </a:cubicBezTo>
                <a:cubicBezTo>
                  <a:pt x="668" y="2017"/>
                  <a:pt x="201" y="2250"/>
                  <a:pt x="1" y="2817"/>
                </a:cubicBezTo>
                <a:cubicBezTo>
                  <a:pt x="154" y="2971"/>
                  <a:pt x="294" y="3018"/>
                  <a:pt x="429" y="3018"/>
                </a:cubicBezTo>
                <a:cubicBezTo>
                  <a:pt x="587" y="3018"/>
                  <a:pt x="739" y="2953"/>
                  <a:pt x="901" y="2917"/>
                </a:cubicBezTo>
                <a:cubicBezTo>
                  <a:pt x="1435" y="2751"/>
                  <a:pt x="2035" y="2517"/>
                  <a:pt x="2602" y="2484"/>
                </a:cubicBezTo>
                <a:cubicBezTo>
                  <a:pt x="3423" y="2445"/>
                  <a:pt x="4255" y="2428"/>
                  <a:pt x="5085" y="2428"/>
                </a:cubicBezTo>
                <a:cubicBezTo>
                  <a:pt x="5672" y="2428"/>
                  <a:pt x="6259" y="2437"/>
                  <a:pt x="6839" y="2450"/>
                </a:cubicBezTo>
                <a:cubicBezTo>
                  <a:pt x="7406" y="2450"/>
                  <a:pt x="7973" y="2517"/>
                  <a:pt x="8507" y="2651"/>
                </a:cubicBezTo>
                <a:cubicBezTo>
                  <a:pt x="10275" y="3051"/>
                  <a:pt x="12009" y="3484"/>
                  <a:pt x="13777" y="3885"/>
                </a:cubicBezTo>
                <a:cubicBezTo>
                  <a:pt x="15178" y="4218"/>
                  <a:pt x="16579" y="4585"/>
                  <a:pt x="18013" y="4785"/>
                </a:cubicBezTo>
                <a:cubicBezTo>
                  <a:pt x="20015" y="5119"/>
                  <a:pt x="22016" y="5319"/>
                  <a:pt x="23984" y="5586"/>
                </a:cubicBezTo>
                <a:cubicBezTo>
                  <a:pt x="25250" y="5754"/>
                  <a:pt x="26510" y="5817"/>
                  <a:pt x="27765" y="5817"/>
                </a:cubicBezTo>
                <a:cubicBezTo>
                  <a:pt x="29255" y="5817"/>
                  <a:pt x="30739" y="5728"/>
                  <a:pt x="32224" y="5619"/>
                </a:cubicBezTo>
                <a:cubicBezTo>
                  <a:pt x="33558" y="5519"/>
                  <a:pt x="34859" y="5352"/>
                  <a:pt x="36293" y="5219"/>
                </a:cubicBezTo>
                <a:lnTo>
                  <a:pt x="36293" y="5219"/>
                </a:lnTo>
                <a:cubicBezTo>
                  <a:pt x="36026" y="5519"/>
                  <a:pt x="35860" y="5686"/>
                  <a:pt x="35693" y="5886"/>
                </a:cubicBezTo>
                <a:cubicBezTo>
                  <a:pt x="34992" y="6820"/>
                  <a:pt x="34225" y="7754"/>
                  <a:pt x="33591" y="8755"/>
                </a:cubicBezTo>
                <a:cubicBezTo>
                  <a:pt x="33091" y="9522"/>
                  <a:pt x="33491" y="10156"/>
                  <a:pt x="34425" y="10156"/>
                </a:cubicBezTo>
                <a:cubicBezTo>
                  <a:pt x="34725" y="10156"/>
                  <a:pt x="35059" y="10022"/>
                  <a:pt x="35259" y="9789"/>
                </a:cubicBezTo>
                <a:cubicBezTo>
                  <a:pt x="36493" y="8521"/>
                  <a:pt x="37694" y="7187"/>
                  <a:pt x="38862" y="5886"/>
                </a:cubicBezTo>
                <a:cubicBezTo>
                  <a:pt x="39062" y="5686"/>
                  <a:pt x="39129" y="5386"/>
                  <a:pt x="39329" y="5186"/>
                </a:cubicBezTo>
                <a:cubicBezTo>
                  <a:pt x="40096" y="4318"/>
                  <a:pt x="39929" y="3585"/>
                  <a:pt x="38862" y="3151"/>
                </a:cubicBezTo>
                <a:cubicBezTo>
                  <a:pt x="38261" y="2884"/>
                  <a:pt x="37661" y="2651"/>
                  <a:pt x="37094" y="2317"/>
                </a:cubicBezTo>
                <a:cubicBezTo>
                  <a:pt x="36293" y="1783"/>
                  <a:pt x="35526" y="1183"/>
                  <a:pt x="34725" y="649"/>
                </a:cubicBezTo>
                <a:cubicBezTo>
                  <a:pt x="34392" y="449"/>
                  <a:pt x="34058" y="249"/>
                  <a:pt x="33691" y="115"/>
                </a:cubicBezTo>
                <a:cubicBezTo>
                  <a:pt x="33513" y="38"/>
                  <a:pt x="33332" y="0"/>
                  <a:pt x="33160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3" name="Google Shape;233;p32"/>
          <p:cNvSpPr txBox="1"/>
          <p:nvPr/>
        </p:nvSpPr>
        <p:spPr>
          <a:xfrm>
            <a:off x="1605252" y="4189763"/>
            <a:ext cx="3876793" cy="148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 defTabSz="1799631">
              <a:lnSpc>
                <a:spcPct val="115000"/>
              </a:lnSpc>
              <a:spcAft>
                <a:spcPts val="3149"/>
              </a:spcAft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latin typeface="+mj-lt"/>
                <a:ea typeface="Roboto"/>
                <a:cs typeface="Roboto"/>
                <a:sym typeface="Roboto"/>
              </a:rPr>
              <a:t>Mumtoz adabiyot namunalari qaysi sinflarda o‘rganiladi?</a:t>
            </a:r>
            <a:endParaRPr sz="2400" b="1" kern="0" dirty="0">
              <a:solidFill>
                <a:srgbClr val="000000"/>
              </a:solidFill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234" name="Google Shape;234;p32"/>
          <p:cNvSpPr txBox="1"/>
          <p:nvPr/>
        </p:nvSpPr>
        <p:spPr>
          <a:xfrm>
            <a:off x="12464837" y="7224803"/>
            <a:ext cx="4220689" cy="148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 defTabSz="1799631">
              <a:lnSpc>
                <a:spcPct val="115000"/>
              </a:lnSpc>
              <a:spcAft>
                <a:spcPts val="3149"/>
              </a:spcAft>
              <a:buClr>
                <a:srgbClr val="000000"/>
              </a:buClr>
            </a:pPr>
            <a:r>
              <a:rPr lang="uz-Latn-UZ" sz="2362" b="1" kern="0" dirty="0">
                <a:solidFill>
                  <a:srgbClr val="000000"/>
                </a:solidFill>
                <a:latin typeface="+mj-lt"/>
                <a:ea typeface="Roboto"/>
                <a:cs typeface="Roboto"/>
                <a:sym typeface="Roboto"/>
              </a:rPr>
              <a:t>Nima deb o‘ylaysiz? Maktabda mumtoz adabiyot namunalarini o‘rgatish muhimmi? Nima uchun? </a:t>
            </a:r>
          </a:p>
        </p:txBody>
      </p:sp>
      <p:sp>
        <p:nvSpPr>
          <p:cNvPr id="235" name="Google Shape;235;p32"/>
          <p:cNvSpPr txBox="1"/>
          <p:nvPr/>
        </p:nvSpPr>
        <p:spPr>
          <a:xfrm>
            <a:off x="12510931" y="4246473"/>
            <a:ext cx="3738518" cy="148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 defTabSz="1799631">
              <a:lnSpc>
                <a:spcPct val="115000"/>
              </a:lnSpc>
              <a:spcAft>
                <a:spcPts val="3149"/>
              </a:spcAft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latin typeface="+mj-lt"/>
                <a:ea typeface="Roboto"/>
                <a:cs typeface="Roboto"/>
                <a:sym typeface="Roboto"/>
              </a:rPr>
              <a:t>Mumtoz matnlar bilan ishlashda siz qanday usullardan foydalanasiz?</a:t>
            </a:r>
          </a:p>
        </p:txBody>
      </p:sp>
      <p:sp>
        <p:nvSpPr>
          <p:cNvPr id="236" name="Google Shape;236;p32"/>
          <p:cNvSpPr txBox="1"/>
          <p:nvPr/>
        </p:nvSpPr>
        <p:spPr>
          <a:xfrm>
            <a:off x="1264280" y="7412126"/>
            <a:ext cx="4358966" cy="148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 defTabSz="1799631">
              <a:lnSpc>
                <a:spcPct val="115000"/>
              </a:lnSpc>
              <a:spcAft>
                <a:spcPts val="3149"/>
              </a:spcAft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latin typeface="+mj-lt"/>
                <a:ea typeface="Roboto"/>
                <a:cs typeface="Roboto"/>
                <a:sym typeface="Roboto"/>
              </a:rPr>
              <a:t>O‘quvchilarga mumtoz matnlar o‘rgatishda qanday muammolarga duch kelgansiz?</a:t>
            </a: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id="{DE28264D-4220-4DC5-92DC-84FA8F4D89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212BDA9F-EE67-4429-806B-FE10479821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43FCE980-4946-483D-9570-C60BFBF44B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" grpId="0"/>
      <p:bldP spid="234" grpId="0"/>
      <p:bldP spid="235" grpId="0"/>
      <p:bldP spid="2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2"/>
          <p:cNvSpPr/>
          <p:nvPr/>
        </p:nvSpPr>
        <p:spPr>
          <a:xfrm>
            <a:off x="1644182" y="4046349"/>
            <a:ext cx="1425" cy="41"/>
          </a:xfrm>
          <a:custGeom>
            <a:avLst/>
            <a:gdLst/>
            <a:ahLst/>
            <a:cxnLst/>
            <a:rect l="l" t="t" r="r" b="b"/>
            <a:pathLst>
              <a:path w="34" h="1" extrusionOk="0">
                <a:moveTo>
                  <a:pt x="33" y="0"/>
                </a:moveTo>
                <a:cubicBezTo>
                  <a:pt x="33" y="0"/>
                  <a:pt x="0" y="0"/>
                  <a:pt x="0" y="0"/>
                </a:cubicBezTo>
                <a:cubicBezTo>
                  <a:pt x="33" y="0"/>
                  <a:pt x="33" y="0"/>
                  <a:pt x="33" y="0"/>
                </a:cubicBezTo>
                <a:close/>
              </a:path>
            </a:pathLst>
          </a:custGeom>
          <a:solidFill>
            <a:srgbClr val="E1A95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id="{DE28264D-4220-4DC5-92DC-84FA8F4D89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212BDA9F-EE67-4429-806B-FE10479821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43FCE980-4946-483D-9570-C60BFBF44B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1AC5B92C-3CCB-4502-AD64-3E3550AB5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5550" y="1312561"/>
            <a:ext cx="16229736" cy="1010520"/>
          </a:xfrm>
        </p:spPr>
        <p:txBody>
          <a:bodyPr/>
          <a:lstStyle/>
          <a:p>
            <a:r>
              <a:rPr lang="uz-Latn-UZ" sz="3200" b="1" dirty="0">
                <a:latin typeface="+mj-lt"/>
              </a:rPr>
              <a:t>Mumtoz adabiyot namunalarini o‘qitishdan maqsad:</a:t>
            </a:r>
            <a:endParaRPr lang="en-US" sz="3200" b="1" dirty="0">
              <a:latin typeface="+mj-lt"/>
            </a:endParaRPr>
          </a:p>
        </p:txBody>
      </p:sp>
      <p:sp>
        <p:nvSpPr>
          <p:cNvPr id="73" name="Прямоугольник 72">
            <a:extLst>
              <a:ext uri="{FF2B5EF4-FFF2-40B4-BE49-F238E27FC236}">
                <a16:creationId xmlns:a16="http://schemas.microsoft.com/office/drawing/2014/main" id="{1AADFC8C-9FA1-4947-8A24-237D20C8CC6A}"/>
              </a:ext>
            </a:extLst>
          </p:cNvPr>
          <p:cNvSpPr/>
          <p:nvPr/>
        </p:nvSpPr>
        <p:spPr>
          <a:xfrm>
            <a:off x="6415382" y="9079581"/>
            <a:ext cx="11039904" cy="133036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1905" lvl="0" indent="-4572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US" sz="2400" b="1" dirty="0">
                <a:ea typeface="EENDS+ArialMT"/>
                <a:cs typeface="Times New Roman" panose="02020603050405020304" pitchFamily="18" charset="0"/>
              </a:rPr>
              <a:t>O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‘z</a:t>
            </a:r>
            <a:r>
              <a:rPr lang="uz-Latn-UZ" sz="2400" b="1" dirty="0">
                <a:ea typeface="EENDS+ArialMT"/>
                <a:cs typeface="Times New Roman" panose="02020603050405020304" pitchFamily="18" charset="0"/>
              </a:rPr>
              <a:t>ining va o‘zgalarning fikr va 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tu</a:t>
            </a:r>
            <a:r>
              <a:rPr lang="uz-Cyrl-UZ" sz="2400" b="1" spc="-5" dirty="0">
                <a:ea typeface="EENDS+ArialMT"/>
                <a:cs typeface="Times New Roman" panose="02020603050405020304" pitchFamily="18" charset="0"/>
              </a:rPr>
              <a:t>y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g‘ularini</a:t>
            </a:r>
            <a:r>
              <a:rPr lang="uz-Cyrl-UZ" sz="2400" b="1" spc="5" dirty="0">
                <a:ea typeface="EENDS+ArialMT"/>
                <a:cs typeface="Times New Roman" panose="02020603050405020304" pitchFamily="18" charset="0"/>
              </a:rPr>
              <a:t> 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angla</a:t>
            </a:r>
            <a:r>
              <a:rPr lang="uz-Cyrl-UZ" sz="2400" b="1" spc="-10" dirty="0">
                <a:ea typeface="EENDS+ArialMT"/>
                <a:cs typeface="Times New Roman" panose="02020603050405020304" pitchFamily="18" charset="0"/>
              </a:rPr>
              <a:t>y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digan</a:t>
            </a:r>
            <a:r>
              <a:rPr lang="es-US" sz="2400" b="1" dirty="0">
                <a:ea typeface="EENDS+ArialMT"/>
                <a:cs typeface="Times New Roman" panose="02020603050405020304" pitchFamily="18" charset="0"/>
              </a:rPr>
              <a:t>, milliy va umuminsoniy qadriyatlarga hurmat bilan munosabatda bo‘ladigan shaxsni shakllantirish. </a:t>
            </a:r>
            <a:endParaRPr lang="ru-RU" sz="2400" b="1" dirty="0">
              <a:effectLst/>
              <a:ea typeface="EENDS+ArialMT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 73">
            <a:extLst>
              <a:ext uri="{FF2B5EF4-FFF2-40B4-BE49-F238E27FC236}">
                <a16:creationId xmlns:a16="http://schemas.microsoft.com/office/drawing/2014/main" id="{415FD3AA-B0CE-45C4-81B3-4B5C9415FB69}"/>
              </a:ext>
            </a:extLst>
          </p:cNvPr>
          <p:cNvSpPr/>
          <p:nvPr/>
        </p:nvSpPr>
        <p:spPr>
          <a:xfrm>
            <a:off x="6338318" y="2558044"/>
            <a:ext cx="11194032" cy="9056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1905" lvl="0" indent="-4572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400" b="1" dirty="0" err="1">
                <a:ea typeface="Arial" panose="020B0604020202020204" pitchFamily="34" charset="0"/>
                <a:cs typeface="Times New Roman" panose="02020603050405020304" pitchFamily="18" charset="0"/>
              </a:rPr>
              <a:t>O‘quvchilarni</a:t>
            </a:r>
            <a:r>
              <a:rPr lang="en-US" sz="2400" b="1" dirty="0"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badiiy</a:t>
            </a:r>
            <a:r>
              <a:rPr lang="uz-Cyrl-UZ" sz="2400" b="1" spc="355" dirty="0">
                <a:ea typeface="EENDS+ArialMT"/>
                <a:cs typeface="Times New Roman" panose="02020603050405020304" pitchFamily="18" charset="0"/>
              </a:rPr>
              <a:t> </a:t>
            </a:r>
            <a:r>
              <a:rPr lang="uz-Cyrl-UZ" sz="2400" b="1" spc="5" dirty="0">
                <a:ea typeface="EENDS+ArialMT"/>
                <a:cs typeface="Times New Roman" panose="02020603050405020304" pitchFamily="18" charset="0"/>
              </a:rPr>
              <a:t>s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o‘</a:t>
            </a:r>
            <a:r>
              <a:rPr lang="uz-Cyrl-UZ" sz="2400" b="1" spc="5" dirty="0">
                <a:ea typeface="EENDS+ArialMT"/>
                <a:cs typeface="Times New Roman" panose="02020603050405020304" pitchFamily="18" charset="0"/>
              </a:rPr>
              <a:t>z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dan</a:t>
            </a:r>
            <a:r>
              <a:rPr lang="uz-Cyrl-UZ" sz="2400" b="1" spc="370" dirty="0">
                <a:ea typeface="EENDS+ArialMT"/>
                <a:cs typeface="Times New Roman" panose="02020603050405020304" pitchFamily="18" charset="0"/>
              </a:rPr>
              <a:t> 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ta’sirlanis</a:t>
            </a:r>
            <a:r>
              <a:rPr lang="uz-Cyrl-UZ" sz="2400" b="1" spc="-10" dirty="0">
                <a:ea typeface="EENDS+ArialMT"/>
                <a:cs typeface="Times New Roman" panose="02020603050405020304" pitchFamily="18" charset="0"/>
              </a:rPr>
              <a:t>h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,</a:t>
            </a:r>
            <a:r>
              <a:rPr lang="uz-Cyrl-UZ" sz="2400" b="1" spc="370" dirty="0">
                <a:ea typeface="EENDS+ArialMT"/>
                <a:cs typeface="Times New Roman" panose="02020603050405020304" pitchFamily="18" charset="0"/>
              </a:rPr>
              <a:t> 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uning</a:t>
            </a:r>
            <a:r>
              <a:rPr lang="uz-Cyrl-UZ" sz="2400" b="1" spc="365" dirty="0">
                <a:ea typeface="EENDS+ArialMT"/>
                <a:cs typeface="Times New Roman" panose="02020603050405020304" pitchFamily="18" charset="0"/>
              </a:rPr>
              <a:t> 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joz</a:t>
            </a:r>
            <a:r>
              <a:rPr lang="uz-Cyrl-UZ" sz="2400" b="1" spc="-5" dirty="0">
                <a:ea typeface="EENDS+ArialMT"/>
                <a:cs typeface="Times New Roman" panose="02020603050405020304" pitchFamily="18" charset="0"/>
              </a:rPr>
              <a:t>i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basini</a:t>
            </a:r>
            <a:r>
              <a:rPr lang="uz-Cyrl-UZ" sz="2400" b="1" spc="365" dirty="0">
                <a:ea typeface="EENDS+ArialMT"/>
                <a:cs typeface="Times New Roman" panose="02020603050405020304" pitchFamily="18" charset="0"/>
              </a:rPr>
              <a:t> 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h</a:t>
            </a:r>
            <a:r>
              <a:rPr lang="uz-Cyrl-UZ" sz="2400" b="1" spc="-5" dirty="0">
                <a:ea typeface="EENDS+ArialMT"/>
                <a:cs typeface="Times New Roman" panose="02020603050405020304" pitchFamily="18" charset="0"/>
              </a:rPr>
              <a:t>i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s</a:t>
            </a:r>
            <a:r>
              <a:rPr lang="uz-Cyrl-UZ" sz="2400" b="1" spc="380" dirty="0">
                <a:ea typeface="EENDS+ArialMT"/>
                <a:cs typeface="Times New Roman" panose="02020603050405020304" pitchFamily="18" charset="0"/>
              </a:rPr>
              <a:t> </a:t>
            </a:r>
            <a:r>
              <a:rPr lang="uz-Cyrl-UZ" sz="2400" b="1" spc="-5" dirty="0">
                <a:ea typeface="EENDS+ArialMT"/>
                <a:cs typeface="Times New Roman" panose="02020603050405020304" pitchFamily="18" charset="0"/>
              </a:rPr>
              <a:t>e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t</a:t>
            </a:r>
            <a:r>
              <a:rPr lang="uz-Cyrl-UZ" sz="2400" b="1" spc="-5" dirty="0">
                <a:ea typeface="EENDS+ArialMT"/>
                <a:cs typeface="Times New Roman" panose="02020603050405020304" pitchFamily="18" charset="0"/>
              </a:rPr>
              <a:t>i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sh</a:t>
            </a:r>
            <a:r>
              <a:rPr lang="en-US" sz="2400" b="1" dirty="0" err="1">
                <a:ea typeface="EENDS+ArialMT"/>
                <a:cs typeface="Times New Roman" panose="02020603050405020304" pitchFamily="18" charset="0"/>
              </a:rPr>
              <a:t>ga</a:t>
            </a:r>
            <a:r>
              <a:rPr lang="en-US" sz="2400" b="1" dirty="0">
                <a:ea typeface="EENDS+ArialMT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EENDS+ArialMT"/>
                <a:cs typeface="Times New Roman" panose="02020603050405020304" pitchFamily="18" charset="0"/>
              </a:rPr>
              <a:t>o‘rgatish</a:t>
            </a:r>
            <a:r>
              <a:rPr lang="en-US" sz="2400" b="1" dirty="0">
                <a:ea typeface="EENDS+ArialMT"/>
                <a:cs typeface="Times New Roman" panose="02020603050405020304" pitchFamily="18" charset="0"/>
              </a:rPr>
              <a:t>.</a:t>
            </a:r>
            <a:endParaRPr lang="ru-RU" sz="2400" b="1" dirty="0">
              <a:ea typeface="EENDS+ArialMT"/>
              <a:cs typeface="Times New Roman" panose="02020603050405020304" pitchFamily="18" charset="0"/>
            </a:endParaRPr>
          </a:p>
        </p:txBody>
      </p:sp>
      <p:sp>
        <p:nvSpPr>
          <p:cNvPr id="75" name="Прямоугольник 74">
            <a:extLst>
              <a:ext uri="{FF2B5EF4-FFF2-40B4-BE49-F238E27FC236}">
                <a16:creationId xmlns:a16="http://schemas.microsoft.com/office/drawing/2014/main" id="{D00DBC2F-CCF6-4410-98F9-9D560414216B}"/>
              </a:ext>
            </a:extLst>
          </p:cNvPr>
          <p:cNvSpPr/>
          <p:nvPr/>
        </p:nvSpPr>
        <p:spPr>
          <a:xfrm>
            <a:off x="6338318" y="5430133"/>
            <a:ext cx="11039904" cy="175509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1905" lvl="0" indent="-4572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uz-Latn-UZ" sz="2400" b="1" dirty="0">
                <a:solidFill>
                  <a:srgbClr val="000000"/>
                </a:solidFill>
                <a:ea typeface="EENDS+ArialMT"/>
                <a:cs typeface="Times New Roman" panose="02020603050405020304" pitchFamily="18" charset="0"/>
              </a:rPr>
              <a:t>Milliy adabiyotining janr, mazmun, davr jihatdan rang-barang yetuk namunalari vositasida </a:t>
            </a:r>
            <a:r>
              <a:rPr lang="uz-Cyrl-UZ" sz="2400" b="1" dirty="0">
                <a:ea typeface="Arial" panose="020B0604020202020204" pitchFamily="34" charset="0"/>
                <a:cs typeface="Times New Roman" panose="02020603050405020304" pitchFamily="18" charset="0"/>
              </a:rPr>
              <a:t>badiiy matnni </a:t>
            </a:r>
            <a:r>
              <a:rPr lang="uz-Cyrl-UZ" sz="2400" b="1" spc="5" dirty="0">
                <a:ea typeface="EENDS+ArialMT"/>
                <a:cs typeface="Times New Roman" panose="02020603050405020304" pitchFamily="18" charset="0"/>
              </a:rPr>
              <a:t>t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a</a:t>
            </a:r>
            <a:r>
              <a:rPr lang="uz-Cyrl-UZ" sz="2400" b="1" spc="-5" dirty="0">
                <a:ea typeface="EENDS+ArialMT"/>
                <a:cs typeface="Times New Roman" panose="02020603050405020304" pitchFamily="18" charset="0"/>
              </a:rPr>
              <a:t>h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lil</a:t>
            </a:r>
            <a:r>
              <a:rPr lang="uz-Cyrl-UZ" sz="2400" b="1" spc="10" dirty="0">
                <a:ea typeface="EENDS+ArialMT"/>
                <a:cs typeface="Times New Roman" panose="02020603050405020304" pitchFamily="18" charset="0"/>
              </a:rPr>
              <a:t> 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qilish, asarning o‘z talqinini (interpretatsiyasini) yaratish va asardan xulosalar chiqarish ko‘</a:t>
            </a:r>
            <a:r>
              <a:rPr lang="uz-Cyrl-UZ" sz="2400" b="1" spc="-5" dirty="0">
                <a:ea typeface="EENDS+ArialMT"/>
                <a:cs typeface="Times New Roman" panose="02020603050405020304" pitchFamily="18" charset="0"/>
              </a:rPr>
              <a:t>n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i</a:t>
            </a:r>
            <a:r>
              <a:rPr lang="uz-Cyrl-UZ" sz="2400" b="1" spc="5" dirty="0">
                <a:ea typeface="EENDS+ArialMT"/>
                <a:cs typeface="Times New Roman" panose="02020603050405020304" pitchFamily="18" charset="0"/>
              </a:rPr>
              <a:t>k</a:t>
            </a:r>
            <a:r>
              <a:rPr lang="uz-Cyrl-UZ" sz="2400" b="1" spc="15" dirty="0">
                <a:ea typeface="EENDS+ArialMT"/>
                <a:cs typeface="Times New Roman" panose="02020603050405020304" pitchFamily="18" charset="0"/>
              </a:rPr>
              <a:t>m</a:t>
            </a:r>
            <a:r>
              <a:rPr lang="uz-Cyrl-UZ" sz="2400" b="1" dirty="0">
                <a:ea typeface="Arial" panose="020B0604020202020204" pitchFamily="34" charset="0"/>
                <a:cs typeface="Times New Roman" panose="02020603050405020304" pitchFamily="18" charset="0"/>
              </a:rPr>
              <a:t>alarini sha</a:t>
            </a:r>
            <a:r>
              <a:rPr lang="uz-Cyrl-UZ" sz="2400" b="1" spc="5" dirty="0">
                <a:ea typeface="Arial" panose="020B0604020202020204" pitchFamily="34" charset="0"/>
                <a:cs typeface="Times New Roman" panose="02020603050405020304" pitchFamily="18" charset="0"/>
              </a:rPr>
              <a:t>k</a:t>
            </a:r>
            <a:r>
              <a:rPr lang="uz-Cyrl-UZ" sz="2400" b="1" dirty="0">
                <a:ea typeface="Arial" panose="020B0604020202020204" pitchFamily="34" charset="0"/>
                <a:cs typeface="Times New Roman" panose="02020603050405020304" pitchFamily="18" charset="0"/>
              </a:rPr>
              <a:t>llant</a:t>
            </a:r>
            <a:r>
              <a:rPr lang="uz-Cyrl-UZ" sz="2400" b="1" spc="-5" dirty="0">
                <a:ea typeface="Arial" panose="020B0604020202020204" pitchFamily="34" charset="0"/>
                <a:cs typeface="Times New Roman" panose="02020603050405020304" pitchFamily="18" charset="0"/>
              </a:rPr>
              <a:t>i</a:t>
            </a:r>
            <a:r>
              <a:rPr lang="uz-Cyrl-UZ" sz="2400" b="1" dirty="0">
                <a:ea typeface="Arial" panose="020B0604020202020204" pitchFamily="34" charset="0"/>
                <a:cs typeface="Times New Roman" panose="02020603050405020304" pitchFamily="18" charset="0"/>
              </a:rPr>
              <a:t>rish</a:t>
            </a:r>
            <a:r>
              <a:rPr lang="en-US" sz="2400" b="1" dirty="0"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sz="2400" b="1" dirty="0">
              <a:ea typeface="EENDS+ArialMT"/>
              <a:cs typeface="Times New Roman" panose="02020603050405020304" pitchFamily="18" charset="0"/>
            </a:endParaRPr>
          </a:p>
        </p:txBody>
      </p:sp>
      <p:sp>
        <p:nvSpPr>
          <p:cNvPr id="76" name="Прямоугольник 75">
            <a:extLst>
              <a:ext uri="{FF2B5EF4-FFF2-40B4-BE49-F238E27FC236}">
                <a16:creationId xmlns:a16="http://schemas.microsoft.com/office/drawing/2014/main" id="{78D33635-209E-4039-9131-5695267B5728}"/>
              </a:ext>
            </a:extLst>
          </p:cNvPr>
          <p:cNvSpPr/>
          <p:nvPr/>
        </p:nvSpPr>
        <p:spPr>
          <a:xfrm>
            <a:off x="6389849" y="3743195"/>
            <a:ext cx="11194032" cy="9056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1905" lvl="0" indent="-4572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uz-Latn-UZ" sz="2400" b="1" dirty="0">
                <a:ea typeface="Arial" panose="020B0604020202020204" pitchFamily="34" charset="0"/>
                <a:cs typeface="Times New Roman" panose="02020603050405020304" pitchFamily="18" charset="0"/>
              </a:rPr>
              <a:t>Milliy adabiyotining ijtimoiy hodisa sifatida rivojlanish tendensiyalari va qonuniyatlari haqida tasavvurlarni shakllantirish</a:t>
            </a:r>
            <a:r>
              <a:rPr lang="en-US" sz="2400" b="1" dirty="0"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sz="2400" b="1" dirty="0">
              <a:ea typeface="EENDS+ArialMT"/>
              <a:cs typeface="Times New Roman" panose="02020603050405020304" pitchFamily="18" charset="0"/>
            </a:endParaRPr>
          </a:p>
        </p:txBody>
      </p:sp>
      <p:sp>
        <p:nvSpPr>
          <p:cNvPr id="77" name="Прямоугольник 76">
            <a:extLst>
              <a:ext uri="{FF2B5EF4-FFF2-40B4-BE49-F238E27FC236}">
                <a16:creationId xmlns:a16="http://schemas.microsoft.com/office/drawing/2014/main" id="{BD283040-30B5-4F56-9801-83FFB2D1B51E}"/>
              </a:ext>
            </a:extLst>
          </p:cNvPr>
          <p:cNvSpPr/>
          <p:nvPr/>
        </p:nvSpPr>
        <p:spPr>
          <a:xfrm>
            <a:off x="6330950" y="7676940"/>
            <a:ext cx="11039905" cy="9056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1905" lvl="0" indent="-4572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uz-Latn-UZ" sz="2400" b="1" dirty="0">
                <a:ea typeface="Arial" panose="020B0604020202020204" pitchFamily="34" charset="0"/>
                <a:cs typeface="Times New Roman" panose="02020603050405020304" pitchFamily="18" charset="0"/>
              </a:rPr>
              <a:t>Fikrlarini </a:t>
            </a:r>
            <a:r>
              <a:rPr lang="uz-Latn-UZ" sz="2400" b="1" spc="-15" dirty="0">
                <a:ea typeface="EENDS+ArialMT"/>
                <a:cs typeface="Times New Roman" panose="02020603050405020304" pitchFamily="18" charset="0"/>
              </a:rPr>
              <a:t>y</a:t>
            </a:r>
            <a:r>
              <a:rPr lang="uz-Latn-UZ" sz="2400" b="1" dirty="0">
                <a:ea typeface="EENDS+ArialMT"/>
                <a:cs typeface="Times New Roman" panose="02020603050405020304" pitchFamily="18" charset="0"/>
              </a:rPr>
              <a:t>o</a:t>
            </a:r>
            <a:r>
              <a:rPr lang="uz-Latn-UZ" sz="2400" b="1" spc="5" dirty="0">
                <a:ea typeface="EENDS+ArialMT"/>
                <a:cs typeface="Times New Roman" panose="02020603050405020304" pitchFamily="18" charset="0"/>
              </a:rPr>
              <a:t>z</a:t>
            </a:r>
            <a:r>
              <a:rPr lang="uz-Latn-UZ" sz="2400" b="1" dirty="0">
                <a:ea typeface="EENDS+ArialMT"/>
                <a:cs typeface="Times New Roman" panose="02020603050405020304" pitchFamily="18" charset="0"/>
              </a:rPr>
              <a:t>ma</a:t>
            </a:r>
            <a:r>
              <a:rPr lang="uz-Latn-UZ" sz="2400" b="1" spc="365" dirty="0">
                <a:ea typeface="EENDS+ArialMT"/>
                <a:cs typeface="Times New Roman" panose="02020603050405020304" pitchFamily="18" charset="0"/>
              </a:rPr>
              <a:t> </a:t>
            </a:r>
            <a:r>
              <a:rPr lang="uz-Cyrl-UZ" sz="2400" b="1" spc="-10" dirty="0">
                <a:ea typeface="EENDS+ArialMT"/>
                <a:cs typeface="Times New Roman" panose="02020603050405020304" pitchFamily="18" charset="0"/>
              </a:rPr>
              <a:t>v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a</a:t>
            </a:r>
            <a:r>
              <a:rPr lang="uz-Cyrl-UZ" sz="2400" b="1" spc="350" dirty="0">
                <a:ea typeface="EENDS+ArialMT"/>
                <a:cs typeface="Times New Roman" panose="02020603050405020304" pitchFamily="18" charset="0"/>
              </a:rPr>
              <a:t> 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og‘</a:t>
            </a:r>
            <a:r>
              <a:rPr lang="uz-Cyrl-UZ" sz="2400" b="1" spc="5" dirty="0">
                <a:ea typeface="EENDS+ArialMT"/>
                <a:cs typeface="Times New Roman" panose="02020603050405020304" pitchFamily="18" charset="0"/>
              </a:rPr>
              <a:t>z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a</a:t>
            </a:r>
            <a:r>
              <a:rPr lang="uz-Cyrl-UZ" sz="2400" b="1" spc="10" dirty="0">
                <a:ea typeface="EENDS+ArialMT"/>
                <a:cs typeface="Times New Roman" panose="02020603050405020304" pitchFamily="18" charset="0"/>
              </a:rPr>
              <a:t>k</a:t>
            </a:r>
            <a:r>
              <a:rPr lang="uz-Cyrl-UZ" sz="2400" b="1" dirty="0">
                <a:ea typeface="EENDS+ArialMT"/>
                <a:cs typeface="Times New Roman" panose="02020603050405020304" pitchFamily="18" charset="0"/>
              </a:rPr>
              <a:t>i tarzda, auditoriya va maqsadni hisobga olgan holda ifodalash ko‘nik</a:t>
            </a:r>
            <a:r>
              <a:rPr lang="uz-Cyrl-UZ" sz="2400" b="1" spc="5" dirty="0">
                <a:ea typeface="EENDS+ArialMT"/>
                <a:cs typeface="Times New Roman" panose="02020603050405020304" pitchFamily="18" charset="0"/>
              </a:rPr>
              <a:t>m</a:t>
            </a:r>
            <a:r>
              <a:rPr lang="uz-Cyrl-UZ" sz="2400" b="1" spc="-5" dirty="0">
                <a:ea typeface="Arial" panose="020B0604020202020204" pitchFamily="34" charset="0"/>
                <a:cs typeface="Times New Roman" panose="02020603050405020304" pitchFamily="18" charset="0"/>
              </a:rPr>
              <a:t>a</a:t>
            </a:r>
            <a:r>
              <a:rPr lang="uz-Cyrl-UZ" sz="2400" b="1" dirty="0">
                <a:ea typeface="Arial" panose="020B0604020202020204" pitchFamily="34" charset="0"/>
                <a:cs typeface="Times New Roman" panose="02020603050405020304" pitchFamily="18" charset="0"/>
              </a:rPr>
              <a:t>lari</a:t>
            </a:r>
            <a:r>
              <a:rPr lang="uz-Cyrl-UZ" sz="2400" b="1" spc="5" dirty="0">
                <a:ea typeface="Arial" panose="020B0604020202020204" pitchFamily="34" charset="0"/>
                <a:cs typeface="Times New Roman" panose="02020603050405020304" pitchFamily="18" charset="0"/>
              </a:rPr>
              <a:t>n</a:t>
            </a:r>
            <a:r>
              <a:rPr lang="uz-Cyrl-UZ" sz="2400" b="1" dirty="0">
                <a:ea typeface="Arial" panose="020B0604020202020204" pitchFamily="34" charset="0"/>
                <a:cs typeface="Times New Roman" panose="02020603050405020304" pitchFamily="18" charset="0"/>
              </a:rPr>
              <a:t>i</a:t>
            </a:r>
            <a:r>
              <a:rPr lang="uz-Cyrl-UZ" sz="2400" b="1" spc="125" dirty="0"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uz-Cyrl-UZ" sz="2400" b="1" spc="5" dirty="0">
                <a:ea typeface="Arial" panose="020B0604020202020204" pitchFamily="34" charset="0"/>
                <a:cs typeface="Times New Roman" panose="02020603050405020304" pitchFamily="18" charset="0"/>
              </a:rPr>
              <a:t>rivojlantirish</a:t>
            </a:r>
            <a:r>
              <a:rPr lang="en-US" sz="2400" b="1" spc="5" dirty="0"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sz="2400" b="1" dirty="0">
              <a:ea typeface="EENDS+ArialMT"/>
              <a:cs typeface="Times New Roman" panose="02020603050405020304" pitchFamily="18" charset="0"/>
            </a:endParaRPr>
          </a:p>
        </p:txBody>
      </p:sp>
      <p:sp>
        <p:nvSpPr>
          <p:cNvPr id="153" name="Шеврон 9">
            <a:extLst>
              <a:ext uri="{FF2B5EF4-FFF2-40B4-BE49-F238E27FC236}">
                <a16:creationId xmlns:a16="http://schemas.microsoft.com/office/drawing/2014/main" id="{7C165D28-3755-4489-8068-B118F09E9206}"/>
              </a:ext>
            </a:extLst>
          </p:cNvPr>
          <p:cNvSpPr/>
          <p:nvPr/>
        </p:nvSpPr>
        <p:spPr>
          <a:xfrm>
            <a:off x="5291432" y="2663845"/>
            <a:ext cx="531812" cy="659826"/>
          </a:xfrm>
          <a:prstGeom prst="chevron">
            <a:avLst/>
          </a:prstGeom>
          <a:solidFill>
            <a:srgbClr val="0070C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schemeClr val="tx1"/>
              </a:solidFill>
              <a:latin typeface="+mj-lt"/>
            </a:endParaRPr>
          </a:p>
        </p:txBody>
      </p:sp>
      <p:sp>
        <p:nvSpPr>
          <p:cNvPr id="154" name="Шеврон 41">
            <a:extLst>
              <a:ext uri="{FF2B5EF4-FFF2-40B4-BE49-F238E27FC236}">
                <a16:creationId xmlns:a16="http://schemas.microsoft.com/office/drawing/2014/main" id="{A9D6074F-204D-432E-8DB4-66D0F458F691}"/>
              </a:ext>
            </a:extLst>
          </p:cNvPr>
          <p:cNvSpPr/>
          <p:nvPr/>
        </p:nvSpPr>
        <p:spPr>
          <a:xfrm>
            <a:off x="5875632" y="2652909"/>
            <a:ext cx="531812" cy="659826"/>
          </a:xfrm>
          <a:prstGeom prst="chevron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schemeClr val="tx1"/>
              </a:solidFill>
              <a:latin typeface="+mj-lt"/>
            </a:endParaRPr>
          </a:p>
        </p:txBody>
      </p:sp>
      <p:sp>
        <p:nvSpPr>
          <p:cNvPr id="155" name="Шеврон 9">
            <a:extLst>
              <a:ext uri="{FF2B5EF4-FFF2-40B4-BE49-F238E27FC236}">
                <a16:creationId xmlns:a16="http://schemas.microsoft.com/office/drawing/2014/main" id="{09D82E87-BA6A-43FA-9578-159BD6B5D3D9}"/>
              </a:ext>
            </a:extLst>
          </p:cNvPr>
          <p:cNvSpPr/>
          <p:nvPr/>
        </p:nvSpPr>
        <p:spPr>
          <a:xfrm>
            <a:off x="5228656" y="4169802"/>
            <a:ext cx="531812" cy="659826"/>
          </a:xfrm>
          <a:prstGeom prst="chevron">
            <a:avLst/>
          </a:prstGeom>
          <a:solidFill>
            <a:srgbClr val="0070C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schemeClr val="tx1"/>
              </a:solidFill>
              <a:latin typeface="+mj-lt"/>
            </a:endParaRPr>
          </a:p>
        </p:txBody>
      </p:sp>
      <p:sp>
        <p:nvSpPr>
          <p:cNvPr id="156" name="Шеврон 41">
            <a:extLst>
              <a:ext uri="{FF2B5EF4-FFF2-40B4-BE49-F238E27FC236}">
                <a16:creationId xmlns:a16="http://schemas.microsoft.com/office/drawing/2014/main" id="{926139A8-6500-48FF-BED6-11CAD58D72BB}"/>
              </a:ext>
            </a:extLst>
          </p:cNvPr>
          <p:cNvSpPr/>
          <p:nvPr/>
        </p:nvSpPr>
        <p:spPr>
          <a:xfrm>
            <a:off x="5812856" y="4158866"/>
            <a:ext cx="531812" cy="659826"/>
          </a:xfrm>
          <a:prstGeom prst="chevron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schemeClr val="tx1"/>
              </a:solidFill>
              <a:latin typeface="+mj-lt"/>
            </a:endParaRPr>
          </a:p>
        </p:txBody>
      </p:sp>
      <p:sp>
        <p:nvSpPr>
          <p:cNvPr id="157" name="Шеврон 9">
            <a:extLst>
              <a:ext uri="{FF2B5EF4-FFF2-40B4-BE49-F238E27FC236}">
                <a16:creationId xmlns:a16="http://schemas.microsoft.com/office/drawing/2014/main" id="{2B09574B-A8F7-4EC0-AE41-36A4B47D9A99}"/>
              </a:ext>
            </a:extLst>
          </p:cNvPr>
          <p:cNvSpPr/>
          <p:nvPr/>
        </p:nvSpPr>
        <p:spPr>
          <a:xfrm>
            <a:off x="5228656" y="5862803"/>
            <a:ext cx="531812" cy="659826"/>
          </a:xfrm>
          <a:prstGeom prst="chevron">
            <a:avLst/>
          </a:prstGeom>
          <a:solidFill>
            <a:srgbClr val="0070C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schemeClr val="tx1"/>
              </a:solidFill>
              <a:latin typeface="+mj-lt"/>
            </a:endParaRPr>
          </a:p>
        </p:txBody>
      </p:sp>
      <p:sp>
        <p:nvSpPr>
          <p:cNvPr id="158" name="Шеврон 41">
            <a:extLst>
              <a:ext uri="{FF2B5EF4-FFF2-40B4-BE49-F238E27FC236}">
                <a16:creationId xmlns:a16="http://schemas.microsoft.com/office/drawing/2014/main" id="{9AEE3DAC-C8D9-47D1-880D-9AE09A56D15E}"/>
              </a:ext>
            </a:extLst>
          </p:cNvPr>
          <p:cNvSpPr/>
          <p:nvPr/>
        </p:nvSpPr>
        <p:spPr>
          <a:xfrm>
            <a:off x="5812856" y="5851867"/>
            <a:ext cx="531812" cy="659826"/>
          </a:xfrm>
          <a:prstGeom prst="chevron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schemeClr val="tx1"/>
              </a:solidFill>
              <a:latin typeface="+mj-lt"/>
            </a:endParaRPr>
          </a:p>
        </p:txBody>
      </p:sp>
      <p:sp>
        <p:nvSpPr>
          <p:cNvPr id="159" name="Шеврон 9">
            <a:extLst>
              <a:ext uri="{FF2B5EF4-FFF2-40B4-BE49-F238E27FC236}">
                <a16:creationId xmlns:a16="http://schemas.microsoft.com/office/drawing/2014/main" id="{227C7223-B770-4626-B73F-E65B5BF0020E}"/>
              </a:ext>
            </a:extLst>
          </p:cNvPr>
          <p:cNvSpPr/>
          <p:nvPr/>
        </p:nvSpPr>
        <p:spPr>
          <a:xfrm>
            <a:off x="5227069" y="7751789"/>
            <a:ext cx="531812" cy="659826"/>
          </a:xfrm>
          <a:prstGeom prst="chevron">
            <a:avLst/>
          </a:prstGeom>
          <a:solidFill>
            <a:srgbClr val="0070C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schemeClr val="tx1"/>
              </a:solidFill>
              <a:latin typeface="+mj-lt"/>
            </a:endParaRPr>
          </a:p>
        </p:txBody>
      </p:sp>
      <p:sp>
        <p:nvSpPr>
          <p:cNvPr id="160" name="Шеврон 41">
            <a:extLst>
              <a:ext uri="{FF2B5EF4-FFF2-40B4-BE49-F238E27FC236}">
                <a16:creationId xmlns:a16="http://schemas.microsoft.com/office/drawing/2014/main" id="{4192A7E9-68A4-4D13-A530-FB3DBEE0C79C}"/>
              </a:ext>
            </a:extLst>
          </p:cNvPr>
          <p:cNvSpPr/>
          <p:nvPr/>
        </p:nvSpPr>
        <p:spPr>
          <a:xfrm>
            <a:off x="5811269" y="7740853"/>
            <a:ext cx="531812" cy="659826"/>
          </a:xfrm>
          <a:prstGeom prst="chevron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schemeClr val="tx1"/>
              </a:solidFill>
              <a:latin typeface="+mj-lt"/>
            </a:endParaRPr>
          </a:p>
        </p:txBody>
      </p:sp>
      <p:sp>
        <p:nvSpPr>
          <p:cNvPr id="161" name="Шеврон 9">
            <a:extLst>
              <a:ext uri="{FF2B5EF4-FFF2-40B4-BE49-F238E27FC236}">
                <a16:creationId xmlns:a16="http://schemas.microsoft.com/office/drawing/2014/main" id="{6183BEED-8087-4F25-9F1C-B7AE229F1DDE}"/>
              </a:ext>
            </a:extLst>
          </p:cNvPr>
          <p:cNvSpPr/>
          <p:nvPr/>
        </p:nvSpPr>
        <p:spPr>
          <a:xfrm>
            <a:off x="5227069" y="9488789"/>
            <a:ext cx="531812" cy="659826"/>
          </a:xfrm>
          <a:prstGeom prst="chevron">
            <a:avLst/>
          </a:prstGeom>
          <a:solidFill>
            <a:srgbClr val="0070C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schemeClr val="tx1"/>
              </a:solidFill>
              <a:latin typeface="+mj-lt"/>
            </a:endParaRPr>
          </a:p>
        </p:txBody>
      </p:sp>
      <p:sp>
        <p:nvSpPr>
          <p:cNvPr id="162" name="Шеврон 41">
            <a:extLst>
              <a:ext uri="{FF2B5EF4-FFF2-40B4-BE49-F238E27FC236}">
                <a16:creationId xmlns:a16="http://schemas.microsoft.com/office/drawing/2014/main" id="{F83999E4-1C59-4676-B670-540423DBBBBA}"/>
              </a:ext>
            </a:extLst>
          </p:cNvPr>
          <p:cNvSpPr/>
          <p:nvPr/>
        </p:nvSpPr>
        <p:spPr>
          <a:xfrm>
            <a:off x="5811269" y="9477853"/>
            <a:ext cx="531812" cy="659826"/>
          </a:xfrm>
          <a:prstGeom prst="chevron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244" name="Google Shape;163;p25">
            <a:extLst>
              <a:ext uri="{FF2B5EF4-FFF2-40B4-BE49-F238E27FC236}">
                <a16:creationId xmlns:a16="http://schemas.microsoft.com/office/drawing/2014/main" id="{BE9F86AC-34A5-4243-8B4D-9172075A9974}"/>
              </a:ext>
            </a:extLst>
          </p:cNvPr>
          <p:cNvGrpSpPr/>
          <p:nvPr/>
        </p:nvGrpSpPr>
        <p:grpSpPr>
          <a:xfrm>
            <a:off x="1254023" y="2479958"/>
            <a:ext cx="2815209" cy="2574458"/>
            <a:chOff x="2609068" y="1381505"/>
            <a:chExt cx="3597546" cy="3597546"/>
          </a:xfrm>
        </p:grpSpPr>
        <p:sp>
          <p:nvSpPr>
            <p:cNvPr id="257" name="Google Shape;164;p25">
              <a:extLst>
                <a:ext uri="{FF2B5EF4-FFF2-40B4-BE49-F238E27FC236}">
                  <a16:creationId xmlns:a16="http://schemas.microsoft.com/office/drawing/2014/main" id="{F24011D1-1490-4380-981B-3BE3835D43C7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8" name="Google Shape;165;p25">
              <a:extLst>
                <a:ext uri="{FF2B5EF4-FFF2-40B4-BE49-F238E27FC236}">
                  <a16:creationId xmlns:a16="http://schemas.microsoft.com/office/drawing/2014/main" id="{71AE07D8-F107-44DC-827E-390909936A81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45" name="Google Shape;169;p25">
            <a:extLst>
              <a:ext uri="{FF2B5EF4-FFF2-40B4-BE49-F238E27FC236}">
                <a16:creationId xmlns:a16="http://schemas.microsoft.com/office/drawing/2014/main" id="{D353EF5D-7973-4B28-B53F-9E83591DE35B}"/>
              </a:ext>
            </a:extLst>
          </p:cNvPr>
          <p:cNvGrpSpPr/>
          <p:nvPr/>
        </p:nvGrpSpPr>
        <p:grpSpPr>
          <a:xfrm rot="-707089">
            <a:off x="1269871" y="7710405"/>
            <a:ext cx="2521867" cy="2559916"/>
            <a:chOff x="2609068" y="1381505"/>
            <a:chExt cx="3597546" cy="3597546"/>
          </a:xfrm>
        </p:grpSpPr>
        <p:sp>
          <p:nvSpPr>
            <p:cNvPr id="255" name="Google Shape;170;p25">
              <a:extLst>
                <a:ext uri="{FF2B5EF4-FFF2-40B4-BE49-F238E27FC236}">
                  <a16:creationId xmlns:a16="http://schemas.microsoft.com/office/drawing/2014/main" id="{272682E5-639B-4F43-9E16-8483A761E461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6" name="Google Shape;171;p25">
              <a:extLst>
                <a:ext uri="{FF2B5EF4-FFF2-40B4-BE49-F238E27FC236}">
                  <a16:creationId xmlns:a16="http://schemas.microsoft.com/office/drawing/2014/main" id="{D57186E6-2845-407C-8A3B-F508E521F0E3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46" name="Google Shape;172;p25">
            <a:extLst>
              <a:ext uri="{FF2B5EF4-FFF2-40B4-BE49-F238E27FC236}">
                <a16:creationId xmlns:a16="http://schemas.microsoft.com/office/drawing/2014/main" id="{1AF1E03B-954A-4D23-9A1F-097590D53BD8}"/>
              </a:ext>
            </a:extLst>
          </p:cNvPr>
          <p:cNvGrpSpPr/>
          <p:nvPr/>
        </p:nvGrpSpPr>
        <p:grpSpPr>
          <a:xfrm rot="-707089">
            <a:off x="582046" y="3675636"/>
            <a:ext cx="1860108" cy="1901388"/>
            <a:chOff x="2609068" y="1381505"/>
            <a:chExt cx="3597546" cy="3597546"/>
          </a:xfrm>
        </p:grpSpPr>
        <p:sp>
          <p:nvSpPr>
            <p:cNvPr id="253" name="Google Shape;173;p25">
              <a:extLst>
                <a:ext uri="{FF2B5EF4-FFF2-40B4-BE49-F238E27FC236}">
                  <a16:creationId xmlns:a16="http://schemas.microsoft.com/office/drawing/2014/main" id="{825795C9-BC81-497C-822E-DE152063F135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4BACC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4" name="Google Shape;174;p25">
              <a:extLst>
                <a:ext uri="{FF2B5EF4-FFF2-40B4-BE49-F238E27FC236}">
                  <a16:creationId xmlns:a16="http://schemas.microsoft.com/office/drawing/2014/main" id="{D9A5AB75-A93F-44DE-B175-FE00B2A00363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4BACC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47" name="Google Shape;181;p25">
            <a:extLst>
              <a:ext uri="{FF2B5EF4-FFF2-40B4-BE49-F238E27FC236}">
                <a16:creationId xmlns:a16="http://schemas.microsoft.com/office/drawing/2014/main" id="{7B6B3B3E-D313-4A12-A338-EA4D00AD4C3E}"/>
              </a:ext>
            </a:extLst>
          </p:cNvPr>
          <p:cNvGrpSpPr/>
          <p:nvPr/>
        </p:nvGrpSpPr>
        <p:grpSpPr>
          <a:xfrm rot="-707089">
            <a:off x="358462" y="5995673"/>
            <a:ext cx="2724775" cy="2466220"/>
            <a:chOff x="2609068" y="1381505"/>
            <a:chExt cx="3597546" cy="3597546"/>
          </a:xfrm>
        </p:grpSpPr>
        <p:sp>
          <p:nvSpPr>
            <p:cNvPr id="251" name="Google Shape;182;p25">
              <a:extLst>
                <a:ext uri="{FF2B5EF4-FFF2-40B4-BE49-F238E27FC236}">
                  <a16:creationId xmlns:a16="http://schemas.microsoft.com/office/drawing/2014/main" id="{698588A6-9714-4949-A92D-55B5E5D2B587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9F7DF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2" name="Google Shape;183;p25">
              <a:extLst>
                <a:ext uri="{FF2B5EF4-FFF2-40B4-BE49-F238E27FC236}">
                  <a16:creationId xmlns:a16="http://schemas.microsoft.com/office/drawing/2014/main" id="{56A8EA48-32B2-4964-B6F1-B66B6EC7B52C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9F7DF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48" name="Google Shape;172;p25">
            <a:extLst>
              <a:ext uri="{FF2B5EF4-FFF2-40B4-BE49-F238E27FC236}">
                <a16:creationId xmlns:a16="http://schemas.microsoft.com/office/drawing/2014/main" id="{1AF1E03B-954A-4D23-9A1F-097590D53BD8}"/>
              </a:ext>
            </a:extLst>
          </p:cNvPr>
          <p:cNvGrpSpPr/>
          <p:nvPr/>
        </p:nvGrpSpPr>
        <p:grpSpPr>
          <a:xfrm rot="-707089">
            <a:off x="1753002" y="4784190"/>
            <a:ext cx="2126909" cy="2073443"/>
            <a:chOff x="2609068" y="1381505"/>
            <a:chExt cx="3597546" cy="3597546"/>
          </a:xfrm>
        </p:grpSpPr>
        <p:sp>
          <p:nvSpPr>
            <p:cNvPr id="249" name="Google Shape;173;p25">
              <a:extLst>
                <a:ext uri="{FF2B5EF4-FFF2-40B4-BE49-F238E27FC236}">
                  <a16:creationId xmlns:a16="http://schemas.microsoft.com/office/drawing/2014/main" id="{825795C9-BC81-497C-822E-DE152063F135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gradFill rotWithShape="1">
              <a:gsLst>
                <a:gs pos="0">
                  <a:srgbClr val="C0504D">
                    <a:tint val="50000"/>
                    <a:satMod val="300000"/>
                  </a:srgbClr>
                </a:gs>
                <a:gs pos="35000">
                  <a:srgbClr val="C0504D">
                    <a:tint val="37000"/>
                    <a:satMod val="300000"/>
                  </a:srgbClr>
                </a:gs>
                <a:gs pos="100000">
                  <a:srgbClr val="C0504D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C0504D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0" name="Google Shape;174;p25">
              <a:extLst>
                <a:ext uri="{FF2B5EF4-FFF2-40B4-BE49-F238E27FC236}">
                  <a16:creationId xmlns:a16="http://schemas.microsoft.com/office/drawing/2014/main" id="{D9A5AB75-A93F-44DE-B175-FE00B2A00363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gradFill rotWithShape="1">
              <a:gsLst>
                <a:gs pos="0">
                  <a:srgbClr val="C0504D">
                    <a:tint val="50000"/>
                    <a:satMod val="300000"/>
                  </a:srgbClr>
                </a:gs>
                <a:gs pos="35000">
                  <a:srgbClr val="C0504D">
                    <a:tint val="37000"/>
                    <a:satMod val="300000"/>
                  </a:srgbClr>
                </a:gs>
                <a:gs pos="100000">
                  <a:srgbClr val="C0504D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C0504D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3553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FBDBD61-B4DE-4BBC-AEC2-4C8B1A215238}"/>
              </a:ext>
            </a:extLst>
          </p:cNvPr>
          <p:cNvSpPr txBox="1"/>
          <p:nvPr/>
        </p:nvSpPr>
        <p:spPr>
          <a:xfrm>
            <a:off x="387350" y="1801921"/>
            <a:ext cx="1668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Mumtoz asarlardagi mazmun-mohiyatni yetkazishning eng samarali usuli bu -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Облачко с текстом: прямоугольное 9">
            <a:extLst>
              <a:ext uri="{FF2B5EF4-FFF2-40B4-BE49-F238E27FC236}">
                <a16:creationId xmlns:a16="http://schemas.microsoft.com/office/drawing/2014/main" id="{2FA04A66-E28D-478A-AC55-D41EFF011A06}"/>
              </a:ext>
            </a:extLst>
          </p:cNvPr>
          <p:cNvSpPr/>
          <p:nvPr/>
        </p:nvSpPr>
        <p:spPr>
          <a:xfrm rot="16200000">
            <a:off x="-1780011" y="5429794"/>
            <a:ext cx="7345281" cy="2323441"/>
          </a:xfrm>
          <a:prstGeom prst="wedgeRectCallout">
            <a:avLst>
              <a:gd name="adj1" fmla="val 19367"/>
              <a:gd name="adj2" fmla="val 50969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3400" b="1" dirty="0">
                <a:latin typeface="Arial" panose="020B0604020202020204" pitchFamily="34" charset="0"/>
                <a:cs typeface="Arial" panose="020B0604020202020204" pitchFamily="34" charset="0"/>
              </a:rPr>
              <a:t>SHARHLASH</a:t>
            </a:r>
            <a:endParaRPr lang="en-US" sz="3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1" name="Google Shape;940;p29">
            <a:extLst>
              <a:ext uri="{FF2B5EF4-FFF2-40B4-BE49-F238E27FC236}">
                <a16:creationId xmlns:a16="http://schemas.microsoft.com/office/drawing/2014/main" id="{9DD25614-1349-492A-9DC6-1476FAE9B39B}"/>
              </a:ext>
            </a:extLst>
          </p:cNvPr>
          <p:cNvGrpSpPr/>
          <p:nvPr/>
        </p:nvGrpSpPr>
        <p:grpSpPr>
          <a:xfrm>
            <a:off x="6161937" y="2918874"/>
            <a:ext cx="10697175" cy="2179658"/>
            <a:chOff x="6225575" y="3077875"/>
            <a:chExt cx="2363853" cy="896450"/>
          </a:xfrm>
        </p:grpSpPr>
        <p:sp>
          <p:nvSpPr>
            <p:cNvPr id="142" name="Google Shape;941;p29">
              <a:extLst>
                <a:ext uri="{FF2B5EF4-FFF2-40B4-BE49-F238E27FC236}">
                  <a16:creationId xmlns:a16="http://schemas.microsoft.com/office/drawing/2014/main" id="{7CE30B84-EE73-46DA-B9A7-999E00342C97}"/>
                </a:ext>
              </a:extLst>
            </p:cNvPr>
            <p:cNvSpPr/>
            <p:nvPr/>
          </p:nvSpPr>
          <p:spPr>
            <a:xfrm flipH="1">
              <a:off x="6395100" y="3077875"/>
              <a:ext cx="2194328" cy="896400"/>
            </a:xfrm>
            <a:prstGeom prst="rect">
              <a:avLst/>
            </a:pr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43" name="Google Shape;942;p29">
              <a:extLst>
                <a:ext uri="{FF2B5EF4-FFF2-40B4-BE49-F238E27FC236}">
                  <a16:creationId xmlns:a16="http://schemas.microsoft.com/office/drawing/2014/main" id="{7725E2B8-EB4E-4E34-ADA4-37C3569E42FE}"/>
                </a:ext>
              </a:extLst>
            </p:cNvPr>
            <p:cNvSpPr/>
            <p:nvPr/>
          </p:nvSpPr>
          <p:spPr>
            <a:xfrm flipH="1">
              <a:off x="6225575" y="3077925"/>
              <a:ext cx="169500" cy="896400"/>
            </a:xfrm>
            <a:prstGeom prst="rect">
              <a:avLst/>
            </a:prstGeom>
            <a:solidFill>
              <a:srgbClr val="29BD9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4" name="Google Shape;935;p29">
            <a:extLst>
              <a:ext uri="{FF2B5EF4-FFF2-40B4-BE49-F238E27FC236}">
                <a16:creationId xmlns:a16="http://schemas.microsoft.com/office/drawing/2014/main" id="{C198C935-8A22-4CA3-AD13-19A2B30B7053}"/>
              </a:ext>
            </a:extLst>
          </p:cNvPr>
          <p:cNvSpPr/>
          <p:nvPr/>
        </p:nvSpPr>
        <p:spPr>
          <a:xfrm>
            <a:off x="7245350" y="3140817"/>
            <a:ext cx="9220200" cy="1726458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asar</a:t>
            </a:r>
            <a:r>
              <a:rPr lang="en-US" sz="32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200" b="1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tilidagi</a:t>
            </a:r>
            <a:r>
              <a:rPr lang="en-US" sz="32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200" b="1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hozirgi</a:t>
            </a:r>
            <a:r>
              <a:rPr lang="en-US" sz="32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200" b="1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kitobxonga</a:t>
            </a:r>
            <a:r>
              <a:rPr lang="en-US" sz="32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200" b="1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tushunilishi</a:t>
            </a:r>
            <a:r>
              <a:rPr lang="en-US" sz="32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200" b="1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qiyin</a:t>
            </a:r>
            <a:r>
              <a:rPr lang="en-US" sz="32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200" b="1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bo‘lgan</a:t>
            </a:r>
            <a:r>
              <a:rPr lang="en-US" sz="32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200" b="1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so‘zlar</a:t>
            </a:r>
            <a:r>
              <a:rPr lang="en-US" sz="32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200" b="1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lug‘atini</a:t>
            </a:r>
            <a:r>
              <a:rPr lang="en-US" sz="32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uz-Latn-UZ" sz="32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tuzish;</a:t>
            </a:r>
            <a:endParaRPr sz="2000" b="1" dirty="0">
              <a:solidFill>
                <a:schemeClr val="dk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grpSp>
        <p:nvGrpSpPr>
          <p:cNvPr id="145" name="Google Shape;940;p29">
            <a:extLst>
              <a:ext uri="{FF2B5EF4-FFF2-40B4-BE49-F238E27FC236}">
                <a16:creationId xmlns:a16="http://schemas.microsoft.com/office/drawing/2014/main" id="{2D120384-0325-4794-BC05-8A2C99FD5588}"/>
              </a:ext>
            </a:extLst>
          </p:cNvPr>
          <p:cNvGrpSpPr/>
          <p:nvPr/>
        </p:nvGrpSpPr>
        <p:grpSpPr>
          <a:xfrm>
            <a:off x="6161937" y="5485369"/>
            <a:ext cx="10697175" cy="2179658"/>
            <a:chOff x="6225575" y="3077875"/>
            <a:chExt cx="2363853" cy="896450"/>
          </a:xfrm>
        </p:grpSpPr>
        <p:sp>
          <p:nvSpPr>
            <p:cNvPr id="146" name="Google Shape;941;p29">
              <a:extLst>
                <a:ext uri="{FF2B5EF4-FFF2-40B4-BE49-F238E27FC236}">
                  <a16:creationId xmlns:a16="http://schemas.microsoft.com/office/drawing/2014/main" id="{7A383E6D-68CD-48D5-879F-1638D6916268}"/>
                </a:ext>
              </a:extLst>
            </p:cNvPr>
            <p:cNvSpPr/>
            <p:nvPr/>
          </p:nvSpPr>
          <p:spPr>
            <a:xfrm flipH="1">
              <a:off x="6395100" y="3077875"/>
              <a:ext cx="2194328" cy="896400"/>
            </a:xfrm>
            <a:prstGeom prst="rect">
              <a:avLst/>
            </a:pr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47" name="Google Shape;942;p29">
              <a:extLst>
                <a:ext uri="{FF2B5EF4-FFF2-40B4-BE49-F238E27FC236}">
                  <a16:creationId xmlns:a16="http://schemas.microsoft.com/office/drawing/2014/main" id="{24F8C1A0-8393-4C07-97B9-23781441976F}"/>
                </a:ext>
              </a:extLst>
            </p:cNvPr>
            <p:cNvSpPr/>
            <p:nvPr/>
          </p:nvSpPr>
          <p:spPr>
            <a:xfrm flipH="1">
              <a:off x="6225575" y="3077925"/>
              <a:ext cx="169500" cy="8964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8" name="Google Shape;940;p29">
            <a:extLst>
              <a:ext uri="{FF2B5EF4-FFF2-40B4-BE49-F238E27FC236}">
                <a16:creationId xmlns:a16="http://schemas.microsoft.com/office/drawing/2014/main" id="{AE12AFA1-0542-440C-B66B-5896915D7CA8}"/>
              </a:ext>
            </a:extLst>
          </p:cNvPr>
          <p:cNvGrpSpPr/>
          <p:nvPr/>
        </p:nvGrpSpPr>
        <p:grpSpPr>
          <a:xfrm>
            <a:off x="6209428" y="8084618"/>
            <a:ext cx="10697175" cy="2179658"/>
            <a:chOff x="6225575" y="3077875"/>
            <a:chExt cx="2363853" cy="896450"/>
          </a:xfrm>
        </p:grpSpPr>
        <p:sp>
          <p:nvSpPr>
            <p:cNvPr id="149" name="Google Shape;941;p29">
              <a:extLst>
                <a:ext uri="{FF2B5EF4-FFF2-40B4-BE49-F238E27FC236}">
                  <a16:creationId xmlns:a16="http://schemas.microsoft.com/office/drawing/2014/main" id="{9C1CBE35-D09D-4A7D-9FF0-1238E71D6DA5}"/>
                </a:ext>
              </a:extLst>
            </p:cNvPr>
            <p:cNvSpPr/>
            <p:nvPr/>
          </p:nvSpPr>
          <p:spPr>
            <a:xfrm flipH="1">
              <a:off x="6395100" y="3077875"/>
              <a:ext cx="2194328" cy="896400"/>
            </a:xfrm>
            <a:prstGeom prst="rect">
              <a:avLst/>
            </a:pr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50" name="Google Shape;942;p29">
              <a:extLst>
                <a:ext uri="{FF2B5EF4-FFF2-40B4-BE49-F238E27FC236}">
                  <a16:creationId xmlns:a16="http://schemas.microsoft.com/office/drawing/2014/main" id="{F9072FED-9CDF-4CBE-B641-99190E2EA524}"/>
                </a:ext>
              </a:extLst>
            </p:cNvPr>
            <p:cNvSpPr/>
            <p:nvPr/>
          </p:nvSpPr>
          <p:spPr>
            <a:xfrm flipH="1">
              <a:off x="6225575" y="3077925"/>
              <a:ext cx="169500" cy="89640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151" name="Google Shape;466;p27">
            <a:extLst>
              <a:ext uri="{FF2B5EF4-FFF2-40B4-BE49-F238E27FC236}">
                <a16:creationId xmlns:a16="http://schemas.microsoft.com/office/drawing/2014/main" id="{1BD35101-AB63-49C4-827A-5850E92DF2A5}"/>
              </a:ext>
            </a:extLst>
          </p:cNvPr>
          <p:cNvCxnSpPr>
            <a:cxnSpLocks/>
            <a:stCxn id="150" idx="3"/>
          </p:cNvCxnSpPr>
          <p:nvPr/>
        </p:nvCxnSpPr>
        <p:spPr>
          <a:xfrm rot="10800000">
            <a:off x="3054350" y="8677276"/>
            <a:ext cx="3155078" cy="497232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167" name="Google Shape;464;p27">
            <a:extLst>
              <a:ext uri="{FF2B5EF4-FFF2-40B4-BE49-F238E27FC236}">
                <a16:creationId xmlns:a16="http://schemas.microsoft.com/office/drawing/2014/main" id="{B149C7DC-AD3F-4D48-8689-7B5D1965AF47}"/>
              </a:ext>
            </a:extLst>
          </p:cNvPr>
          <p:cNvCxnSpPr>
            <a:cxnSpLocks/>
          </p:cNvCxnSpPr>
          <p:nvPr/>
        </p:nvCxnSpPr>
        <p:spPr>
          <a:xfrm rot="10800000">
            <a:off x="3054350" y="3648077"/>
            <a:ext cx="3107474" cy="544672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rgbClr val="29BD9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172" name="Google Shape;464;p27">
            <a:extLst>
              <a:ext uri="{FF2B5EF4-FFF2-40B4-BE49-F238E27FC236}">
                <a16:creationId xmlns:a16="http://schemas.microsoft.com/office/drawing/2014/main" id="{8199AE2B-726B-4A3C-8F15-49CF8E9C204E}"/>
              </a:ext>
            </a:extLst>
          </p:cNvPr>
          <p:cNvCxnSpPr>
            <a:cxnSpLocks/>
            <a:stCxn id="147" idx="3"/>
          </p:cNvCxnSpPr>
          <p:nvPr/>
        </p:nvCxnSpPr>
        <p:spPr>
          <a:xfrm rot="10800000">
            <a:off x="3054349" y="6030587"/>
            <a:ext cx="3107588" cy="544672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175" name="Google Shape;935;p29">
            <a:extLst>
              <a:ext uri="{FF2B5EF4-FFF2-40B4-BE49-F238E27FC236}">
                <a16:creationId xmlns:a16="http://schemas.microsoft.com/office/drawing/2014/main" id="{0E340934-068C-48C3-87C3-8073D096498E}"/>
              </a:ext>
            </a:extLst>
          </p:cNvPr>
          <p:cNvSpPr/>
          <p:nvPr/>
        </p:nvSpPr>
        <p:spPr>
          <a:xfrm>
            <a:off x="7344219" y="5687335"/>
            <a:ext cx="9220200" cy="1726458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baytlarning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nasriy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bayonini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yarati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sh</a:t>
            </a:r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sz="2000" b="1" dirty="0">
              <a:solidFill>
                <a:schemeClr val="dk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76" name="Google Shape;935;p29">
            <a:extLst>
              <a:ext uri="{FF2B5EF4-FFF2-40B4-BE49-F238E27FC236}">
                <a16:creationId xmlns:a16="http://schemas.microsoft.com/office/drawing/2014/main" id="{768BBD5B-48CC-455B-8343-654AC7947DC7}"/>
              </a:ext>
            </a:extLst>
          </p:cNvPr>
          <p:cNvSpPr/>
          <p:nvPr/>
        </p:nvSpPr>
        <p:spPr>
          <a:xfrm>
            <a:off x="7344219" y="8197083"/>
            <a:ext cx="9220200" cy="1726458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g‘azalning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ma’nosi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badiiy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xususiyatlari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ustida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mulohaza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000" b="1" dirty="0">
              <a:solidFill>
                <a:schemeClr val="dk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8" name="Google Shape;738;p27"/>
          <p:cNvGrpSpPr/>
          <p:nvPr/>
        </p:nvGrpSpPr>
        <p:grpSpPr>
          <a:xfrm>
            <a:off x="103987" y="1664888"/>
            <a:ext cx="3964414" cy="2597044"/>
            <a:chOff x="457205" y="1286952"/>
            <a:chExt cx="2014381" cy="1319599"/>
          </a:xfrm>
        </p:grpSpPr>
        <p:sp>
          <p:nvSpPr>
            <p:cNvPr id="739" name="Google Shape;739;p27"/>
            <p:cNvSpPr/>
            <p:nvPr/>
          </p:nvSpPr>
          <p:spPr>
            <a:xfrm rot="-5400000">
              <a:off x="1525650" y="1814522"/>
              <a:ext cx="309769" cy="149903"/>
            </a:xfrm>
            <a:custGeom>
              <a:avLst/>
              <a:gdLst/>
              <a:ahLst/>
              <a:cxnLst/>
              <a:rect l="l" t="t" r="r" b="b"/>
              <a:pathLst>
                <a:path w="27143" h="13135" extrusionOk="0">
                  <a:moveTo>
                    <a:pt x="467" y="9865"/>
                  </a:moveTo>
                  <a:lnTo>
                    <a:pt x="467" y="9865"/>
                  </a:lnTo>
                  <a:cubicBezTo>
                    <a:pt x="876" y="11850"/>
                    <a:pt x="2919" y="13134"/>
                    <a:pt x="4904" y="12667"/>
                  </a:cubicBezTo>
                  <a:lnTo>
                    <a:pt x="23874" y="7764"/>
                  </a:lnTo>
                  <a:cubicBezTo>
                    <a:pt x="25917" y="7239"/>
                    <a:pt x="27143" y="5254"/>
                    <a:pt x="26734" y="3269"/>
                  </a:cubicBezTo>
                  <a:lnTo>
                    <a:pt x="26734" y="3269"/>
                  </a:lnTo>
                  <a:cubicBezTo>
                    <a:pt x="26267" y="1226"/>
                    <a:pt x="24283" y="1"/>
                    <a:pt x="22240" y="468"/>
                  </a:cubicBezTo>
                  <a:lnTo>
                    <a:pt x="3269" y="5371"/>
                  </a:lnTo>
                  <a:cubicBezTo>
                    <a:pt x="1285" y="5838"/>
                    <a:pt x="0" y="7822"/>
                    <a:pt x="467" y="9865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0" name="Google Shape;740;p27"/>
            <p:cNvSpPr/>
            <p:nvPr/>
          </p:nvSpPr>
          <p:spPr>
            <a:xfrm rot="-5400000">
              <a:off x="1437720" y="1843167"/>
              <a:ext cx="313102" cy="103934"/>
            </a:xfrm>
            <a:custGeom>
              <a:avLst/>
              <a:gdLst/>
              <a:ahLst/>
              <a:cxnLst/>
              <a:rect l="l" t="t" r="r" b="b"/>
              <a:pathLst>
                <a:path w="27435" h="9107" extrusionOk="0">
                  <a:moveTo>
                    <a:pt x="234" y="3561"/>
                  </a:moveTo>
                  <a:lnTo>
                    <a:pt x="234" y="3561"/>
                  </a:lnTo>
                  <a:cubicBezTo>
                    <a:pt x="0" y="5604"/>
                    <a:pt x="1518" y="7472"/>
                    <a:pt x="3619" y="7647"/>
                  </a:cubicBezTo>
                  <a:lnTo>
                    <a:pt x="23173" y="8931"/>
                  </a:lnTo>
                  <a:cubicBezTo>
                    <a:pt x="25216" y="9106"/>
                    <a:pt x="26968" y="7647"/>
                    <a:pt x="27201" y="5604"/>
                  </a:cubicBezTo>
                  <a:lnTo>
                    <a:pt x="27201" y="5604"/>
                  </a:lnTo>
                  <a:cubicBezTo>
                    <a:pt x="27435" y="3561"/>
                    <a:pt x="25917" y="1693"/>
                    <a:pt x="23874" y="1518"/>
                  </a:cubicBezTo>
                  <a:lnTo>
                    <a:pt x="4378" y="176"/>
                  </a:lnTo>
                  <a:cubicBezTo>
                    <a:pt x="2277" y="1"/>
                    <a:pt x="467" y="1518"/>
                    <a:pt x="234" y="3561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1" name="Google Shape;741;p27"/>
            <p:cNvSpPr/>
            <p:nvPr/>
          </p:nvSpPr>
          <p:spPr>
            <a:xfrm rot="-5400000">
              <a:off x="1344806" y="1644323"/>
              <a:ext cx="327756" cy="391038"/>
            </a:xfrm>
            <a:custGeom>
              <a:avLst/>
              <a:gdLst/>
              <a:ahLst/>
              <a:cxnLst/>
              <a:rect l="l" t="t" r="r" b="b"/>
              <a:pathLst>
                <a:path w="28719" h="34264" extrusionOk="0">
                  <a:moveTo>
                    <a:pt x="24574" y="0"/>
                  </a:moveTo>
                  <a:lnTo>
                    <a:pt x="28718" y="23874"/>
                  </a:lnTo>
                  <a:lnTo>
                    <a:pt x="12316" y="34264"/>
                  </a:lnTo>
                  <a:lnTo>
                    <a:pt x="0" y="31637"/>
                  </a:lnTo>
                  <a:lnTo>
                    <a:pt x="11908" y="2627"/>
                  </a:ln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2" name="Google Shape;742;p27"/>
            <p:cNvSpPr/>
            <p:nvPr/>
          </p:nvSpPr>
          <p:spPr>
            <a:xfrm rot="-5400000">
              <a:off x="1142631" y="1665311"/>
              <a:ext cx="321102" cy="313102"/>
            </a:xfrm>
            <a:custGeom>
              <a:avLst/>
              <a:gdLst/>
              <a:ahLst/>
              <a:cxnLst/>
              <a:rect l="l" t="t" r="r" b="b"/>
              <a:pathLst>
                <a:path w="28136" h="27435" extrusionOk="0">
                  <a:moveTo>
                    <a:pt x="22415" y="20605"/>
                  </a:moveTo>
                  <a:cubicBezTo>
                    <a:pt x="28135" y="15294"/>
                    <a:pt x="23174" y="4203"/>
                    <a:pt x="17979" y="2102"/>
                  </a:cubicBezTo>
                  <a:cubicBezTo>
                    <a:pt x="12784" y="0"/>
                    <a:pt x="6655" y="4145"/>
                    <a:pt x="3328" y="11208"/>
                  </a:cubicBezTo>
                  <a:cubicBezTo>
                    <a:pt x="1" y="18329"/>
                    <a:pt x="3445" y="25392"/>
                    <a:pt x="6247" y="26442"/>
                  </a:cubicBezTo>
                  <a:cubicBezTo>
                    <a:pt x="9048" y="27435"/>
                    <a:pt x="16695" y="25859"/>
                    <a:pt x="22415" y="20605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3" name="Google Shape;743;p27"/>
            <p:cNvSpPr/>
            <p:nvPr/>
          </p:nvSpPr>
          <p:spPr>
            <a:xfrm rot="-5400000">
              <a:off x="1375776" y="1515433"/>
              <a:ext cx="147906" cy="365063"/>
            </a:xfrm>
            <a:custGeom>
              <a:avLst/>
              <a:gdLst/>
              <a:ahLst/>
              <a:cxnLst/>
              <a:rect l="l" t="t" r="r" b="b"/>
              <a:pathLst>
                <a:path w="12960" h="31988" extrusionOk="0">
                  <a:moveTo>
                    <a:pt x="4145" y="0"/>
                  </a:moveTo>
                  <a:lnTo>
                    <a:pt x="4145" y="0"/>
                  </a:lnTo>
                  <a:cubicBezTo>
                    <a:pt x="2102" y="0"/>
                    <a:pt x="1" y="1752"/>
                    <a:pt x="410" y="3736"/>
                  </a:cubicBezTo>
                  <a:lnTo>
                    <a:pt x="5488" y="28252"/>
                  </a:lnTo>
                  <a:cubicBezTo>
                    <a:pt x="5955" y="30236"/>
                    <a:pt x="7181" y="31988"/>
                    <a:pt x="9224" y="31988"/>
                  </a:cubicBezTo>
                  <a:lnTo>
                    <a:pt x="9224" y="31988"/>
                  </a:lnTo>
                  <a:cubicBezTo>
                    <a:pt x="11325" y="31988"/>
                    <a:pt x="12959" y="30295"/>
                    <a:pt x="12959" y="28252"/>
                  </a:cubicBezTo>
                  <a:lnTo>
                    <a:pt x="7881" y="3736"/>
                  </a:lnTo>
                  <a:cubicBezTo>
                    <a:pt x="7472" y="1752"/>
                    <a:pt x="6188" y="0"/>
                    <a:pt x="4145" y="0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4" name="Google Shape;744;p27"/>
            <p:cNvSpPr/>
            <p:nvPr/>
          </p:nvSpPr>
          <p:spPr>
            <a:xfrm rot="-5400000">
              <a:off x="1570282" y="1588043"/>
              <a:ext cx="193864" cy="255138"/>
            </a:xfrm>
            <a:custGeom>
              <a:avLst/>
              <a:gdLst/>
              <a:ahLst/>
              <a:cxnLst/>
              <a:rect l="l" t="t" r="r" b="b"/>
              <a:pathLst>
                <a:path w="16987" h="22356" extrusionOk="0">
                  <a:moveTo>
                    <a:pt x="2452" y="21364"/>
                  </a:moveTo>
                  <a:lnTo>
                    <a:pt x="2452" y="21364"/>
                  </a:lnTo>
                  <a:cubicBezTo>
                    <a:pt x="4261" y="22356"/>
                    <a:pt x="6538" y="21655"/>
                    <a:pt x="7589" y="19904"/>
                  </a:cubicBezTo>
                  <a:lnTo>
                    <a:pt x="15994" y="6129"/>
                  </a:lnTo>
                  <a:cubicBezTo>
                    <a:pt x="16986" y="4319"/>
                    <a:pt x="16344" y="1985"/>
                    <a:pt x="14535" y="1051"/>
                  </a:cubicBezTo>
                  <a:lnTo>
                    <a:pt x="14535" y="1051"/>
                  </a:lnTo>
                  <a:cubicBezTo>
                    <a:pt x="12725" y="0"/>
                    <a:pt x="10390" y="642"/>
                    <a:pt x="9398" y="2452"/>
                  </a:cubicBezTo>
                  <a:lnTo>
                    <a:pt x="1051" y="16227"/>
                  </a:lnTo>
                  <a:cubicBezTo>
                    <a:pt x="0" y="18036"/>
                    <a:pt x="642" y="20313"/>
                    <a:pt x="2452" y="21364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5" name="Google Shape;745;p27"/>
            <p:cNvSpPr/>
            <p:nvPr/>
          </p:nvSpPr>
          <p:spPr>
            <a:xfrm rot="-5400000">
              <a:off x="1645881" y="1778887"/>
              <a:ext cx="300445" cy="186537"/>
            </a:xfrm>
            <a:custGeom>
              <a:avLst/>
              <a:gdLst/>
              <a:ahLst/>
              <a:cxnLst/>
              <a:rect l="l" t="t" r="r" b="b"/>
              <a:pathLst>
                <a:path w="26326" h="16345" extrusionOk="0">
                  <a:moveTo>
                    <a:pt x="701" y="13484"/>
                  </a:moveTo>
                  <a:lnTo>
                    <a:pt x="701" y="13484"/>
                  </a:lnTo>
                  <a:cubicBezTo>
                    <a:pt x="1460" y="15411"/>
                    <a:pt x="3620" y="16345"/>
                    <a:pt x="5546" y="15586"/>
                  </a:cubicBezTo>
                  <a:lnTo>
                    <a:pt x="23524" y="7764"/>
                  </a:lnTo>
                  <a:cubicBezTo>
                    <a:pt x="25392" y="6947"/>
                    <a:pt x="26326" y="4787"/>
                    <a:pt x="25625" y="2919"/>
                  </a:cubicBezTo>
                  <a:lnTo>
                    <a:pt x="25625" y="2919"/>
                  </a:lnTo>
                  <a:cubicBezTo>
                    <a:pt x="24867" y="993"/>
                    <a:pt x="22648" y="1"/>
                    <a:pt x="20781" y="818"/>
                  </a:cubicBezTo>
                  <a:lnTo>
                    <a:pt x="2802" y="8640"/>
                  </a:lnTo>
                  <a:cubicBezTo>
                    <a:pt x="935" y="9398"/>
                    <a:pt x="1" y="11558"/>
                    <a:pt x="701" y="13484"/>
                  </a:cubicBezTo>
                  <a:close/>
                </a:path>
              </a:pathLst>
            </a:custGeom>
            <a:solidFill>
              <a:srgbClr val="FDD5B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6" name="Google Shape;746;p27"/>
            <p:cNvSpPr/>
            <p:nvPr/>
          </p:nvSpPr>
          <p:spPr>
            <a:xfrm rot="-5400000">
              <a:off x="1286182" y="1624341"/>
              <a:ext cx="317770" cy="338415"/>
            </a:xfrm>
            <a:custGeom>
              <a:avLst/>
              <a:gdLst/>
              <a:ahLst/>
              <a:cxnLst/>
              <a:rect l="l" t="t" r="r" b="b"/>
              <a:pathLst>
                <a:path w="27844" h="29653" extrusionOk="0">
                  <a:moveTo>
                    <a:pt x="17220" y="29653"/>
                  </a:moveTo>
                  <a:cubicBezTo>
                    <a:pt x="17103" y="27726"/>
                    <a:pt x="15761" y="20839"/>
                    <a:pt x="12784" y="17628"/>
                  </a:cubicBezTo>
                  <a:cubicBezTo>
                    <a:pt x="10157" y="14943"/>
                    <a:pt x="5954" y="15468"/>
                    <a:pt x="4904" y="18737"/>
                  </a:cubicBezTo>
                  <a:cubicBezTo>
                    <a:pt x="3620" y="22706"/>
                    <a:pt x="1" y="14535"/>
                    <a:pt x="2219" y="8172"/>
                  </a:cubicBezTo>
                  <a:cubicBezTo>
                    <a:pt x="3970" y="3152"/>
                    <a:pt x="11558" y="0"/>
                    <a:pt x="11558" y="0"/>
                  </a:cubicBezTo>
                  <a:lnTo>
                    <a:pt x="23057" y="8989"/>
                  </a:lnTo>
                  <a:cubicBezTo>
                    <a:pt x="23057" y="8989"/>
                    <a:pt x="27843" y="22940"/>
                    <a:pt x="17220" y="29653"/>
                  </a:cubicBezTo>
                  <a:close/>
                </a:path>
              </a:pathLst>
            </a:custGeom>
            <a:solidFill>
              <a:srgbClr val="F9CBA4"/>
            </a:solidFill>
            <a:ln w="4375" cap="flat" cmpd="sng">
              <a:solidFill>
                <a:srgbClr val="F9CBA4"/>
              </a:solidFill>
              <a:prstDash val="solid"/>
              <a:miter lim="58370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7" name="Google Shape;747;p27"/>
            <p:cNvSpPr/>
            <p:nvPr/>
          </p:nvSpPr>
          <p:spPr>
            <a:xfrm rot="-5400000">
              <a:off x="965118" y="1609021"/>
              <a:ext cx="237163" cy="412368"/>
            </a:xfrm>
            <a:custGeom>
              <a:avLst/>
              <a:gdLst/>
              <a:ahLst/>
              <a:cxnLst/>
              <a:rect l="l" t="t" r="r" b="b"/>
              <a:pathLst>
                <a:path w="20781" h="36133" extrusionOk="0">
                  <a:moveTo>
                    <a:pt x="1" y="36132"/>
                  </a:moveTo>
                  <a:lnTo>
                    <a:pt x="118" y="4028"/>
                  </a:lnTo>
                  <a:lnTo>
                    <a:pt x="12142" y="1"/>
                  </a:lnTo>
                  <a:lnTo>
                    <a:pt x="20781" y="12317"/>
                  </a:lnTo>
                  <a:lnTo>
                    <a:pt x="20722" y="35081"/>
                  </a:ln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8" name="Google Shape;748;p27"/>
            <p:cNvSpPr/>
            <p:nvPr/>
          </p:nvSpPr>
          <p:spPr>
            <a:xfrm rot="-5400000">
              <a:off x="642059" y="1474460"/>
              <a:ext cx="311105" cy="680813"/>
            </a:xfrm>
            <a:custGeom>
              <a:avLst/>
              <a:gdLst/>
              <a:ahLst/>
              <a:cxnLst/>
              <a:rect l="l" t="t" r="r" b="b"/>
              <a:pathLst>
                <a:path w="27260" h="59655" extrusionOk="0">
                  <a:moveTo>
                    <a:pt x="1" y="59421"/>
                  </a:moveTo>
                  <a:lnTo>
                    <a:pt x="1" y="0"/>
                  </a:lnTo>
                  <a:lnTo>
                    <a:pt x="27260" y="0"/>
                  </a:lnTo>
                  <a:lnTo>
                    <a:pt x="27260" y="59655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9" name="Google Shape;749;p27"/>
            <p:cNvSpPr/>
            <p:nvPr/>
          </p:nvSpPr>
          <p:spPr>
            <a:xfrm flipH="1">
              <a:off x="1542300" y="2450656"/>
              <a:ext cx="929286" cy="155895"/>
            </a:xfrm>
            <a:custGeom>
              <a:avLst/>
              <a:gdLst/>
              <a:ahLst/>
              <a:cxnLst/>
              <a:rect l="l" t="t" r="r" b="b"/>
              <a:pathLst>
                <a:path w="81427" h="13660" extrusionOk="0">
                  <a:moveTo>
                    <a:pt x="74597" y="13659"/>
                  </a:moveTo>
                  <a:lnTo>
                    <a:pt x="0" y="13659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8333" y="59"/>
                    <a:pt x="81368" y="3094"/>
                    <a:pt x="81427" y="6830"/>
                  </a:cubicBezTo>
                  <a:lnTo>
                    <a:pt x="81427" y="6830"/>
                  </a:lnTo>
                  <a:cubicBezTo>
                    <a:pt x="81368" y="10566"/>
                    <a:pt x="78333" y="13601"/>
                    <a:pt x="74597" y="136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0" name="Google Shape;750;p27"/>
            <p:cNvSpPr/>
            <p:nvPr/>
          </p:nvSpPr>
          <p:spPr>
            <a:xfrm flipH="1">
              <a:off x="1560948" y="2469303"/>
              <a:ext cx="910638" cy="118587"/>
            </a:xfrm>
            <a:custGeom>
              <a:avLst/>
              <a:gdLst/>
              <a:ahLst/>
              <a:cxnLst/>
              <a:rect l="l" t="t" r="r" b="b"/>
              <a:pathLst>
                <a:path w="79793" h="10391" extrusionOk="0">
                  <a:moveTo>
                    <a:pt x="74597" y="10391"/>
                  </a:moveTo>
                  <a:lnTo>
                    <a:pt x="0" y="10391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7458" y="1"/>
                    <a:pt x="79792" y="2336"/>
                    <a:pt x="79792" y="5196"/>
                  </a:cubicBezTo>
                  <a:cubicBezTo>
                    <a:pt x="79792" y="8056"/>
                    <a:pt x="77458" y="10391"/>
                    <a:pt x="74597" y="103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1" name="Google Shape;751;p27"/>
            <p:cNvSpPr/>
            <p:nvPr/>
          </p:nvSpPr>
          <p:spPr>
            <a:xfrm flipH="1">
              <a:off x="1542300" y="1286952"/>
              <a:ext cx="929286" cy="1241714"/>
            </a:xfrm>
            <a:custGeom>
              <a:avLst/>
              <a:gdLst/>
              <a:ahLst/>
              <a:cxnLst/>
              <a:rect l="l" t="t" r="r" b="b"/>
              <a:pathLst>
                <a:path w="81427" h="108803" extrusionOk="0">
                  <a:moveTo>
                    <a:pt x="81427" y="6830"/>
                  </a:moveTo>
                  <a:lnTo>
                    <a:pt x="81427" y="108803"/>
                  </a:lnTo>
                  <a:cubicBezTo>
                    <a:pt x="81368" y="105067"/>
                    <a:pt x="78333" y="102032"/>
                    <a:pt x="74597" y="101974"/>
                  </a:cubicBezTo>
                  <a:lnTo>
                    <a:pt x="0" y="101974"/>
                  </a:lnTo>
                  <a:lnTo>
                    <a:pt x="0" y="0"/>
                  </a:lnTo>
                  <a:lnTo>
                    <a:pt x="74597" y="0"/>
                  </a:lnTo>
                  <a:cubicBezTo>
                    <a:pt x="78333" y="0"/>
                    <a:pt x="81368" y="3036"/>
                    <a:pt x="81427" y="677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2" name="Google Shape;752;p27"/>
            <p:cNvSpPr/>
            <p:nvPr/>
          </p:nvSpPr>
          <p:spPr>
            <a:xfrm flipH="1">
              <a:off x="1620266" y="1286952"/>
              <a:ext cx="36646" cy="1182426"/>
            </a:xfrm>
            <a:custGeom>
              <a:avLst/>
              <a:gdLst/>
              <a:ahLst/>
              <a:cxnLst/>
              <a:rect l="l" t="t" r="r" b="b"/>
              <a:pathLst>
                <a:path w="3211" h="103608" extrusionOk="0">
                  <a:moveTo>
                    <a:pt x="0" y="0"/>
                  </a:moveTo>
                  <a:lnTo>
                    <a:pt x="0" y="103608"/>
                  </a:lnTo>
                  <a:lnTo>
                    <a:pt x="3210" y="103608"/>
                  </a:lnTo>
                  <a:lnTo>
                    <a:pt x="3210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3" name="Google Shape;753;p27"/>
            <p:cNvSpPr/>
            <p:nvPr/>
          </p:nvSpPr>
          <p:spPr>
            <a:xfrm flipH="1">
              <a:off x="1762793" y="1945075"/>
              <a:ext cx="598220" cy="365725"/>
            </a:xfrm>
            <a:custGeom>
              <a:avLst/>
              <a:gdLst/>
              <a:ahLst/>
              <a:cxnLst/>
              <a:rect l="l" t="t" r="r" b="b"/>
              <a:pathLst>
                <a:path w="52418" h="32046" extrusionOk="0">
                  <a:moveTo>
                    <a:pt x="0" y="32046"/>
                  </a:moveTo>
                  <a:lnTo>
                    <a:pt x="52417" y="31871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C767A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4" name="Google Shape;754;p27"/>
            <p:cNvSpPr/>
            <p:nvPr/>
          </p:nvSpPr>
          <p:spPr>
            <a:xfrm flipH="1">
              <a:off x="1762793" y="1768556"/>
              <a:ext cx="598220" cy="119249"/>
            </a:xfrm>
            <a:custGeom>
              <a:avLst/>
              <a:gdLst/>
              <a:ahLst/>
              <a:cxnLst/>
              <a:rect l="l" t="t" r="r" b="b"/>
              <a:pathLst>
                <a:path w="52418" h="10449" extrusionOk="0">
                  <a:moveTo>
                    <a:pt x="0" y="10448"/>
                  </a:moveTo>
                  <a:lnTo>
                    <a:pt x="52417" y="10273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C767A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5" name="Google Shape;755;p27"/>
            <p:cNvSpPr/>
            <p:nvPr/>
          </p:nvSpPr>
          <p:spPr>
            <a:xfrm flipH="1">
              <a:off x="1762793" y="1490779"/>
              <a:ext cx="597558" cy="41987"/>
            </a:xfrm>
            <a:custGeom>
              <a:avLst/>
              <a:gdLst/>
              <a:ahLst/>
              <a:cxnLst/>
              <a:rect l="l" t="t" r="r" b="b"/>
              <a:pathLst>
                <a:path w="52360" h="3679" extrusionOk="0">
                  <a:moveTo>
                    <a:pt x="1" y="3678"/>
                  </a:moveTo>
                  <a:lnTo>
                    <a:pt x="52359" y="3503"/>
                  </a:lnTo>
                  <a:lnTo>
                    <a:pt x="52359" y="1"/>
                  </a:lnTo>
                  <a:lnTo>
                    <a:pt x="1" y="117"/>
                  </a:lnTo>
                  <a:close/>
                </a:path>
              </a:pathLst>
            </a:custGeom>
            <a:solidFill>
              <a:srgbClr val="C767A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6" name="Google Shape;756;p27"/>
            <p:cNvSpPr/>
            <p:nvPr/>
          </p:nvSpPr>
          <p:spPr>
            <a:xfrm rot="-5400000">
              <a:off x="1395765" y="1743245"/>
              <a:ext cx="179210" cy="407038"/>
            </a:xfrm>
            <a:custGeom>
              <a:avLst/>
              <a:gdLst/>
              <a:ahLst/>
              <a:cxnLst/>
              <a:rect l="l" t="t" r="r" b="b"/>
              <a:pathLst>
                <a:path w="15703" h="35666" extrusionOk="0">
                  <a:moveTo>
                    <a:pt x="12142" y="701"/>
                  </a:moveTo>
                  <a:lnTo>
                    <a:pt x="12142" y="701"/>
                  </a:lnTo>
                  <a:cubicBezTo>
                    <a:pt x="9866" y="1"/>
                    <a:pt x="7239" y="1226"/>
                    <a:pt x="6655" y="3561"/>
                  </a:cubicBezTo>
                  <a:lnTo>
                    <a:pt x="643" y="29419"/>
                  </a:lnTo>
                  <a:cubicBezTo>
                    <a:pt x="1" y="31696"/>
                    <a:pt x="1227" y="34147"/>
                    <a:pt x="3503" y="34906"/>
                  </a:cubicBezTo>
                  <a:lnTo>
                    <a:pt x="3503" y="34906"/>
                  </a:lnTo>
                  <a:cubicBezTo>
                    <a:pt x="5780" y="35665"/>
                    <a:pt x="8290" y="34381"/>
                    <a:pt x="8990" y="32104"/>
                  </a:cubicBezTo>
                  <a:lnTo>
                    <a:pt x="15061" y="6246"/>
                  </a:lnTo>
                  <a:cubicBezTo>
                    <a:pt x="15703" y="3911"/>
                    <a:pt x="14418" y="1460"/>
                    <a:pt x="12142" y="701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757" name="Google Shape;757;p27"/>
          <p:cNvGrpSpPr/>
          <p:nvPr/>
        </p:nvGrpSpPr>
        <p:grpSpPr>
          <a:xfrm>
            <a:off x="4787984" y="1726124"/>
            <a:ext cx="12134765" cy="1928851"/>
            <a:chOff x="2451372" y="674546"/>
            <a:chExt cx="2814326" cy="977117"/>
          </a:xfrm>
        </p:grpSpPr>
        <p:sp>
          <p:nvSpPr>
            <p:cNvPr id="758" name="Google Shape;758;p27"/>
            <p:cNvSpPr txBox="1"/>
            <p:nvPr/>
          </p:nvSpPr>
          <p:spPr>
            <a:xfrm>
              <a:off x="2466925" y="674546"/>
              <a:ext cx="2647133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uz-Latn-UZ" sz="3400" b="1" kern="0" dirty="0">
                  <a:solidFill>
                    <a:srgbClr val="5F0F40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Lug‘atning ahamiyati</a:t>
              </a:r>
              <a:endParaRPr sz="3400" b="1" kern="0" dirty="0">
                <a:solidFill>
                  <a:srgbClr val="5F0F40"/>
                </a:solidFill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59" name="Google Shape;759;p27"/>
            <p:cNvSpPr txBox="1"/>
            <p:nvPr/>
          </p:nvSpPr>
          <p:spPr>
            <a:xfrm>
              <a:off x="2451372" y="1136563"/>
              <a:ext cx="2814326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uz-Latn-UZ" sz="28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L</a:t>
              </a:r>
              <a:r>
                <a:rPr lang="en-US" sz="28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ug‘at</a:t>
              </a:r>
              <a:r>
                <a:rPr lang="en-US" sz="28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28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har</a:t>
              </a:r>
              <a:r>
                <a:rPr lang="en-US" sz="28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28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qanday</a:t>
              </a:r>
              <a:r>
                <a:rPr lang="en-US" sz="28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28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murakkab</a:t>
              </a:r>
              <a:r>
                <a:rPr lang="en-US" sz="28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28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matnni</a:t>
              </a:r>
              <a:r>
                <a:rPr lang="en-US" sz="28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28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sodda</a:t>
              </a:r>
              <a:r>
                <a:rPr lang="en-US" sz="28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, </a:t>
              </a:r>
              <a:r>
                <a:rPr lang="en-US" sz="28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eski</a:t>
              </a:r>
              <a:r>
                <a:rPr lang="en-US" sz="28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28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matnni</a:t>
              </a:r>
              <a:r>
                <a:rPr lang="en-US" sz="28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28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yangilaydigan</a:t>
              </a:r>
              <a:r>
                <a:rPr lang="en-US" sz="28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28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sehrli</a:t>
              </a:r>
              <a:r>
                <a:rPr lang="en-US" sz="28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28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qudratga</a:t>
              </a:r>
              <a:r>
                <a:rPr lang="en-US" sz="28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28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egadir</a:t>
              </a:r>
              <a:r>
                <a:rPr lang="en-US" sz="28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.</a:t>
              </a:r>
              <a:endParaRPr sz="28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760" name="Google Shape;760;p27"/>
          <p:cNvGrpSpPr/>
          <p:nvPr/>
        </p:nvGrpSpPr>
        <p:grpSpPr>
          <a:xfrm>
            <a:off x="691250" y="7603145"/>
            <a:ext cx="3964414" cy="2597044"/>
            <a:chOff x="457205" y="3373906"/>
            <a:chExt cx="2014381" cy="1319599"/>
          </a:xfrm>
        </p:grpSpPr>
        <p:sp>
          <p:nvSpPr>
            <p:cNvPr id="761" name="Google Shape;761;p27"/>
            <p:cNvSpPr/>
            <p:nvPr/>
          </p:nvSpPr>
          <p:spPr>
            <a:xfrm rot="-5400000">
              <a:off x="1525650" y="3901476"/>
              <a:ext cx="309769" cy="149903"/>
            </a:xfrm>
            <a:custGeom>
              <a:avLst/>
              <a:gdLst/>
              <a:ahLst/>
              <a:cxnLst/>
              <a:rect l="l" t="t" r="r" b="b"/>
              <a:pathLst>
                <a:path w="27143" h="13135" extrusionOk="0">
                  <a:moveTo>
                    <a:pt x="467" y="9865"/>
                  </a:moveTo>
                  <a:lnTo>
                    <a:pt x="467" y="9865"/>
                  </a:lnTo>
                  <a:cubicBezTo>
                    <a:pt x="876" y="11850"/>
                    <a:pt x="2919" y="13134"/>
                    <a:pt x="4904" y="12667"/>
                  </a:cubicBezTo>
                  <a:lnTo>
                    <a:pt x="23874" y="7764"/>
                  </a:lnTo>
                  <a:cubicBezTo>
                    <a:pt x="25917" y="7239"/>
                    <a:pt x="27143" y="5254"/>
                    <a:pt x="26734" y="3269"/>
                  </a:cubicBezTo>
                  <a:lnTo>
                    <a:pt x="26734" y="3269"/>
                  </a:lnTo>
                  <a:cubicBezTo>
                    <a:pt x="26267" y="1226"/>
                    <a:pt x="24283" y="1"/>
                    <a:pt x="22240" y="468"/>
                  </a:cubicBezTo>
                  <a:lnTo>
                    <a:pt x="3269" y="5371"/>
                  </a:lnTo>
                  <a:cubicBezTo>
                    <a:pt x="1285" y="5838"/>
                    <a:pt x="0" y="7822"/>
                    <a:pt x="467" y="9865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2" name="Google Shape;762;p27"/>
            <p:cNvSpPr/>
            <p:nvPr/>
          </p:nvSpPr>
          <p:spPr>
            <a:xfrm rot="-5400000">
              <a:off x="1437720" y="3930121"/>
              <a:ext cx="313102" cy="103934"/>
            </a:xfrm>
            <a:custGeom>
              <a:avLst/>
              <a:gdLst/>
              <a:ahLst/>
              <a:cxnLst/>
              <a:rect l="l" t="t" r="r" b="b"/>
              <a:pathLst>
                <a:path w="27435" h="9107" extrusionOk="0">
                  <a:moveTo>
                    <a:pt x="234" y="3561"/>
                  </a:moveTo>
                  <a:lnTo>
                    <a:pt x="234" y="3561"/>
                  </a:lnTo>
                  <a:cubicBezTo>
                    <a:pt x="0" y="5604"/>
                    <a:pt x="1518" y="7472"/>
                    <a:pt x="3619" y="7647"/>
                  </a:cubicBezTo>
                  <a:lnTo>
                    <a:pt x="23173" y="8931"/>
                  </a:lnTo>
                  <a:cubicBezTo>
                    <a:pt x="25216" y="9106"/>
                    <a:pt x="26968" y="7647"/>
                    <a:pt x="27201" y="5604"/>
                  </a:cubicBezTo>
                  <a:lnTo>
                    <a:pt x="27201" y="5604"/>
                  </a:lnTo>
                  <a:cubicBezTo>
                    <a:pt x="27435" y="3561"/>
                    <a:pt x="25917" y="1693"/>
                    <a:pt x="23874" y="1518"/>
                  </a:cubicBezTo>
                  <a:lnTo>
                    <a:pt x="4378" y="176"/>
                  </a:lnTo>
                  <a:cubicBezTo>
                    <a:pt x="2277" y="1"/>
                    <a:pt x="467" y="1518"/>
                    <a:pt x="234" y="3561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3" name="Google Shape;763;p27"/>
            <p:cNvSpPr/>
            <p:nvPr/>
          </p:nvSpPr>
          <p:spPr>
            <a:xfrm rot="-5400000">
              <a:off x="1344806" y="3731277"/>
              <a:ext cx="327756" cy="391038"/>
            </a:xfrm>
            <a:custGeom>
              <a:avLst/>
              <a:gdLst/>
              <a:ahLst/>
              <a:cxnLst/>
              <a:rect l="l" t="t" r="r" b="b"/>
              <a:pathLst>
                <a:path w="28719" h="34264" extrusionOk="0">
                  <a:moveTo>
                    <a:pt x="24574" y="0"/>
                  </a:moveTo>
                  <a:lnTo>
                    <a:pt x="28718" y="23874"/>
                  </a:lnTo>
                  <a:lnTo>
                    <a:pt x="12316" y="34264"/>
                  </a:lnTo>
                  <a:lnTo>
                    <a:pt x="0" y="31637"/>
                  </a:lnTo>
                  <a:lnTo>
                    <a:pt x="11908" y="2627"/>
                  </a:ln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4" name="Google Shape;764;p27"/>
            <p:cNvSpPr/>
            <p:nvPr/>
          </p:nvSpPr>
          <p:spPr>
            <a:xfrm rot="-5400000">
              <a:off x="1142631" y="3752266"/>
              <a:ext cx="321102" cy="313102"/>
            </a:xfrm>
            <a:custGeom>
              <a:avLst/>
              <a:gdLst/>
              <a:ahLst/>
              <a:cxnLst/>
              <a:rect l="l" t="t" r="r" b="b"/>
              <a:pathLst>
                <a:path w="28136" h="27435" extrusionOk="0">
                  <a:moveTo>
                    <a:pt x="22415" y="20605"/>
                  </a:moveTo>
                  <a:cubicBezTo>
                    <a:pt x="28135" y="15294"/>
                    <a:pt x="23174" y="4203"/>
                    <a:pt x="17979" y="2102"/>
                  </a:cubicBezTo>
                  <a:cubicBezTo>
                    <a:pt x="12784" y="0"/>
                    <a:pt x="6655" y="4145"/>
                    <a:pt x="3328" y="11208"/>
                  </a:cubicBezTo>
                  <a:cubicBezTo>
                    <a:pt x="1" y="18329"/>
                    <a:pt x="3445" y="25392"/>
                    <a:pt x="6247" y="26442"/>
                  </a:cubicBezTo>
                  <a:cubicBezTo>
                    <a:pt x="9048" y="27435"/>
                    <a:pt x="16695" y="25859"/>
                    <a:pt x="22415" y="20605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5" name="Google Shape;765;p27"/>
            <p:cNvSpPr/>
            <p:nvPr/>
          </p:nvSpPr>
          <p:spPr>
            <a:xfrm rot="-5400000">
              <a:off x="1375776" y="3602387"/>
              <a:ext cx="147906" cy="365063"/>
            </a:xfrm>
            <a:custGeom>
              <a:avLst/>
              <a:gdLst/>
              <a:ahLst/>
              <a:cxnLst/>
              <a:rect l="l" t="t" r="r" b="b"/>
              <a:pathLst>
                <a:path w="12960" h="31988" extrusionOk="0">
                  <a:moveTo>
                    <a:pt x="4145" y="0"/>
                  </a:moveTo>
                  <a:lnTo>
                    <a:pt x="4145" y="0"/>
                  </a:lnTo>
                  <a:cubicBezTo>
                    <a:pt x="2102" y="0"/>
                    <a:pt x="1" y="1752"/>
                    <a:pt x="410" y="3736"/>
                  </a:cubicBezTo>
                  <a:lnTo>
                    <a:pt x="5488" y="28252"/>
                  </a:lnTo>
                  <a:cubicBezTo>
                    <a:pt x="5955" y="30236"/>
                    <a:pt x="7181" y="31988"/>
                    <a:pt x="9224" y="31988"/>
                  </a:cubicBezTo>
                  <a:lnTo>
                    <a:pt x="9224" y="31988"/>
                  </a:lnTo>
                  <a:cubicBezTo>
                    <a:pt x="11325" y="31988"/>
                    <a:pt x="12959" y="30295"/>
                    <a:pt x="12959" y="28252"/>
                  </a:cubicBezTo>
                  <a:lnTo>
                    <a:pt x="7881" y="3736"/>
                  </a:lnTo>
                  <a:cubicBezTo>
                    <a:pt x="7472" y="1752"/>
                    <a:pt x="6188" y="0"/>
                    <a:pt x="4145" y="0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6" name="Google Shape;766;p27"/>
            <p:cNvSpPr/>
            <p:nvPr/>
          </p:nvSpPr>
          <p:spPr>
            <a:xfrm rot="-5400000">
              <a:off x="1570282" y="3674998"/>
              <a:ext cx="193864" cy="255138"/>
            </a:xfrm>
            <a:custGeom>
              <a:avLst/>
              <a:gdLst/>
              <a:ahLst/>
              <a:cxnLst/>
              <a:rect l="l" t="t" r="r" b="b"/>
              <a:pathLst>
                <a:path w="16987" h="22356" extrusionOk="0">
                  <a:moveTo>
                    <a:pt x="2452" y="21364"/>
                  </a:moveTo>
                  <a:lnTo>
                    <a:pt x="2452" y="21364"/>
                  </a:lnTo>
                  <a:cubicBezTo>
                    <a:pt x="4261" y="22356"/>
                    <a:pt x="6538" y="21655"/>
                    <a:pt x="7589" y="19904"/>
                  </a:cubicBezTo>
                  <a:lnTo>
                    <a:pt x="15994" y="6129"/>
                  </a:lnTo>
                  <a:cubicBezTo>
                    <a:pt x="16986" y="4319"/>
                    <a:pt x="16344" y="1985"/>
                    <a:pt x="14535" y="1051"/>
                  </a:cubicBezTo>
                  <a:lnTo>
                    <a:pt x="14535" y="1051"/>
                  </a:lnTo>
                  <a:cubicBezTo>
                    <a:pt x="12725" y="0"/>
                    <a:pt x="10390" y="642"/>
                    <a:pt x="9398" y="2452"/>
                  </a:cubicBezTo>
                  <a:lnTo>
                    <a:pt x="1051" y="16227"/>
                  </a:lnTo>
                  <a:cubicBezTo>
                    <a:pt x="0" y="18036"/>
                    <a:pt x="642" y="20313"/>
                    <a:pt x="2452" y="21364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7" name="Google Shape;767;p27"/>
            <p:cNvSpPr/>
            <p:nvPr/>
          </p:nvSpPr>
          <p:spPr>
            <a:xfrm rot="-5400000">
              <a:off x="1645881" y="3865841"/>
              <a:ext cx="300445" cy="186537"/>
            </a:xfrm>
            <a:custGeom>
              <a:avLst/>
              <a:gdLst/>
              <a:ahLst/>
              <a:cxnLst/>
              <a:rect l="l" t="t" r="r" b="b"/>
              <a:pathLst>
                <a:path w="26326" h="16345" extrusionOk="0">
                  <a:moveTo>
                    <a:pt x="701" y="13484"/>
                  </a:moveTo>
                  <a:lnTo>
                    <a:pt x="701" y="13484"/>
                  </a:lnTo>
                  <a:cubicBezTo>
                    <a:pt x="1460" y="15411"/>
                    <a:pt x="3620" y="16345"/>
                    <a:pt x="5546" y="15586"/>
                  </a:cubicBezTo>
                  <a:lnTo>
                    <a:pt x="23524" y="7764"/>
                  </a:lnTo>
                  <a:cubicBezTo>
                    <a:pt x="25392" y="6947"/>
                    <a:pt x="26326" y="4787"/>
                    <a:pt x="25625" y="2919"/>
                  </a:cubicBezTo>
                  <a:lnTo>
                    <a:pt x="25625" y="2919"/>
                  </a:lnTo>
                  <a:cubicBezTo>
                    <a:pt x="24867" y="993"/>
                    <a:pt x="22648" y="1"/>
                    <a:pt x="20781" y="818"/>
                  </a:cubicBezTo>
                  <a:lnTo>
                    <a:pt x="2802" y="8640"/>
                  </a:lnTo>
                  <a:cubicBezTo>
                    <a:pt x="935" y="9398"/>
                    <a:pt x="1" y="11558"/>
                    <a:pt x="701" y="13484"/>
                  </a:cubicBezTo>
                  <a:close/>
                </a:path>
              </a:pathLst>
            </a:custGeom>
            <a:solidFill>
              <a:srgbClr val="FDD5B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8" name="Google Shape;768;p27"/>
            <p:cNvSpPr/>
            <p:nvPr/>
          </p:nvSpPr>
          <p:spPr>
            <a:xfrm rot="-5400000">
              <a:off x="1286182" y="3711296"/>
              <a:ext cx="317770" cy="338415"/>
            </a:xfrm>
            <a:custGeom>
              <a:avLst/>
              <a:gdLst/>
              <a:ahLst/>
              <a:cxnLst/>
              <a:rect l="l" t="t" r="r" b="b"/>
              <a:pathLst>
                <a:path w="27844" h="29653" extrusionOk="0">
                  <a:moveTo>
                    <a:pt x="17220" y="29653"/>
                  </a:moveTo>
                  <a:cubicBezTo>
                    <a:pt x="17103" y="27726"/>
                    <a:pt x="15761" y="20839"/>
                    <a:pt x="12784" y="17628"/>
                  </a:cubicBezTo>
                  <a:cubicBezTo>
                    <a:pt x="10157" y="14943"/>
                    <a:pt x="5954" y="15468"/>
                    <a:pt x="4904" y="18737"/>
                  </a:cubicBezTo>
                  <a:cubicBezTo>
                    <a:pt x="3620" y="22706"/>
                    <a:pt x="1" y="14535"/>
                    <a:pt x="2219" y="8172"/>
                  </a:cubicBezTo>
                  <a:cubicBezTo>
                    <a:pt x="3970" y="3152"/>
                    <a:pt x="11558" y="0"/>
                    <a:pt x="11558" y="0"/>
                  </a:cubicBezTo>
                  <a:lnTo>
                    <a:pt x="23057" y="8989"/>
                  </a:lnTo>
                  <a:cubicBezTo>
                    <a:pt x="23057" y="8989"/>
                    <a:pt x="27843" y="22940"/>
                    <a:pt x="17220" y="29653"/>
                  </a:cubicBezTo>
                  <a:close/>
                </a:path>
              </a:pathLst>
            </a:custGeom>
            <a:solidFill>
              <a:srgbClr val="F9CBA4"/>
            </a:solidFill>
            <a:ln w="4375" cap="flat" cmpd="sng">
              <a:solidFill>
                <a:srgbClr val="F9CBA4"/>
              </a:solidFill>
              <a:prstDash val="solid"/>
              <a:miter lim="58370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9" name="Google Shape;769;p27"/>
            <p:cNvSpPr/>
            <p:nvPr/>
          </p:nvSpPr>
          <p:spPr>
            <a:xfrm rot="-5400000">
              <a:off x="965118" y="3695975"/>
              <a:ext cx="237163" cy="412368"/>
            </a:xfrm>
            <a:custGeom>
              <a:avLst/>
              <a:gdLst/>
              <a:ahLst/>
              <a:cxnLst/>
              <a:rect l="l" t="t" r="r" b="b"/>
              <a:pathLst>
                <a:path w="20781" h="36133" extrusionOk="0">
                  <a:moveTo>
                    <a:pt x="1" y="36132"/>
                  </a:moveTo>
                  <a:lnTo>
                    <a:pt x="118" y="4028"/>
                  </a:lnTo>
                  <a:lnTo>
                    <a:pt x="12142" y="1"/>
                  </a:lnTo>
                  <a:lnTo>
                    <a:pt x="20781" y="12317"/>
                  </a:lnTo>
                  <a:lnTo>
                    <a:pt x="20722" y="35081"/>
                  </a:ln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0" name="Google Shape;770;p27"/>
            <p:cNvSpPr/>
            <p:nvPr/>
          </p:nvSpPr>
          <p:spPr>
            <a:xfrm rot="-5400000">
              <a:off x="642059" y="3561415"/>
              <a:ext cx="311105" cy="680813"/>
            </a:xfrm>
            <a:custGeom>
              <a:avLst/>
              <a:gdLst/>
              <a:ahLst/>
              <a:cxnLst/>
              <a:rect l="l" t="t" r="r" b="b"/>
              <a:pathLst>
                <a:path w="27260" h="59655" extrusionOk="0">
                  <a:moveTo>
                    <a:pt x="1" y="59421"/>
                  </a:moveTo>
                  <a:lnTo>
                    <a:pt x="1" y="0"/>
                  </a:lnTo>
                  <a:lnTo>
                    <a:pt x="27260" y="0"/>
                  </a:lnTo>
                  <a:lnTo>
                    <a:pt x="27260" y="59655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1" name="Google Shape;771;p27"/>
            <p:cNvSpPr/>
            <p:nvPr/>
          </p:nvSpPr>
          <p:spPr>
            <a:xfrm flipH="1">
              <a:off x="1542300" y="4537611"/>
              <a:ext cx="929286" cy="155895"/>
            </a:xfrm>
            <a:custGeom>
              <a:avLst/>
              <a:gdLst/>
              <a:ahLst/>
              <a:cxnLst/>
              <a:rect l="l" t="t" r="r" b="b"/>
              <a:pathLst>
                <a:path w="81427" h="13660" extrusionOk="0">
                  <a:moveTo>
                    <a:pt x="74597" y="13659"/>
                  </a:moveTo>
                  <a:lnTo>
                    <a:pt x="0" y="13659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8333" y="59"/>
                    <a:pt x="81368" y="3094"/>
                    <a:pt x="81427" y="6830"/>
                  </a:cubicBezTo>
                  <a:lnTo>
                    <a:pt x="81427" y="6830"/>
                  </a:lnTo>
                  <a:cubicBezTo>
                    <a:pt x="81368" y="10566"/>
                    <a:pt x="78333" y="13601"/>
                    <a:pt x="74597" y="136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2" name="Google Shape;772;p27"/>
            <p:cNvSpPr/>
            <p:nvPr/>
          </p:nvSpPr>
          <p:spPr>
            <a:xfrm flipH="1">
              <a:off x="1560948" y="4556258"/>
              <a:ext cx="910638" cy="118587"/>
            </a:xfrm>
            <a:custGeom>
              <a:avLst/>
              <a:gdLst/>
              <a:ahLst/>
              <a:cxnLst/>
              <a:rect l="l" t="t" r="r" b="b"/>
              <a:pathLst>
                <a:path w="79793" h="10391" extrusionOk="0">
                  <a:moveTo>
                    <a:pt x="74597" y="10391"/>
                  </a:moveTo>
                  <a:lnTo>
                    <a:pt x="0" y="10391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7458" y="1"/>
                    <a:pt x="79792" y="2336"/>
                    <a:pt x="79792" y="5196"/>
                  </a:cubicBezTo>
                  <a:cubicBezTo>
                    <a:pt x="79792" y="8056"/>
                    <a:pt x="77458" y="10391"/>
                    <a:pt x="74597" y="103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3" name="Google Shape;773;p27"/>
            <p:cNvSpPr/>
            <p:nvPr/>
          </p:nvSpPr>
          <p:spPr>
            <a:xfrm flipH="1">
              <a:off x="1542300" y="3373906"/>
              <a:ext cx="929286" cy="1241714"/>
            </a:xfrm>
            <a:custGeom>
              <a:avLst/>
              <a:gdLst/>
              <a:ahLst/>
              <a:cxnLst/>
              <a:rect l="l" t="t" r="r" b="b"/>
              <a:pathLst>
                <a:path w="81427" h="108803" extrusionOk="0">
                  <a:moveTo>
                    <a:pt x="81427" y="6830"/>
                  </a:moveTo>
                  <a:lnTo>
                    <a:pt x="81427" y="108803"/>
                  </a:lnTo>
                  <a:cubicBezTo>
                    <a:pt x="81368" y="105067"/>
                    <a:pt x="78333" y="102032"/>
                    <a:pt x="74597" y="101974"/>
                  </a:cubicBezTo>
                  <a:lnTo>
                    <a:pt x="0" y="101974"/>
                  </a:lnTo>
                  <a:lnTo>
                    <a:pt x="0" y="0"/>
                  </a:lnTo>
                  <a:lnTo>
                    <a:pt x="74597" y="0"/>
                  </a:lnTo>
                  <a:cubicBezTo>
                    <a:pt x="78333" y="0"/>
                    <a:pt x="81368" y="3036"/>
                    <a:pt x="81427" y="677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4" name="Google Shape;774;p27"/>
            <p:cNvSpPr/>
            <p:nvPr/>
          </p:nvSpPr>
          <p:spPr>
            <a:xfrm flipH="1">
              <a:off x="1620266" y="3373906"/>
              <a:ext cx="36646" cy="1182426"/>
            </a:xfrm>
            <a:custGeom>
              <a:avLst/>
              <a:gdLst/>
              <a:ahLst/>
              <a:cxnLst/>
              <a:rect l="l" t="t" r="r" b="b"/>
              <a:pathLst>
                <a:path w="3211" h="103608" extrusionOk="0">
                  <a:moveTo>
                    <a:pt x="0" y="0"/>
                  </a:moveTo>
                  <a:lnTo>
                    <a:pt x="0" y="103608"/>
                  </a:lnTo>
                  <a:lnTo>
                    <a:pt x="3210" y="103608"/>
                  </a:lnTo>
                  <a:lnTo>
                    <a:pt x="321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5" name="Google Shape;775;p27"/>
            <p:cNvSpPr/>
            <p:nvPr/>
          </p:nvSpPr>
          <p:spPr>
            <a:xfrm flipH="1">
              <a:off x="1762793" y="4032030"/>
              <a:ext cx="598220" cy="365725"/>
            </a:xfrm>
            <a:custGeom>
              <a:avLst/>
              <a:gdLst/>
              <a:ahLst/>
              <a:cxnLst/>
              <a:rect l="l" t="t" r="r" b="b"/>
              <a:pathLst>
                <a:path w="52418" h="32046" extrusionOk="0">
                  <a:moveTo>
                    <a:pt x="0" y="32046"/>
                  </a:moveTo>
                  <a:lnTo>
                    <a:pt x="52417" y="31871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6" name="Google Shape;776;p27"/>
            <p:cNvSpPr/>
            <p:nvPr/>
          </p:nvSpPr>
          <p:spPr>
            <a:xfrm flipH="1">
              <a:off x="1762793" y="3855511"/>
              <a:ext cx="598220" cy="119249"/>
            </a:xfrm>
            <a:custGeom>
              <a:avLst/>
              <a:gdLst/>
              <a:ahLst/>
              <a:cxnLst/>
              <a:rect l="l" t="t" r="r" b="b"/>
              <a:pathLst>
                <a:path w="52418" h="10449" extrusionOk="0">
                  <a:moveTo>
                    <a:pt x="0" y="10448"/>
                  </a:moveTo>
                  <a:lnTo>
                    <a:pt x="52417" y="10273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7" name="Google Shape;777;p27"/>
            <p:cNvSpPr/>
            <p:nvPr/>
          </p:nvSpPr>
          <p:spPr>
            <a:xfrm flipH="1">
              <a:off x="1762793" y="3577734"/>
              <a:ext cx="597558" cy="41987"/>
            </a:xfrm>
            <a:custGeom>
              <a:avLst/>
              <a:gdLst/>
              <a:ahLst/>
              <a:cxnLst/>
              <a:rect l="l" t="t" r="r" b="b"/>
              <a:pathLst>
                <a:path w="52360" h="3679" extrusionOk="0">
                  <a:moveTo>
                    <a:pt x="1" y="3678"/>
                  </a:moveTo>
                  <a:lnTo>
                    <a:pt x="52359" y="3503"/>
                  </a:lnTo>
                  <a:lnTo>
                    <a:pt x="52359" y="1"/>
                  </a:lnTo>
                  <a:lnTo>
                    <a:pt x="1" y="117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8" name="Google Shape;778;p27"/>
            <p:cNvSpPr/>
            <p:nvPr/>
          </p:nvSpPr>
          <p:spPr>
            <a:xfrm rot="-5400000">
              <a:off x="1395765" y="3830200"/>
              <a:ext cx="179210" cy="407038"/>
            </a:xfrm>
            <a:custGeom>
              <a:avLst/>
              <a:gdLst/>
              <a:ahLst/>
              <a:cxnLst/>
              <a:rect l="l" t="t" r="r" b="b"/>
              <a:pathLst>
                <a:path w="15703" h="35666" extrusionOk="0">
                  <a:moveTo>
                    <a:pt x="12142" y="701"/>
                  </a:moveTo>
                  <a:lnTo>
                    <a:pt x="12142" y="701"/>
                  </a:lnTo>
                  <a:cubicBezTo>
                    <a:pt x="9866" y="1"/>
                    <a:pt x="7239" y="1226"/>
                    <a:pt x="6655" y="3561"/>
                  </a:cubicBezTo>
                  <a:lnTo>
                    <a:pt x="643" y="29419"/>
                  </a:lnTo>
                  <a:cubicBezTo>
                    <a:pt x="1" y="31696"/>
                    <a:pt x="1227" y="34147"/>
                    <a:pt x="3503" y="34906"/>
                  </a:cubicBezTo>
                  <a:lnTo>
                    <a:pt x="3503" y="34906"/>
                  </a:lnTo>
                  <a:cubicBezTo>
                    <a:pt x="5780" y="35665"/>
                    <a:pt x="8290" y="34381"/>
                    <a:pt x="8990" y="32104"/>
                  </a:cubicBezTo>
                  <a:lnTo>
                    <a:pt x="15061" y="6246"/>
                  </a:lnTo>
                  <a:cubicBezTo>
                    <a:pt x="15703" y="3911"/>
                    <a:pt x="14418" y="1460"/>
                    <a:pt x="12142" y="701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779" name="Google Shape;779;p27"/>
          <p:cNvGrpSpPr/>
          <p:nvPr/>
        </p:nvGrpSpPr>
        <p:grpSpPr>
          <a:xfrm>
            <a:off x="4855044" y="8005387"/>
            <a:ext cx="12067704" cy="1891088"/>
            <a:chOff x="2466925" y="3546780"/>
            <a:chExt cx="3006370" cy="960892"/>
          </a:xfrm>
        </p:grpSpPr>
        <p:sp>
          <p:nvSpPr>
            <p:cNvPr id="780" name="Google Shape;780;p27"/>
            <p:cNvSpPr txBox="1"/>
            <p:nvPr/>
          </p:nvSpPr>
          <p:spPr>
            <a:xfrm>
              <a:off x="2469167" y="3546780"/>
              <a:ext cx="2474558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en-US" sz="3400" b="1" kern="0" dirty="0" err="1">
                  <a:solidFill>
                    <a:srgbClr val="002060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Vohid</a:t>
              </a:r>
              <a:r>
                <a:rPr lang="en-US" sz="3400" b="1" kern="0" dirty="0">
                  <a:solidFill>
                    <a:srgbClr val="002060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 Abdullayev</a:t>
              </a:r>
              <a:endParaRPr sz="3400" b="1" kern="0" dirty="0">
                <a:solidFill>
                  <a:srgbClr val="002060"/>
                </a:solidFill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81" name="Google Shape;781;p27"/>
            <p:cNvSpPr txBox="1"/>
            <p:nvPr/>
          </p:nvSpPr>
          <p:spPr>
            <a:xfrm>
              <a:off x="2466925" y="3992572"/>
              <a:ext cx="300637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uz-Latn-UZ" sz="32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J</a:t>
              </a:r>
              <a:r>
                <a:rPr lang="en-US" sz="32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amiyat</a:t>
              </a:r>
              <a:r>
                <a:rPr lang="en-US" sz="32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32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tarixi</a:t>
              </a:r>
              <a:r>
                <a:rPr lang="en-US" sz="32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– </a:t>
              </a:r>
              <a:r>
                <a:rPr lang="en-US" sz="32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so‘z</a:t>
              </a:r>
              <a:r>
                <a:rPr lang="en-US" sz="32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32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tarixi</a:t>
              </a:r>
              <a:r>
                <a:rPr lang="en-US" sz="32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, </a:t>
              </a:r>
              <a:r>
                <a:rPr lang="en-US" sz="32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so‘z</a:t>
              </a:r>
              <a:r>
                <a:rPr lang="en-US" sz="32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32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tarixi</a:t>
              </a:r>
              <a:r>
                <a:rPr lang="en-US" sz="32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32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esa</a:t>
              </a:r>
              <a:r>
                <a:rPr lang="en-US" sz="32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32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jamiyat</a:t>
              </a:r>
              <a:r>
                <a:rPr lang="en-US" sz="32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sz="3200" b="1" kern="0" dirty="0" err="1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tarixidir</a:t>
              </a:r>
              <a:r>
                <a:rPr lang="en-US" sz="32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rPr>
                <a:t>.</a:t>
              </a:r>
              <a:endParaRPr sz="32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782" name="Google Shape;782;p27"/>
          <p:cNvGrpSpPr/>
          <p:nvPr/>
        </p:nvGrpSpPr>
        <p:grpSpPr>
          <a:xfrm>
            <a:off x="13528967" y="4791787"/>
            <a:ext cx="3964414" cy="2597044"/>
            <a:chOff x="6672419" y="2329626"/>
            <a:chExt cx="2014381" cy="1319599"/>
          </a:xfrm>
        </p:grpSpPr>
        <p:sp>
          <p:nvSpPr>
            <p:cNvPr id="783" name="Google Shape;783;p27"/>
            <p:cNvSpPr/>
            <p:nvPr/>
          </p:nvSpPr>
          <p:spPr>
            <a:xfrm rot="5400000" flipH="1">
              <a:off x="7308585" y="2857196"/>
              <a:ext cx="309769" cy="149903"/>
            </a:xfrm>
            <a:custGeom>
              <a:avLst/>
              <a:gdLst/>
              <a:ahLst/>
              <a:cxnLst/>
              <a:rect l="l" t="t" r="r" b="b"/>
              <a:pathLst>
                <a:path w="27143" h="13135" extrusionOk="0">
                  <a:moveTo>
                    <a:pt x="467" y="9865"/>
                  </a:moveTo>
                  <a:lnTo>
                    <a:pt x="467" y="9865"/>
                  </a:lnTo>
                  <a:cubicBezTo>
                    <a:pt x="876" y="11850"/>
                    <a:pt x="2919" y="13134"/>
                    <a:pt x="4904" y="12667"/>
                  </a:cubicBezTo>
                  <a:lnTo>
                    <a:pt x="23874" y="7764"/>
                  </a:lnTo>
                  <a:cubicBezTo>
                    <a:pt x="25917" y="7239"/>
                    <a:pt x="27143" y="5254"/>
                    <a:pt x="26734" y="3269"/>
                  </a:cubicBezTo>
                  <a:lnTo>
                    <a:pt x="26734" y="3269"/>
                  </a:lnTo>
                  <a:cubicBezTo>
                    <a:pt x="26267" y="1226"/>
                    <a:pt x="24283" y="1"/>
                    <a:pt x="22240" y="468"/>
                  </a:cubicBezTo>
                  <a:lnTo>
                    <a:pt x="3269" y="5371"/>
                  </a:lnTo>
                  <a:cubicBezTo>
                    <a:pt x="1285" y="5838"/>
                    <a:pt x="0" y="7822"/>
                    <a:pt x="467" y="9865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4" name="Google Shape;784;p27"/>
            <p:cNvSpPr/>
            <p:nvPr/>
          </p:nvSpPr>
          <p:spPr>
            <a:xfrm rot="5400000" flipH="1">
              <a:off x="7393183" y="2885841"/>
              <a:ext cx="313102" cy="103934"/>
            </a:xfrm>
            <a:custGeom>
              <a:avLst/>
              <a:gdLst/>
              <a:ahLst/>
              <a:cxnLst/>
              <a:rect l="l" t="t" r="r" b="b"/>
              <a:pathLst>
                <a:path w="27435" h="9107" extrusionOk="0">
                  <a:moveTo>
                    <a:pt x="234" y="3561"/>
                  </a:moveTo>
                  <a:lnTo>
                    <a:pt x="234" y="3561"/>
                  </a:lnTo>
                  <a:cubicBezTo>
                    <a:pt x="0" y="5604"/>
                    <a:pt x="1518" y="7472"/>
                    <a:pt x="3619" y="7647"/>
                  </a:cubicBezTo>
                  <a:lnTo>
                    <a:pt x="23173" y="8931"/>
                  </a:lnTo>
                  <a:cubicBezTo>
                    <a:pt x="25216" y="9106"/>
                    <a:pt x="26968" y="7647"/>
                    <a:pt x="27201" y="5604"/>
                  </a:cubicBezTo>
                  <a:lnTo>
                    <a:pt x="27201" y="5604"/>
                  </a:lnTo>
                  <a:cubicBezTo>
                    <a:pt x="27435" y="3561"/>
                    <a:pt x="25917" y="1693"/>
                    <a:pt x="23874" y="1518"/>
                  </a:cubicBezTo>
                  <a:lnTo>
                    <a:pt x="4378" y="176"/>
                  </a:lnTo>
                  <a:cubicBezTo>
                    <a:pt x="2277" y="1"/>
                    <a:pt x="467" y="1518"/>
                    <a:pt x="234" y="3561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5" name="Google Shape;785;p27"/>
            <p:cNvSpPr/>
            <p:nvPr/>
          </p:nvSpPr>
          <p:spPr>
            <a:xfrm rot="5400000" flipH="1">
              <a:off x="7471443" y="2686997"/>
              <a:ext cx="327756" cy="391038"/>
            </a:xfrm>
            <a:custGeom>
              <a:avLst/>
              <a:gdLst/>
              <a:ahLst/>
              <a:cxnLst/>
              <a:rect l="l" t="t" r="r" b="b"/>
              <a:pathLst>
                <a:path w="28719" h="34264" extrusionOk="0">
                  <a:moveTo>
                    <a:pt x="24574" y="0"/>
                  </a:moveTo>
                  <a:lnTo>
                    <a:pt x="28718" y="23874"/>
                  </a:lnTo>
                  <a:lnTo>
                    <a:pt x="12316" y="34264"/>
                  </a:lnTo>
                  <a:lnTo>
                    <a:pt x="0" y="31637"/>
                  </a:lnTo>
                  <a:lnTo>
                    <a:pt x="11908" y="2627"/>
                  </a:ln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6" name="Google Shape;786;p27"/>
            <p:cNvSpPr/>
            <p:nvPr/>
          </p:nvSpPr>
          <p:spPr>
            <a:xfrm rot="5400000" flipH="1">
              <a:off x="7680272" y="2707986"/>
              <a:ext cx="321102" cy="313102"/>
            </a:xfrm>
            <a:custGeom>
              <a:avLst/>
              <a:gdLst/>
              <a:ahLst/>
              <a:cxnLst/>
              <a:rect l="l" t="t" r="r" b="b"/>
              <a:pathLst>
                <a:path w="28136" h="27435" extrusionOk="0">
                  <a:moveTo>
                    <a:pt x="22415" y="20605"/>
                  </a:moveTo>
                  <a:cubicBezTo>
                    <a:pt x="28135" y="15294"/>
                    <a:pt x="23174" y="4203"/>
                    <a:pt x="17979" y="2102"/>
                  </a:cubicBezTo>
                  <a:cubicBezTo>
                    <a:pt x="12784" y="0"/>
                    <a:pt x="6655" y="4145"/>
                    <a:pt x="3328" y="11208"/>
                  </a:cubicBezTo>
                  <a:cubicBezTo>
                    <a:pt x="1" y="18329"/>
                    <a:pt x="3445" y="25392"/>
                    <a:pt x="6247" y="26442"/>
                  </a:cubicBezTo>
                  <a:cubicBezTo>
                    <a:pt x="9048" y="27435"/>
                    <a:pt x="16695" y="25859"/>
                    <a:pt x="22415" y="20605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7" name="Google Shape;787;p27"/>
            <p:cNvSpPr/>
            <p:nvPr/>
          </p:nvSpPr>
          <p:spPr>
            <a:xfrm rot="5400000" flipH="1">
              <a:off x="7620322" y="2558107"/>
              <a:ext cx="147906" cy="365063"/>
            </a:xfrm>
            <a:custGeom>
              <a:avLst/>
              <a:gdLst/>
              <a:ahLst/>
              <a:cxnLst/>
              <a:rect l="l" t="t" r="r" b="b"/>
              <a:pathLst>
                <a:path w="12960" h="31988" extrusionOk="0">
                  <a:moveTo>
                    <a:pt x="4145" y="0"/>
                  </a:moveTo>
                  <a:lnTo>
                    <a:pt x="4145" y="0"/>
                  </a:lnTo>
                  <a:cubicBezTo>
                    <a:pt x="2102" y="0"/>
                    <a:pt x="1" y="1752"/>
                    <a:pt x="410" y="3736"/>
                  </a:cubicBezTo>
                  <a:lnTo>
                    <a:pt x="5488" y="28252"/>
                  </a:lnTo>
                  <a:cubicBezTo>
                    <a:pt x="5955" y="30236"/>
                    <a:pt x="7181" y="31988"/>
                    <a:pt x="9224" y="31988"/>
                  </a:cubicBezTo>
                  <a:lnTo>
                    <a:pt x="9224" y="31988"/>
                  </a:lnTo>
                  <a:cubicBezTo>
                    <a:pt x="11325" y="31988"/>
                    <a:pt x="12959" y="30295"/>
                    <a:pt x="12959" y="28252"/>
                  </a:cubicBezTo>
                  <a:lnTo>
                    <a:pt x="7881" y="3736"/>
                  </a:lnTo>
                  <a:cubicBezTo>
                    <a:pt x="7472" y="1752"/>
                    <a:pt x="6188" y="0"/>
                    <a:pt x="4145" y="0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8" name="Google Shape;788;p27"/>
            <p:cNvSpPr/>
            <p:nvPr/>
          </p:nvSpPr>
          <p:spPr>
            <a:xfrm rot="5400000" flipH="1">
              <a:off x="7379859" y="2630718"/>
              <a:ext cx="193864" cy="255138"/>
            </a:xfrm>
            <a:custGeom>
              <a:avLst/>
              <a:gdLst/>
              <a:ahLst/>
              <a:cxnLst/>
              <a:rect l="l" t="t" r="r" b="b"/>
              <a:pathLst>
                <a:path w="16987" h="22356" extrusionOk="0">
                  <a:moveTo>
                    <a:pt x="2452" y="21364"/>
                  </a:moveTo>
                  <a:lnTo>
                    <a:pt x="2452" y="21364"/>
                  </a:lnTo>
                  <a:cubicBezTo>
                    <a:pt x="4261" y="22356"/>
                    <a:pt x="6538" y="21655"/>
                    <a:pt x="7589" y="19904"/>
                  </a:cubicBezTo>
                  <a:lnTo>
                    <a:pt x="15994" y="6129"/>
                  </a:lnTo>
                  <a:cubicBezTo>
                    <a:pt x="16986" y="4319"/>
                    <a:pt x="16344" y="1985"/>
                    <a:pt x="14535" y="1051"/>
                  </a:cubicBezTo>
                  <a:lnTo>
                    <a:pt x="14535" y="1051"/>
                  </a:lnTo>
                  <a:cubicBezTo>
                    <a:pt x="12725" y="0"/>
                    <a:pt x="10390" y="642"/>
                    <a:pt x="9398" y="2452"/>
                  </a:cubicBezTo>
                  <a:lnTo>
                    <a:pt x="1051" y="16227"/>
                  </a:lnTo>
                  <a:cubicBezTo>
                    <a:pt x="0" y="18036"/>
                    <a:pt x="642" y="20313"/>
                    <a:pt x="2452" y="21364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9" name="Google Shape;789;p27"/>
            <p:cNvSpPr/>
            <p:nvPr/>
          </p:nvSpPr>
          <p:spPr>
            <a:xfrm rot="5400000" flipH="1">
              <a:off x="7197678" y="2821561"/>
              <a:ext cx="300445" cy="186537"/>
            </a:xfrm>
            <a:custGeom>
              <a:avLst/>
              <a:gdLst/>
              <a:ahLst/>
              <a:cxnLst/>
              <a:rect l="l" t="t" r="r" b="b"/>
              <a:pathLst>
                <a:path w="26326" h="16345" extrusionOk="0">
                  <a:moveTo>
                    <a:pt x="701" y="13484"/>
                  </a:moveTo>
                  <a:lnTo>
                    <a:pt x="701" y="13484"/>
                  </a:lnTo>
                  <a:cubicBezTo>
                    <a:pt x="1460" y="15411"/>
                    <a:pt x="3620" y="16345"/>
                    <a:pt x="5546" y="15586"/>
                  </a:cubicBezTo>
                  <a:lnTo>
                    <a:pt x="23524" y="7764"/>
                  </a:lnTo>
                  <a:cubicBezTo>
                    <a:pt x="25392" y="6947"/>
                    <a:pt x="26326" y="4787"/>
                    <a:pt x="25625" y="2919"/>
                  </a:cubicBezTo>
                  <a:lnTo>
                    <a:pt x="25625" y="2919"/>
                  </a:lnTo>
                  <a:cubicBezTo>
                    <a:pt x="24867" y="993"/>
                    <a:pt x="22648" y="1"/>
                    <a:pt x="20781" y="818"/>
                  </a:cubicBezTo>
                  <a:lnTo>
                    <a:pt x="2802" y="8640"/>
                  </a:lnTo>
                  <a:cubicBezTo>
                    <a:pt x="935" y="9398"/>
                    <a:pt x="1" y="11558"/>
                    <a:pt x="701" y="13484"/>
                  </a:cubicBezTo>
                  <a:close/>
                </a:path>
              </a:pathLst>
            </a:custGeom>
            <a:solidFill>
              <a:srgbClr val="FDD5B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0" name="Google Shape;790;p27"/>
            <p:cNvSpPr/>
            <p:nvPr/>
          </p:nvSpPr>
          <p:spPr>
            <a:xfrm rot="5400000" flipH="1">
              <a:off x="7540053" y="2667016"/>
              <a:ext cx="317770" cy="338415"/>
            </a:xfrm>
            <a:custGeom>
              <a:avLst/>
              <a:gdLst/>
              <a:ahLst/>
              <a:cxnLst/>
              <a:rect l="l" t="t" r="r" b="b"/>
              <a:pathLst>
                <a:path w="27844" h="29653" extrusionOk="0">
                  <a:moveTo>
                    <a:pt x="17220" y="29653"/>
                  </a:moveTo>
                  <a:cubicBezTo>
                    <a:pt x="17103" y="27726"/>
                    <a:pt x="15761" y="20839"/>
                    <a:pt x="12784" y="17628"/>
                  </a:cubicBezTo>
                  <a:cubicBezTo>
                    <a:pt x="10157" y="14943"/>
                    <a:pt x="5954" y="15468"/>
                    <a:pt x="4904" y="18737"/>
                  </a:cubicBezTo>
                  <a:cubicBezTo>
                    <a:pt x="3620" y="22706"/>
                    <a:pt x="1" y="14535"/>
                    <a:pt x="2219" y="8172"/>
                  </a:cubicBezTo>
                  <a:cubicBezTo>
                    <a:pt x="3970" y="3152"/>
                    <a:pt x="11558" y="0"/>
                    <a:pt x="11558" y="0"/>
                  </a:cubicBezTo>
                  <a:lnTo>
                    <a:pt x="23057" y="8989"/>
                  </a:lnTo>
                  <a:cubicBezTo>
                    <a:pt x="23057" y="8989"/>
                    <a:pt x="27843" y="22940"/>
                    <a:pt x="17220" y="29653"/>
                  </a:cubicBezTo>
                  <a:close/>
                </a:path>
              </a:pathLst>
            </a:custGeom>
            <a:solidFill>
              <a:srgbClr val="F9CBA4"/>
            </a:solidFill>
            <a:ln w="4375" cap="flat" cmpd="sng">
              <a:solidFill>
                <a:srgbClr val="F9CBA4"/>
              </a:solidFill>
              <a:prstDash val="solid"/>
              <a:miter lim="58370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1" name="Google Shape;791;p27"/>
            <p:cNvSpPr/>
            <p:nvPr/>
          </p:nvSpPr>
          <p:spPr>
            <a:xfrm rot="5400000" flipH="1">
              <a:off x="7941723" y="2651695"/>
              <a:ext cx="237163" cy="412368"/>
            </a:xfrm>
            <a:custGeom>
              <a:avLst/>
              <a:gdLst/>
              <a:ahLst/>
              <a:cxnLst/>
              <a:rect l="l" t="t" r="r" b="b"/>
              <a:pathLst>
                <a:path w="20781" h="36133" extrusionOk="0">
                  <a:moveTo>
                    <a:pt x="1" y="36132"/>
                  </a:moveTo>
                  <a:lnTo>
                    <a:pt x="118" y="4028"/>
                  </a:lnTo>
                  <a:lnTo>
                    <a:pt x="12142" y="1"/>
                  </a:lnTo>
                  <a:lnTo>
                    <a:pt x="20781" y="12317"/>
                  </a:lnTo>
                  <a:lnTo>
                    <a:pt x="20722" y="35081"/>
                  </a:ln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2" name="Google Shape;792;p27"/>
            <p:cNvSpPr/>
            <p:nvPr/>
          </p:nvSpPr>
          <p:spPr>
            <a:xfrm rot="5400000" flipH="1">
              <a:off x="8190841" y="2517135"/>
              <a:ext cx="311105" cy="680813"/>
            </a:xfrm>
            <a:custGeom>
              <a:avLst/>
              <a:gdLst/>
              <a:ahLst/>
              <a:cxnLst/>
              <a:rect l="l" t="t" r="r" b="b"/>
              <a:pathLst>
                <a:path w="27260" h="59655" extrusionOk="0">
                  <a:moveTo>
                    <a:pt x="1" y="59421"/>
                  </a:moveTo>
                  <a:lnTo>
                    <a:pt x="1" y="0"/>
                  </a:lnTo>
                  <a:lnTo>
                    <a:pt x="27260" y="0"/>
                  </a:lnTo>
                  <a:lnTo>
                    <a:pt x="27260" y="59655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3" name="Google Shape;793;p27"/>
            <p:cNvSpPr/>
            <p:nvPr/>
          </p:nvSpPr>
          <p:spPr>
            <a:xfrm>
              <a:off x="6672419" y="3493331"/>
              <a:ext cx="929286" cy="155895"/>
            </a:xfrm>
            <a:custGeom>
              <a:avLst/>
              <a:gdLst/>
              <a:ahLst/>
              <a:cxnLst/>
              <a:rect l="l" t="t" r="r" b="b"/>
              <a:pathLst>
                <a:path w="81427" h="13660" extrusionOk="0">
                  <a:moveTo>
                    <a:pt x="74597" y="13659"/>
                  </a:moveTo>
                  <a:lnTo>
                    <a:pt x="0" y="13659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8333" y="59"/>
                    <a:pt x="81368" y="3094"/>
                    <a:pt x="81427" y="6830"/>
                  </a:cubicBezTo>
                  <a:lnTo>
                    <a:pt x="81427" y="6830"/>
                  </a:lnTo>
                  <a:cubicBezTo>
                    <a:pt x="81368" y="10566"/>
                    <a:pt x="78333" y="13601"/>
                    <a:pt x="74597" y="13659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4" name="Google Shape;794;p27"/>
            <p:cNvSpPr/>
            <p:nvPr/>
          </p:nvSpPr>
          <p:spPr>
            <a:xfrm>
              <a:off x="6672419" y="3511978"/>
              <a:ext cx="910638" cy="118587"/>
            </a:xfrm>
            <a:custGeom>
              <a:avLst/>
              <a:gdLst/>
              <a:ahLst/>
              <a:cxnLst/>
              <a:rect l="l" t="t" r="r" b="b"/>
              <a:pathLst>
                <a:path w="79793" h="10391" extrusionOk="0">
                  <a:moveTo>
                    <a:pt x="74597" y="10391"/>
                  </a:moveTo>
                  <a:lnTo>
                    <a:pt x="0" y="10391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7458" y="1"/>
                    <a:pt x="79792" y="2336"/>
                    <a:pt x="79792" y="5196"/>
                  </a:cubicBezTo>
                  <a:cubicBezTo>
                    <a:pt x="79792" y="8056"/>
                    <a:pt x="77458" y="10391"/>
                    <a:pt x="74597" y="103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5" name="Google Shape;795;p27"/>
            <p:cNvSpPr/>
            <p:nvPr/>
          </p:nvSpPr>
          <p:spPr>
            <a:xfrm>
              <a:off x="6672419" y="2329626"/>
              <a:ext cx="929286" cy="1241714"/>
            </a:xfrm>
            <a:custGeom>
              <a:avLst/>
              <a:gdLst/>
              <a:ahLst/>
              <a:cxnLst/>
              <a:rect l="l" t="t" r="r" b="b"/>
              <a:pathLst>
                <a:path w="81427" h="108803" extrusionOk="0">
                  <a:moveTo>
                    <a:pt x="81427" y="6830"/>
                  </a:moveTo>
                  <a:lnTo>
                    <a:pt x="81427" y="108803"/>
                  </a:lnTo>
                  <a:cubicBezTo>
                    <a:pt x="81368" y="105067"/>
                    <a:pt x="78333" y="102032"/>
                    <a:pt x="74597" y="101974"/>
                  </a:cubicBezTo>
                  <a:lnTo>
                    <a:pt x="0" y="101974"/>
                  </a:lnTo>
                  <a:lnTo>
                    <a:pt x="0" y="0"/>
                  </a:lnTo>
                  <a:lnTo>
                    <a:pt x="74597" y="0"/>
                  </a:lnTo>
                  <a:cubicBezTo>
                    <a:pt x="78333" y="0"/>
                    <a:pt x="81368" y="3036"/>
                    <a:pt x="81427" y="677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6" name="Google Shape;796;p27"/>
            <p:cNvSpPr/>
            <p:nvPr/>
          </p:nvSpPr>
          <p:spPr>
            <a:xfrm>
              <a:off x="7487094" y="2329626"/>
              <a:ext cx="36646" cy="1182426"/>
            </a:xfrm>
            <a:custGeom>
              <a:avLst/>
              <a:gdLst/>
              <a:ahLst/>
              <a:cxnLst/>
              <a:rect l="l" t="t" r="r" b="b"/>
              <a:pathLst>
                <a:path w="3211" h="103608" extrusionOk="0">
                  <a:moveTo>
                    <a:pt x="0" y="0"/>
                  </a:moveTo>
                  <a:lnTo>
                    <a:pt x="0" y="103608"/>
                  </a:lnTo>
                  <a:lnTo>
                    <a:pt x="3210" y="103608"/>
                  </a:lnTo>
                  <a:lnTo>
                    <a:pt x="3210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7" name="Google Shape;797;p27"/>
            <p:cNvSpPr/>
            <p:nvPr/>
          </p:nvSpPr>
          <p:spPr>
            <a:xfrm>
              <a:off x="6782991" y="2987750"/>
              <a:ext cx="598220" cy="365725"/>
            </a:xfrm>
            <a:custGeom>
              <a:avLst/>
              <a:gdLst/>
              <a:ahLst/>
              <a:cxnLst/>
              <a:rect l="l" t="t" r="r" b="b"/>
              <a:pathLst>
                <a:path w="52418" h="32046" extrusionOk="0">
                  <a:moveTo>
                    <a:pt x="0" y="32046"/>
                  </a:moveTo>
                  <a:lnTo>
                    <a:pt x="52417" y="31871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EC45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8" name="Google Shape;798;p27"/>
            <p:cNvSpPr/>
            <p:nvPr/>
          </p:nvSpPr>
          <p:spPr>
            <a:xfrm>
              <a:off x="6782991" y="2811231"/>
              <a:ext cx="598220" cy="119249"/>
            </a:xfrm>
            <a:custGeom>
              <a:avLst/>
              <a:gdLst/>
              <a:ahLst/>
              <a:cxnLst/>
              <a:rect l="l" t="t" r="r" b="b"/>
              <a:pathLst>
                <a:path w="52418" h="10449" extrusionOk="0">
                  <a:moveTo>
                    <a:pt x="0" y="10448"/>
                  </a:moveTo>
                  <a:lnTo>
                    <a:pt x="52417" y="10273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EC45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9" name="Google Shape;799;p27"/>
            <p:cNvSpPr/>
            <p:nvPr/>
          </p:nvSpPr>
          <p:spPr>
            <a:xfrm>
              <a:off x="6783653" y="2533454"/>
              <a:ext cx="597559" cy="41987"/>
            </a:xfrm>
            <a:custGeom>
              <a:avLst/>
              <a:gdLst/>
              <a:ahLst/>
              <a:cxnLst/>
              <a:rect l="l" t="t" r="r" b="b"/>
              <a:pathLst>
                <a:path w="52360" h="3679" extrusionOk="0">
                  <a:moveTo>
                    <a:pt x="1" y="3678"/>
                  </a:moveTo>
                  <a:lnTo>
                    <a:pt x="52359" y="3503"/>
                  </a:lnTo>
                  <a:lnTo>
                    <a:pt x="52359" y="1"/>
                  </a:lnTo>
                  <a:lnTo>
                    <a:pt x="1" y="117"/>
                  </a:lnTo>
                  <a:close/>
                </a:path>
              </a:pathLst>
            </a:custGeom>
            <a:solidFill>
              <a:srgbClr val="EC45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0" name="Google Shape;800;p27"/>
            <p:cNvSpPr/>
            <p:nvPr/>
          </p:nvSpPr>
          <p:spPr>
            <a:xfrm rot="5400000" flipH="1">
              <a:off x="7569030" y="2785920"/>
              <a:ext cx="179210" cy="407038"/>
            </a:xfrm>
            <a:custGeom>
              <a:avLst/>
              <a:gdLst/>
              <a:ahLst/>
              <a:cxnLst/>
              <a:rect l="l" t="t" r="r" b="b"/>
              <a:pathLst>
                <a:path w="15703" h="35666" extrusionOk="0">
                  <a:moveTo>
                    <a:pt x="12142" y="701"/>
                  </a:moveTo>
                  <a:lnTo>
                    <a:pt x="12142" y="701"/>
                  </a:lnTo>
                  <a:cubicBezTo>
                    <a:pt x="9866" y="1"/>
                    <a:pt x="7239" y="1226"/>
                    <a:pt x="6655" y="3561"/>
                  </a:cubicBezTo>
                  <a:lnTo>
                    <a:pt x="643" y="29419"/>
                  </a:lnTo>
                  <a:cubicBezTo>
                    <a:pt x="1" y="31696"/>
                    <a:pt x="1227" y="34147"/>
                    <a:pt x="3503" y="34906"/>
                  </a:cubicBezTo>
                  <a:lnTo>
                    <a:pt x="3503" y="34906"/>
                  </a:lnTo>
                  <a:cubicBezTo>
                    <a:pt x="5780" y="35665"/>
                    <a:pt x="8290" y="34381"/>
                    <a:pt x="8990" y="32104"/>
                  </a:cubicBezTo>
                  <a:lnTo>
                    <a:pt x="15061" y="6246"/>
                  </a:lnTo>
                  <a:cubicBezTo>
                    <a:pt x="15703" y="3911"/>
                    <a:pt x="14418" y="1460"/>
                    <a:pt x="12142" y="701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801" name="Google Shape;801;p27"/>
          <p:cNvGrpSpPr/>
          <p:nvPr/>
        </p:nvGrpSpPr>
        <p:grpSpPr>
          <a:xfrm>
            <a:off x="4197298" y="4970112"/>
            <a:ext cx="9820910" cy="1844797"/>
            <a:chOff x="3348910" y="2428003"/>
            <a:chExt cx="3654678" cy="937370"/>
          </a:xfrm>
        </p:grpSpPr>
        <p:sp>
          <p:nvSpPr>
            <p:cNvPr id="802" name="Google Shape;802;p27"/>
            <p:cNvSpPr txBox="1"/>
            <p:nvPr/>
          </p:nvSpPr>
          <p:spPr>
            <a:xfrm flipH="1">
              <a:off x="3348910" y="2428003"/>
              <a:ext cx="3240943" cy="4718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 algn="r" defTabSz="1799631">
                <a:buClr>
                  <a:srgbClr val="000000"/>
                </a:buClr>
              </a:pPr>
              <a:r>
                <a:rPr lang="en-US" sz="3600" b="1" dirty="0">
                  <a:solidFill>
                    <a:srgbClr val="002060"/>
                  </a:solidFill>
                </a:rPr>
                <a:t>Anatol Frans</a:t>
              </a:r>
              <a:endParaRPr sz="3600" b="1" kern="0" dirty="0">
                <a:solidFill>
                  <a:srgbClr val="00206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803" name="Google Shape;803;p27"/>
            <p:cNvSpPr txBox="1"/>
            <p:nvPr/>
          </p:nvSpPr>
          <p:spPr>
            <a:xfrm flipH="1">
              <a:off x="3883503" y="2850273"/>
              <a:ext cx="3120085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r>
                <a:rPr lang="en-US" sz="3200" b="1" dirty="0"/>
                <a:t>“</a:t>
              </a:r>
              <a:r>
                <a:rPr lang="en-US" sz="3200" b="1" dirty="0" err="1"/>
                <a:t>Lug‘at</a:t>
              </a:r>
              <a:r>
                <a:rPr lang="en-US" sz="3200" b="1" dirty="0"/>
                <a:t> </a:t>
              </a:r>
              <a:r>
                <a:rPr lang="en-US" sz="3200" b="1" dirty="0" err="1"/>
                <a:t>alifbo</a:t>
              </a:r>
              <a:r>
                <a:rPr lang="en-US" sz="3200" b="1" dirty="0"/>
                <a:t> </a:t>
              </a:r>
              <a:r>
                <a:rPr lang="en-US" sz="3200" b="1" dirty="0" err="1"/>
                <a:t>tarkibidagi</a:t>
              </a:r>
              <a:r>
                <a:rPr lang="uz-Latn-UZ" sz="3200" b="1" dirty="0"/>
                <a:t> </a:t>
              </a:r>
              <a:r>
                <a:rPr lang="en-US" sz="3200" b="1" dirty="0" err="1"/>
                <a:t>butun</a:t>
              </a:r>
              <a:r>
                <a:rPr lang="uz-Latn-UZ" sz="3200" b="1" dirty="0"/>
                <a:t>  </a:t>
              </a:r>
              <a:r>
                <a:rPr lang="en-US" sz="3200" b="1" dirty="0" err="1"/>
                <a:t>olamdir</a:t>
              </a:r>
              <a:r>
                <a:rPr lang="en-US" sz="3200" b="1" dirty="0"/>
                <a:t>” </a:t>
              </a:r>
            </a:p>
          </p:txBody>
        </p:sp>
      </p:grpSp>
      <p:pic>
        <p:nvPicPr>
          <p:cNvPr id="71" name="Graphic 2">
            <a:extLst>
              <a:ext uri="{FF2B5EF4-FFF2-40B4-BE49-F238E27FC236}">
                <a16:creationId xmlns:a16="http://schemas.microsoft.com/office/drawing/2014/main" id="{1726D228-6F0C-4676-AE18-252078A793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2" name="Рисунок 71">
            <a:extLst>
              <a:ext uri="{FF2B5EF4-FFF2-40B4-BE49-F238E27FC236}">
                <a16:creationId xmlns:a16="http://schemas.microsoft.com/office/drawing/2014/main" id="{B47EBB2B-0CF0-4F62-AC5D-A097616E79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id="{F5C83469-07C6-4506-AAA9-03194DC72A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CF9D701-D549-4FCA-8BEF-2DB4819A8D42}"/>
              </a:ext>
            </a:extLst>
          </p:cNvPr>
          <p:cNvSpPr txBox="1"/>
          <p:nvPr/>
        </p:nvSpPr>
        <p:spPr>
          <a:xfrm>
            <a:off x="737870" y="1664888"/>
            <a:ext cx="1572768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3400" b="1" dirty="0">
                <a:latin typeface="Arial" panose="020B0604020202020204" pitchFamily="34" charset="0"/>
                <a:cs typeface="Arial" panose="020B0604020202020204" pitchFamily="34" charset="0"/>
              </a:rPr>
              <a:t>Mumtoz adabiyot namunalari a</a:t>
            </a:r>
            <a:r>
              <a:rPr lang="en-US" sz="3400" b="1" dirty="0" err="1">
                <a:latin typeface="Arial" panose="020B0604020202020204" pitchFamily="34" charset="0"/>
                <a:cs typeface="Arial" panose="020B0604020202020204" pitchFamily="34" charset="0"/>
              </a:rPr>
              <a:t>rab</a:t>
            </a:r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b="1" dirty="0" err="1">
                <a:latin typeface="Arial" panose="020B0604020202020204" pitchFamily="34" charset="0"/>
                <a:cs typeface="Arial" panose="020B0604020202020204" pitchFamily="34" charset="0"/>
              </a:rPr>
              <a:t>fors-tojik</a:t>
            </a:r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so‘zlar</a:t>
            </a:r>
            <a:endParaRPr lang="en-US" sz="3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C41A367-0AED-47AE-B941-5F8204F98D2B}"/>
              </a:ext>
            </a:extLst>
          </p:cNvPr>
          <p:cNvSpPr/>
          <p:nvPr/>
        </p:nvSpPr>
        <p:spPr>
          <a:xfrm>
            <a:off x="668566" y="4029075"/>
            <a:ext cx="3805555" cy="56388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342900"/>
            <a:r>
              <a:rPr lang="uz-Latn-UZ" sz="24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Azaldan tilimizda qo‘llanib kelinayotgan  	</a:t>
            </a:r>
            <a:r>
              <a:rPr lang="uz-Latn-UZ" sz="2400" b="1" i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ish, bosh, biz, yigirma </a:t>
            </a:r>
            <a:r>
              <a:rPr lang="uz-Latn-UZ" sz="24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kabi umumturkiy va o‘zbekcha so‘zlar</a:t>
            </a:r>
            <a:endParaRPr lang="ru-RU" sz="2400" b="1" dirty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72625A2B-4C7C-4EFF-8F1A-9B8D901C8A94}"/>
              </a:ext>
            </a:extLst>
          </p:cNvPr>
          <p:cNvSpPr/>
          <p:nvPr/>
        </p:nvSpPr>
        <p:spPr>
          <a:xfrm>
            <a:off x="5504785" y="4486275"/>
            <a:ext cx="3657600" cy="513765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342900"/>
            <a:r>
              <a:rPr lang="uz-Latn-UZ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rab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fors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Yevropa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tillaridan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o‘zlashgan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</a:t>
            </a:r>
            <a:r>
              <a:rPr lang="uz-Latn-UZ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4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qalam, bahor, parta, stol </a:t>
            </a:r>
            <a:endParaRPr lang="ru-RU" sz="2400" b="1" u="sng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E2CE4BC-4E47-420E-97A5-51460E24F515}"/>
              </a:ext>
            </a:extLst>
          </p:cNvPr>
          <p:cNvSpPr txBox="1"/>
          <p:nvPr/>
        </p:nvSpPr>
        <p:spPr>
          <a:xfrm>
            <a:off x="9240753" y="4052887"/>
            <a:ext cx="843764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uz-Latn-UZ" sz="4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uz-Latn-U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Fors-tojik tilidan o‘zlashgan so‘zlar: </a:t>
            </a:r>
            <a:r>
              <a:rPr lang="uz-Latn-UZ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barg, poytaxt, farzand, do‘st, duradgor.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uz-Latn-UZ" sz="32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uz-Latn-UZ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uz-Latn-UZ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uz-Latn-UZ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z-Latn-UZ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uz-Latn-U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Arab tilidan o‘zlashgan so‘zlar:</a:t>
            </a:r>
            <a:r>
              <a:rPr lang="uz-Latn-UZ" sz="3200" dirty="0">
                <a:solidFill>
                  <a:srgbClr val="B13F9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asar, g‘azal, shoir, madaniyat, mutolaa, bayt.</a:t>
            </a:r>
          </a:p>
          <a:p>
            <a:endParaRPr lang="uz-Latn-UZ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696FFD7F-66C5-4BE3-AEB2-73BA7889D2AD}"/>
              </a:ext>
            </a:extLst>
          </p:cNvPr>
          <p:cNvSpPr/>
          <p:nvPr/>
        </p:nvSpPr>
        <p:spPr>
          <a:xfrm>
            <a:off x="207219" y="3485459"/>
            <a:ext cx="3942244" cy="1646473"/>
          </a:xfrm>
          <a:prstGeom prst="rect">
            <a:avLst/>
          </a:prstGeom>
          <a:solidFill>
            <a:srgbClr val="002060"/>
          </a:solidFill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r>
              <a:rPr lang="uz-Latn-UZ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 qatlam  </a:t>
            </a:r>
            <a:endParaRPr lang="ru-RU" sz="2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AE95A683-7C1C-4457-8D2C-D5B3489EE93F}"/>
              </a:ext>
            </a:extLst>
          </p:cNvPr>
          <p:cNvSpPr/>
          <p:nvPr/>
        </p:nvSpPr>
        <p:spPr>
          <a:xfrm>
            <a:off x="5104293" y="3937927"/>
            <a:ext cx="3735968" cy="1646473"/>
          </a:xfrm>
          <a:prstGeom prst="rect">
            <a:avLst/>
          </a:prstGeom>
          <a:solidFill>
            <a:srgbClr val="002060"/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r>
              <a:rPr lang="uz-Latn-UZ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O‘zlashma qatlam </a:t>
            </a:r>
            <a:endParaRPr lang="ru-RU" sz="2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683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9783C96-83D5-4833-9F94-766F796776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36550" y="1655719"/>
            <a:ext cx="4705276" cy="3286609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D8640F6-D807-4909-9F2D-B795E629CE39}"/>
              </a:ext>
            </a:extLst>
          </p:cNvPr>
          <p:cNvSpPr/>
          <p:nvPr/>
        </p:nvSpPr>
        <p:spPr>
          <a:xfrm>
            <a:off x="1053268" y="2124075"/>
            <a:ext cx="11842624" cy="1938992"/>
          </a:xfrm>
          <a:prstGeom prst="rect">
            <a:avLst/>
          </a:prstGeom>
          <a:ln>
            <a:solidFill>
              <a:srgbClr val="ED9933"/>
            </a:solidFill>
          </a:ln>
        </p:spPr>
        <p:txBody>
          <a:bodyPr wrap="square">
            <a:spAutoFit/>
          </a:bodyPr>
          <a:lstStyle/>
          <a:p>
            <a:pPr algn="ctr" defTabSz="342695"/>
            <a:r>
              <a:rPr lang="uz-Latn-UZ" sz="3600" b="1" dirty="0">
                <a:solidFill>
                  <a:srgbClr val="231F20"/>
                </a:solidFill>
                <a:latin typeface="Roboto-Bold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Tabdil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(“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o‘zgartirish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”,</a:t>
            </a:r>
            <a:r>
              <a:rPr lang="uz-Latn-UZ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”) –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hozirgi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odamlar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tushunishi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qiyin</a:t>
            </a:r>
            <a:r>
              <a:rPr lang="uz-Latn-UZ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tilda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eski</a:t>
            </a:r>
            <a:r>
              <a:rPr lang="uz-Latn-UZ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turkiyda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yozilgan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matnni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tilga</a:t>
            </a:r>
            <a:r>
              <a:rPr lang="uz-Latn-UZ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moslashtirish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A1936AF-D79A-459F-84A4-E7F6381FD7CD}"/>
              </a:ext>
            </a:extLst>
          </p:cNvPr>
          <p:cNvSpPr/>
          <p:nvPr/>
        </p:nvSpPr>
        <p:spPr>
          <a:xfrm>
            <a:off x="5340350" y="6240278"/>
            <a:ext cx="11156824" cy="3108543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 defTabSz="342695"/>
            <a:r>
              <a:rPr lang="uz-Latn-UZ" sz="280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Alisherbek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naziri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yo‘q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erdi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Turkiy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sheʼr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aytibturlar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oncha</a:t>
            </a:r>
            <a:r>
              <a:rPr lang="uz-Latn-UZ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xo‘b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aytqon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”.</a:t>
            </a:r>
            <a:endParaRPr lang="uz-Latn-UZ" sz="2800" b="1" dirty="0">
              <a:solidFill>
                <a:srgbClr val="231F2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342695"/>
            <a:br>
              <a:rPr lang="en-US" sz="2800" b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Latn-UZ" sz="280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Alisherbek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o‘xshashi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yo‘q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Turkiy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tilda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sheʼr</a:t>
            </a:r>
            <a:r>
              <a:rPr lang="uz-Latn-UZ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aytganlar(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yozganlar</a:t>
            </a:r>
            <a:r>
              <a:rPr lang="uz-Latn-UZ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)ki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unchalik</a:t>
            </a:r>
            <a:r>
              <a:rPr lang="uz-Latn-UZ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aytgan(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yozgan</a:t>
            </a:r>
            <a:r>
              <a:rPr lang="uz-Latn-UZ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FBC06DA-B840-4FD1-BBAA-03AB1C36146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3268" y="5542259"/>
            <a:ext cx="3697361" cy="4504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0" name="Google Shape;1060;p44"/>
          <p:cNvSpPr txBox="1">
            <a:spLocks noGrp="1"/>
          </p:cNvSpPr>
          <p:nvPr>
            <p:ph type="title"/>
          </p:nvPr>
        </p:nvSpPr>
        <p:spPr>
          <a:xfrm>
            <a:off x="1040510" y="1798073"/>
            <a:ext cx="16196310" cy="628203"/>
          </a:xfrm>
          <a:prstGeom prst="rect">
            <a:avLst/>
          </a:prstGeom>
        </p:spPr>
        <p:txBody>
          <a:bodyPr spcFirstLastPara="1" vert="horz" wrap="square" lIns="179925" tIns="179925" rIns="179925" bIns="179925" rtlCol="0" anchor="ctr" anchorCtr="0">
            <a:noAutofit/>
          </a:bodyPr>
          <a:lstStyle/>
          <a:p>
            <a:pPr algn="ctr"/>
            <a:r>
              <a:rPr lang="en" sz="2800" b="1" dirty="0">
                <a:latin typeface="Arial" panose="020B0604020202020204" pitchFamily="34" charset="0"/>
                <a:cs typeface="Arial" panose="020B0604020202020204" pitchFamily="34" charset="0"/>
              </a:rPr>
              <a:t>Tabdilni amalga oshirish bosqichlari</a:t>
            </a:r>
            <a:endParaRPr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1" name="Google Shape;1061;p44"/>
          <p:cNvSpPr/>
          <p:nvPr/>
        </p:nvSpPr>
        <p:spPr>
          <a:xfrm>
            <a:off x="3127514" y="3074484"/>
            <a:ext cx="4413199" cy="4235569"/>
          </a:xfrm>
          <a:custGeom>
            <a:avLst/>
            <a:gdLst/>
            <a:ahLst/>
            <a:cxnLst/>
            <a:rect l="l" t="t" r="r" b="b"/>
            <a:pathLst>
              <a:path w="30822" h="30822" extrusionOk="0">
                <a:moveTo>
                  <a:pt x="15411" y="0"/>
                </a:moveTo>
                <a:cubicBezTo>
                  <a:pt x="6931" y="0"/>
                  <a:pt x="0" y="6900"/>
                  <a:pt x="0" y="15411"/>
                </a:cubicBezTo>
                <a:cubicBezTo>
                  <a:pt x="0" y="23891"/>
                  <a:pt x="6931" y="30821"/>
                  <a:pt x="15411" y="30821"/>
                </a:cubicBezTo>
                <a:cubicBezTo>
                  <a:pt x="23922" y="30821"/>
                  <a:pt x="30822" y="23891"/>
                  <a:pt x="30822" y="15411"/>
                </a:cubicBezTo>
                <a:lnTo>
                  <a:pt x="22493" y="15411"/>
                </a:lnTo>
                <a:cubicBezTo>
                  <a:pt x="22493" y="19301"/>
                  <a:pt x="19302" y="22463"/>
                  <a:pt x="15411" y="22463"/>
                </a:cubicBezTo>
                <a:cubicBezTo>
                  <a:pt x="11520" y="22463"/>
                  <a:pt x="8359" y="19301"/>
                  <a:pt x="8359" y="15411"/>
                </a:cubicBezTo>
                <a:cubicBezTo>
                  <a:pt x="8359" y="11520"/>
                  <a:pt x="11520" y="8359"/>
                  <a:pt x="15411" y="8359"/>
                </a:cubicBezTo>
                <a:lnTo>
                  <a:pt x="1541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1062" name="Google Shape;1062;p44"/>
          <p:cNvSpPr/>
          <p:nvPr/>
        </p:nvSpPr>
        <p:spPr>
          <a:xfrm>
            <a:off x="6318802" y="3074484"/>
            <a:ext cx="4413199" cy="4235569"/>
          </a:xfrm>
          <a:custGeom>
            <a:avLst/>
            <a:gdLst/>
            <a:ahLst/>
            <a:cxnLst/>
            <a:rect l="l" t="t" r="r" b="b"/>
            <a:pathLst>
              <a:path w="30822" h="30822" extrusionOk="0">
                <a:moveTo>
                  <a:pt x="15411" y="0"/>
                </a:moveTo>
                <a:cubicBezTo>
                  <a:pt x="6900" y="0"/>
                  <a:pt x="0" y="6900"/>
                  <a:pt x="0" y="15411"/>
                </a:cubicBezTo>
                <a:cubicBezTo>
                  <a:pt x="0" y="23891"/>
                  <a:pt x="6900" y="30821"/>
                  <a:pt x="15411" y="30821"/>
                </a:cubicBezTo>
                <a:cubicBezTo>
                  <a:pt x="23891" y="30821"/>
                  <a:pt x="30821" y="23891"/>
                  <a:pt x="30821" y="15411"/>
                </a:cubicBezTo>
                <a:lnTo>
                  <a:pt x="22463" y="15411"/>
                </a:lnTo>
                <a:cubicBezTo>
                  <a:pt x="22463" y="19301"/>
                  <a:pt x="19302" y="22463"/>
                  <a:pt x="15411" y="22463"/>
                </a:cubicBezTo>
                <a:cubicBezTo>
                  <a:pt x="11520" y="22463"/>
                  <a:pt x="8329" y="19301"/>
                  <a:pt x="8329" y="15411"/>
                </a:cubicBezTo>
                <a:cubicBezTo>
                  <a:pt x="8329" y="11520"/>
                  <a:pt x="11520" y="8359"/>
                  <a:pt x="15411" y="8359"/>
                </a:cubicBezTo>
                <a:lnTo>
                  <a:pt x="1541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1063" name="Google Shape;1063;p44"/>
          <p:cNvSpPr/>
          <p:nvPr/>
        </p:nvSpPr>
        <p:spPr>
          <a:xfrm>
            <a:off x="9505691" y="3074484"/>
            <a:ext cx="4413199" cy="4235569"/>
          </a:xfrm>
          <a:custGeom>
            <a:avLst/>
            <a:gdLst/>
            <a:ahLst/>
            <a:cxnLst/>
            <a:rect l="l" t="t" r="r" b="b"/>
            <a:pathLst>
              <a:path w="30822" h="30822" extrusionOk="0">
                <a:moveTo>
                  <a:pt x="15411" y="0"/>
                </a:moveTo>
                <a:cubicBezTo>
                  <a:pt x="6900" y="0"/>
                  <a:pt x="1" y="6900"/>
                  <a:pt x="1" y="15411"/>
                </a:cubicBezTo>
                <a:cubicBezTo>
                  <a:pt x="1" y="23891"/>
                  <a:pt x="6900" y="30821"/>
                  <a:pt x="15411" y="30821"/>
                </a:cubicBezTo>
                <a:cubicBezTo>
                  <a:pt x="23892" y="30821"/>
                  <a:pt x="30822" y="23891"/>
                  <a:pt x="30822" y="15411"/>
                </a:cubicBezTo>
                <a:lnTo>
                  <a:pt x="22463" y="15411"/>
                </a:lnTo>
                <a:cubicBezTo>
                  <a:pt x="22463" y="19301"/>
                  <a:pt x="19302" y="22463"/>
                  <a:pt x="15411" y="22463"/>
                </a:cubicBezTo>
                <a:cubicBezTo>
                  <a:pt x="11521" y="22463"/>
                  <a:pt x="8359" y="19301"/>
                  <a:pt x="8359" y="15411"/>
                </a:cubicBezTo>
                <a:cubicBezTo>
                  <a:pt x="8359" y="11520"/>
                  <a:pt x="11521" y="8359"/>
                  <a:pt x="15411" y="8359"/>
                </a:cubicBezTo>
                <a:lnTo>
                  <a:pt x="1541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1065" name="Google Shape;1065;p44"/>
          <p:cNvSpPr/>
          <p:nvPr/>
        </p:nvSpPr>
        <p:spPr>
          <a:xfrm>
            <a:off x="8511844" y="3047201"/>
            <a:ext cx="2206743" cy="2117784"/>
          </a:xfrm>
          <a:custGeom>
            <a:avLst/>
            <a:gdLst/>
            <a:ahLst/>
            <a:cxnLst/>
            <a:rect l="l" t="t" r="r" b="b"/>
            <a:pathLst>
              <a:path w="15412" h="15411" extrusionOk="0">
                <a:moveTo>
                  <a:pt x="1" y="0"/>
                </a:moveTo>
                <a:lnTo>
                  <a:pt x="1" y="8359"/>
                </a:lnTo>
                <a:cubicBezTo>
                  <a:pt x="3892" y="8359"/>
                  <a:pt x="7053" y="11520"/>
                  <a:pt x="7053" y="15411"/>
                </a:cubicBezTo>
                <a:lnTo>
                  <a:pt x="15411" y="15411"/>
                </a:lnTo>
                <a:cubicBezTo>
                  <a:pt x="15411" y="6900"/>
                  <a:pt x="8481" y="0"/>
                  <a:pt x="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1066" name="Google Shape;1066;p44"/>
          <p:cNvSpPr/>
          <p:nvPr/>
        </p:nvSpPr>
        <p:spPr>
          <a:xfrm>
            <a:off x="11664950" y="3047201"/>
            <a:ext cx="2251438" cy="2117784"/>
          </a:xfrm>
          <a:custGeom>
            <a:avLst/>
            <a:gdLst/>
            <a:ahLst/>
            <a:cxnLst/>
            <a:rect l="l" t="t" r="r" b="b"/>
            <a:pathLst>
              <a:path w="15411" h="15411" extrusionOk="0">
                <a:moveTo>
                  <a:pt x="0" y="0"/>
                </a:moveTo>
                <a:lnTo>
                  <a:pt x="0" y="8359"/>
                </a:lnTo>
                <a:cubicBezTo>
                  <a:pt x="3891" y="8359"/>
                  <a:pt x="7052" y="11520"/>
                  <a:pt x="7052" y="15411"/>
                </a:cubicBezTo>
                <a:lnTo>
                  <a:pt x="15411" y="15411"/>
                </a:lnTo>
                <a:cubicBezTo>
                  <a:pt x="15411" y="6900"/>
                  <a:pt x="8481" y="0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1067" name="Google Shape;1067;p44"/>
          <p:cNvSpPr/>
          <p:nvPr/>
        </p:nvSpPr>
        <p:spPr>
          <a:xfrm>
            <a:off x="9315252" y="5166753"/>
            <a:ext cx="1601650" cy="764606"/>
          </a:xfrm>
          <a:custGeom>
            <a:avLst/>
            <a:gdLst/>
            <a:ahLst/>
            <a:cxnLst/>
            <a:rect l="l" t="t" r="r" b="b"/>
            <a:pathLst>
              <a:path w="11186" h="5564" extrusionOk="0">
                <a:moveTo>
                  <a:pt x="0" y="1"/>
                </a:moveTo>
                <a:lnTo>
                  <a:pt x="5593" y="5563"/>
                </a:lnTo>
                <a:lnTo>
                  <a:pt x="11186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1068" name="Google Shape;1068;p44"/>
          <p:cNvSpPr/>
          <p:nvPr/>
        </p:nvSpPr>
        <p:spPr>
          <a:xfrm>
            <a:off x="12568508" y="5166753"/>
            <a:ext cx="1606088" cy="764606"/>
          </a:xfrm>
          <a:custGeom>
            <a:avLst/>
            <a:gdLst/>
            <a:ahLst/>
            <a:cxnLst/>
            <a:rect l="l" t="t" r="r" b="b"/>
            <a:pathLst>
              <a:path w="11217" h="5564" extrusionOk="0">
                <a:moveTo>
                  <a:pt x="0" y="1"/>
                </a:moveTo>
                <a:lnTo>
                  <a:pt x="5593" y="5563"/>
                </a:lnTo>
                <a:lnTo>
                  <a:pt x="11216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1073" name="Google Shape;1073;p44"/>
          <p:cNvSpPr/>
          <p:nvPr/>
        </p:nvSpPr>
        <p:spPr>
          <a:xfrm>
            <a:off x="5309472" y="3047201"/>
            <a:ext cx="2206600" cy="2117784"/>
          </a:xfrm>
          <a:custGeom>
            <a:avLst/>
            <a:gdLst/>
            <a:ahLst/>
            <a:cxnLst/>
            <a:rect l="l" t="t" r="r" b="b"/>
            <a:pathLst>
              <a:path w="15411" h="15411" extrusionOk="0">
                <a:moveTo>
                  <a:pt x="0" y="0"/>
                </a:moveTo>
                <a:lnTo>
                  <a:pt x="0" y="8359"/>
                </a:lnTo>
                <a:cubicBezTo>
                  <a:pt x="3891" y="8359"/>
                  <a:pt x="7082" y="11520"/>
                  <a:pt x="7082" y="15411"/>
                </a:cubicBezTo>
                <a:lnTo>
                  <a:pt x="15411" y="15411"/>
                </a:lnTo>
                <a:cubicBezTo>
                  <a:pt x="15411" y="6900"/>
                  <a:pt x="8511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1074" name="Google Shape;1074;p44"/>
          <p:cNvSpPr/>
          <p:nvPr/>
        </p:nvSpPr>
        <p:spPr>
          <a:xfrm>
            <a:off x="6116994" y="5166753"/>
            <a:ext cx="1601792" cy="764606"/>
          </a:xfrm>
          <a:custGeom>
            <a:avLst/>
            <a:gdLst/>
            <a:ahLst/>
            <a:cxnLst/>
            <a:rect l="l" t="t" r="r" b="b"/>
            <a:pathLst>
              <a:path w="11187" h="5564" extrusionOk="0">
                <a:moveTo>
                  <a:pt x="1" y="1"/>
                </a:moveTo>
                <a:lnTo>
                  <a:pt x="5593" y="5563"/>
                </a:lnTo>
                <a:lnTo>
                  <a:pt x="11186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1076" name="Google Shape;1076;p44"/>
          <p:cNvSpPr txBox="1"/>
          <p:nvPr/>
        </p:nvSpPr>
        <p:spPr>
          <a:xfrm>
            <a:off x="6601587" y="7163956"/>
            <a:ext cx="3749146" cy="1774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Gap qurilishi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078" name="Google Shape;1078;p44"/>
          <p:cNvSpPr txBox="1"/>
          <p:nvPr/>
        </p:nvSpPr>
        <p:spPr>
          <a:xfrm>
            <a:off x="1911572" y="7884508"/>
            <a:ext cx="5493851" cy="179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pPr algn="ctr"/>
            <a:r>
              <a:rPr lang="en" sz="3690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           </a:t>
            </a:r>
            <a:r>
              <a:rPr lang="en" sz="28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Notanish so‘zlar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080" name="Google Shape;1080;p44"/>
          <p:cNvSpPr txBox="1"/>
          <p:nvPr/>
        </p:nvSpPr>
        <p:spPr>
          <a:xfrm>
            <a:off x="10214224" y="7884508"/>
            <a:ext cx="4422531" cy="16456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So‘zma-so‘z tarjima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082" name="Google Shape;1082;p44"/>
          <p:cNvSpPr txBox="1"/>
          <p:nvPr/>
        </p:nvSpPr>
        <p:spPr>
          <a:xfrm>
            <a:off x="13294855" y="7863068"/>
            <a:ext cx="3874905" cy="552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pPr algn="ctr"/>
            <a:endParaRPr sz="3690" dirty="0">
              <a:solidFill>
                <a:schemeClr val="accent4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83" name="Google Shape;1083;p44"/>
          <p:cNvSpPr txBox="1"/>
          <p:nvPr/>
        </p:nvSpPr>
        <p:spPr>
          <a:xfrm>
            <a:off x="4658498" y="4591420"/>
            <a:ext cx="1378707" cy="1083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pPr algn="ctr"/>
            <a:r>
              <a:rPr lang="en" sz="9004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9004" dirty="0">
              <a:solidFill>
                <a:schemeClr val="accen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84" name="Google Shape;1084;p44"/>
          <p:cNvSpPr txBox="1"/>
          <p:nvPr/>
        </p:nvSpPr>
        <p:spPr>
          <a:xfrm>
            <a:off x="7866165" y="4591420"/>
            <a:ext cx="1378707" cy="1083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pPr algn="ctr"/>
            <a:r>
              <a:rPr lang="en" sz="9004" dirty="0">
                <a:solidFill>
                  <a:schemeClr val="accen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2</a:t>
            </a:r>
            <a:endParaRPr sz="9004" dirty="0">
              <a:solidFill>
                <a:schemeClr val="accent2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85" name="Google Shape;1085;p44"/>
          <p:cNvSpPr txBox="1"/>
          <p:nvPr/>
        </p:nvSpPr>
        <p:spPr>
          <a:xfrm>
            <a:off x="11046783" y="4591420"/>
            <a:ext cx="1378707" cy="1083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pPr algn="ctr"/>
            <a:r>
              <a:rPr lang="en" sz="9004" dirty="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3</a:t>
            </a:r>
            <a:endParaRPr sz="9004" dirty="0">
              <a:solidFill>
                <a:schemeClr val="accent3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5B763C7F-6AC4-4483-A3F0-7EDDD2347E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70222656-7504-4FB4-867E-542A25B1A7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62C63D77-0A42-4F93-8329-AF5AAE4C52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37217" y="1109352"/>
            <a:ext cx="15521464" cy="2087762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Saddi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Iskandariy”dan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7531898"/>
              </p:ext>
            </p:extLst>
          </p:nvPr>
        </p:nvGraphicFramePr>
        <p:xfrm>
          <a:off x="899794" y="3343275"/>
          <a:ext cx="16196310" cy="6680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">
            <a:extLst>
              <a:ext uri="{FF2B5EF4-FFF2-40B4-BE49-F238E27FC236}">
                <a16:creationId xmlns:a16="http://schemas.microsoft.com/office/drawing/2014/main" id="{DB4F645C-59C5-47F4-B30D-2C1797B400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444E720-8CD6-49D2-B02F-4DC474D7424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98B20A2-351C-4C8E-887C-3C1D4341AEF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5957" y="1324573"/>
            <a:ext cx="15521464" cy="2087762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Farhod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Shirin”dan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739435"/>
              </p:ext>
            </p:extLst>
          </p:nvPr>
        </p:nvGraphicFramePr>
        <p:xfrm>
          <a:off x="1073150" y="3443631"/>
          <a:ext cx="16196310" cy="6680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">
            <a:extLst>
              <a:ext uri="{FF2B5EF4-FFF2-40B4-BE49-F238E27FC236}">
                <a16:creationId xmlns:a16="http://schemas.microsoft.com/office/drawing/2014/main" id="{07E275D9-69A0-4678-863A-5D1C306F685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7D93CF-9497-4122-839A-3875D1813F4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D84EB2B-F85C-43D7-944B-F2A00271F06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" name="Google Shape;1844;p43"/>
          <p:cNvSpPr/>
          <p:nvPr/>
        </p:nvSpPr>
        <p:spPr>
          <a:xfrm>
            <a:off x="1340427" y="2616774"/>
            <a:ext cx="12386392" cy="1458863"/>
          </a:xfrm>
          <a:custGeom>
            <a:avLst/>
            <a:gdLst/>
            <a:ahLst/>
            <a:cxnLst/>
            <a:rect l="l" t="t" r="r" b="b"/>
            <a:pathLst>
              <a:path w="202458" h="38628" extrusionOk="0">
                <a:moveTo>
                  <a:pt x="19299" y="0"/>
                </a:moveTo>
                <a:lnTo>
                  <a:pt x="0" y="19328"/>
                </a:lnTo>
                <a:lnTo>
                  <a:pt x="19299" y="38627"/>
                </a:lnTo>
                <a:lnTo>
                  <a:pt x="202457" y="38627"/>
                </a:lnTo>
                <a:lnTo>
                  <a:pt x="202457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45" name="Google Shape;1845;p43"/>
          <p:cNvSpPr/>
          <p:nvPr/>
        </p:nvSpPr>
        <p:spPr>
          <a:xfrm>
            <a:off x="1341317" y="4071338"/>
            <a:ext cx="11846917" cy="1458825"/>
          </a:xfrm>
          <a:custGeom>
            <a:avLst/>
            <a:gdLst/>
            <a:ahLst/>
            <a:cxnLst/>
            <a:rect l="l" t="t" r="r" b="b"/>
            <a:pathLst>
              <a:path w="193924" h="38627" extrusionOk="0">
                <a:moveTo>
                  <a:pt x="19299" y="0"/>
                </a:moveTo>
                <a:lnTo>
                  <a:pt x="0" y="19327"/>
                </a:lnTo>
                <a:lnTo>
                  <a:pt x="19299" y="38627"/>
                </a:lnTo>
                <a:lnTo>
                  <a:pt x="193924" y="38627"/>
                </a:lnTo>
                <a:lnTo>
                  <a:pt x="19392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46" name="Google Shape;1846;p43"/>
          <p:cNvSpPr/>
          <p:nvPr/>
        </p:nvSpPr>
        <p:spPr>
          <a:xfrm>
            <a:off x="1340426" y="5505862"/>
            <a:ext cx="11773566" cy="1458863"/>
          </a:xfrm>
          <a:custGeom>
            <a:avLst/>
            <a:gdLst/>
            <a:ahLst/>
            <a:cxnLst/>
            <a:rect l="l" t="t" r="r" b="b"/>
            <a:pathLst>
              <a:path w="193924" h="38628" extrusionOk="0">
                <a:moveTo>
                  <a:pt x="19299" y="1"/>
                </a:moveTo>
                <a:lnTo>
                  <a:pt x="0" y="19300"/>
                </a:lnTo>
                <a:lnTo>
                  <a:pt x="19299" y="38627"/>
                </a:lnTo>
                <a:lnTo>
                  <a:pt x="193924" y="38627"/>
                </a:lnTo>
                <a:lnTo>
                  <a:pt x="193924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47" name="Google Shape;1847;p43"/>
          <p:cNvSpPr/>
          <p:nvPr/>
        </p:nvSpPr>
        <p:spPr>
          <a:xfrm>
            <a:off x="1277250" y="6967576"/>
            <a:ext cx="11836742" cy="1762582"/>
          </a:xfrm>
          <a:custGeom>
            <a:avLst/>
            <a:gdLst/>
            <a:ahLst/>
            <a:cxnLst/>
            <a:rect l="l" t="t" r="r" b="b"/>
            <a:pathLst>
              <a:path w="193924" h="38600" extrusionOk="0">
                <a:moveTo>
                  <a:pt x="19299" y="1"/>
                </a:moveTo>
                <a:lnTo>
                  <a:pt x="0" y="19300"/>
                </a:lnTo>
                <a:lnTo>
                  <a:pt x="19299" y="38599"/>
                </a:lnTo>
                <a:lnTo>
                  <a:pt x="193924" y="38599"/>
                </a:lnTo>
                <a:lnTo>
                  <a:pt x="193924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48" name="Google Shape;1848;p43"/>
          <p:cNvSpPr/>
          <p:nvPr/>
        </p:nvSpPr>
        <p:spPr>
          <a:xfrm>
            <a:off x="12558124" y="2592025"/>
            <a:ext cx="3166308" cy="2686063"/>
          </a:xfrm>
          <a:custGeom>
            <a:avLst/>
            <a:gdLst/>
            <a:ahLst/>
            <a:cxnLst/>
            <a:rect l="l" t="t" r="r" b="b"/>
            <a:pathLst>
              <a:path w="83838" h="71122" extrusionOk="0">
                <a:moveTo>
                  <a:pt x="27438" y="0"/>
                </a:moveTo>
                <a:lnTo>
                  <a:pt x="1" y="15852"/>
                </a:lnTo>
                <a:lnTo>
                  <a:pt x="1" y="26646"/>
                </a:lnTo>
                <a:lnTo>
                  <a:pt x="1" y="28596"/>
                </a:lnTo>
                <a:lnTo>
                  <a:pt x="29" y="38542"/>
                </a:lnTo>
                <a:lnTo>
                  <a:pt x="56401" y="71122"/>
                </a:lnTo>
                <a:lnTo>
                  <a:pt x="56401" y="70613"/>
                </a:lnTo>
                <a:lnTo>
                  <a:pt x="56401" y="69907"/>
                </a:lnTo>
                <a:lnTo>
                  <a:pt x="56401" y="61119"/>
                </a:lnTo>
                <a:lnTo>
                  <a:pt x="56401" y="59141"/>
                </a:lnTo>
                <a:lnTo>
                  <a:pt x="56401" y="48375"/>
                </a:lnTo>
                <a:lnTo>
                  <a:pt x="83838" y="32523"/>
                </a:lnTo>
                <a:lnTo>
                  <a:pt x="27438" y="0"/>
                </a:lnTo>
                <a:close/>
              </a:path>
            </a:pathLst>
          </a:custGeom>
          <a:solidFill>
            <a:srgbClr val="F5BC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49" name="Google Shape;1849;p43"/>
          <p:cNvSpPr/>
          <p:nvPr/>
        </p:nvSpPr>
        <p:spPr>
          <a:xfrm>
            <a:off x="11520002" y="4047352"/>
            <a:ext cx="3167367" cy="2687122"/>
          </a:xfrm>
          <a:custGeom>
            <a:avLst/>
            <a:gdLst/>
            <a:ahLst/>
            <a:cxnLst/>
            <a:rect l="l" t="t" r="r" b="b"/>
            <a:pathLst>
              <a:path w="83866" h="71150" extrusionOk="0">
                <a:moveTo>
                  <a:pt x="27522" y="0"/>
                </a:moveTo>
                <a:lnTo>
                  <a:pt x="0" y="15852"/>
                </a:lnTo>
                <a:lnTo>
                  <a:pt x="0" y="15880"/>
                </a:lnTo>
                <a:lnTo>
                  <a:pt x="0" y="26646"/>
                </a:lnTo>
                <a:lnTo>
                  <a:pt x="0" y="28624"/>
                </a:lnTo>
                <a:lnTo>
                  <a:pt x="0" y="37412"/>
                </a:lnTo>
                <a:lnTo>
                  <a:pt x="0" y="38118"/>
                </a:lnTo>
                <a:lnTo>
                  <a:pt x="0" y="38627"/>
                </a:lnTo>
                <a:lnTo>
                  <a:pt x="56400" y="71150"/>
                </a:lnTo>
                <a:lnTo>
                  <a:pt x="56400" y="70641"/>
                </a:lnTo>
                <a:lnTo>
                  <a:pt x="56400" y="69935"/>
                </a:lnTo>
                <a:lnTo>
                  <a:pt x="56400" y="61119"/>
                </a:lnTo>
                <a:lnTo>
                  <a:pt x="56400" y="59169"/>
                </a:lnTo>
                <a:lnTo>
                  <a:pt x="56400" y="48375"/>
                </a:lnTo>
                <a:lnTo>
                  <a:pt x="83865" y="32523"/>
                </a:lnTo>
                <a:lnTo>
                  <a:pt x="27522" y="0"/>
                </a:lnTo>
                <a:close/>
              </a:path>
            </a:pathLst>
          </a:custGeom>
          <a:solidFill>
            <a:srgbClr val="E6573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50" name="Google Shape;1850;p43"/>
          <p:cNvSpPr/>
          <p:nvPr/>
        </p:nvSpPr>
        <p:spPr>
          <a:xfrm>
            <a:off x="10482937" y="5509062"/>
            <a:ext cx="3167367" cy="2687159"/>
          </a:xfrm>
          <a:custGeom>
            <a:avLst/>
            <a:gdLst/>
            <a:ahLst/>
            <a:cxnLst/>
            <a:rect l="l" t="t" r="r" b="b"/>
            <a:pathLst>
              <a:path w="83866" h="71151" extrusionOk="0">
                <a:moveTo>
                  <a:pt x="27437" y="0"/>
                </a:moveTo>
                <a:lnTo>
                  <a:pt x="0" y="15852"/>
                </a:lnTo>
                <a:lnTo>
                  <a:pt x="0" y="26646"/>
                </a:lnTo>
                <a:lnTo>
                  <a:pt x="0" y="28596"/>
                </a:lnTo>
                <a:lnTo>
                  <a:pt x="0" y="37412"/>
                </a:lnTo>
                <a:lnTo>
                  <a:pt x="0" y="38118"/>
                </a:lnTo>
                <a:lnTo>
                  <a:pt x="0" y="38627"/>
                </a:lnTo>
                <a:lnTo>
                  <a:pt x="56400" y="71150"/>
                </a:lnTo>
                <a:lnTo>
                  <a:pt x="56400" y="70613"/>
                </a:lnTo>
                <a:lnTo>
                  <a:pt x="56400" y="69935"/>
                </a:lnTo>
                <a:lnTo>
                  <a:pt x="56400" y="61119"/>
                </a:lnTo>
                <a:lnTo>
                  <a:pt x="56400" y="59169"/>
                </a:lnTo>
                <a:lnTo>
                  <a:pt x="56400" y="48375"/>
                </a:lnTo>
                <a:lnTo>
                  <a:pt x="83865" y="32524"/>
                </a:lnTo>
                <a:lnTo>
                  <a:pt x="27437" y="0"/>
                </a:lnTo>
                <a:close/>
              </a:path>
            </a:pathLst>
          </a:custGeom>
          <a:solidFill>
            <a:srgbClr val="75C4A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51" name="Google Shape;1851;p43"/>
          <p:cNvSpPr/>
          <p:nvPr/>
        </p:nvSpPr>
        <p:spPr>
          <a:xfrm>
            <a:off x="9447988" y="6966505"/>
            <a:ext cx="3167367" cy="2686101"/>
          </a:xfrm>
          <a:custGeom>
            <a:avLst/>
            <a:gdLst/>
            <a:ahLst/>
            <a:cxnLst/>
            <a:rect l="l" t="t" r="r" b="b"/>
            <a:pathLst>
              <a:path w="83866" h="71123" extrusionOk="0">
                <a:moveTo>
                  <a:pt x="27437" y="1"/>
                </a:moveTo>
                <a:lnTo>
                  <a:pt x="1" y="15853"/>
                </a:lnTo>
                <a:lnTo>
                  <a:pt x="1" y="26647"/>
                </a:lnTo>
                <a:lnTo>
                  <a:pt x="1" y="28596"/>
                </a:lnTo>
                <a:lnTo>
                  <a:pt x="1" y="37412"/>
                </a:lnTo>
                <a:lnTo>
                  <a:pt x="1" y="38090"/>
                </a:lnTo>
                <a:lnTo>
                  <a:pt x="1" y="38599"/>
                </a:lnTo>
                <a:lnTo>
                  <a:pt x="56400" y="71122"/>
                </a:lnTo>
                <a:lnTo>
                  <a:pt x="56400" y="70614"/>
                </a:lnTo>
                <a:lnTo>
                  <a:pt x="56400" y="69907"/>
                </a:lnTo>
                <a:lnTo>
                  <a:pt x="56400" y="61119"/>
                </a:lnTo>
                <a:lnTo>
                  <a:pt x="56400" y="59142"/>
                </a:lnTo>
                <a:lnTo>
                  <a:pt x="56400" y="48376"/>
                </a:lnTo>
                <a:lnTo>
                  <a:pt x="83866" y="32496"/>
                </a:lnTo>
                <a:lnTo>
                  <a:pt x="27437" y="1"/>
                </a:lnTo>
                <a:close/>
              </a:path>
            </a:pathLst>
          </a:custGeom>
          <a:solidFill>
            <a:srgbClr val="3B516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52" name="Google Shape;1852;p43"/>
          <p:cNvSpPr/>
          <p:nvPr/>
        </p:nvSpPr>
        <p:spPr>
          <a:xfrm>
            <a:off x="9447988" y="6122542"/>
            <a:ext cx="6278119" cy="3484344"/>
          </a:xfrm>
          <a:custGeom>
            <a:avLst/>
            <a:gdLst/>
            <a:ahLst/>
            <a:cxnLst/>
            <a:rect l="l" t="t" r="r" b="b"/>
            <a:pathLst>
              <a:path w="166233" h="92259" extrusionOk="0">
                <a:moveTo>
                  <a:pt x="116417" y="1"/>
                </a:moveTo>
                <a:lnTo>
                  <a:pt x="1" y="59735"/>
                </a:lnTo>
                <a:lnTo>
                  <a:pt x="56400" y="92258"/>
                </a:lnTo>
                <a:lnTo>
                  <a:pt x="166233" y="28766"/>
                </a:lnTo>
                <a:lnTo>
                  <a:pt x="116417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53" name="Google Shape;1853;p43"/>
          <p:cNvSpPr/>
          <p:nvPr/>
        </p:nvSpPr>
        <p:spPr>
          <a:xfrm>
            <a:off x="9447988" y="6122543"/>
            <a:ext cx="6121273" cy="3394685"/>
          </a:xfrm>
          <a:custGeom>
            <a:avLst/>
            <a:gdLst/>
            <a:ahLst/>
            <a:cxnLst/>
            <a:rect l="l" t="t" r="r" b="b"/>
            <a:pathLst>
              <a:path w="162080" h="89885" extrusionOk="0">
                <a:moveTo>
                  <a:pt x="112263" y="1"/>
                </a:moveTo>
                <a:lnTo>
                  <a:pt x="1" y="57362"/>
                </a:lnTo>
                <a:lnTo>
                  <a:pt x="56400" y="89885"/>
                </a:lnTo>
                <a:lnTo>
                  <a:pt x="162079" y="28766"/>
                </a:lnTo>
                <a:lnTo>
                  <a:pt x="112263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54" name="Google Shape;1854;p43"/>
          <p:cNvSpPr/>
          <p:nvPr/>
        </p:nvSpPr>
        <p:spPr>
          <a:xfrm>
            <a:off x="9447987" y="5760844"/>
            <a:ext cx="5415861" cy="2844043"/>
          </a:xfrm>
          <a:custGeom>
            <a:avLst/>
            <a:gdLst/>
            <a:ahLst/>
            <a:cxnLst/>
            <a:rect l="l" t="t" r="r" b="b"/>
            <a:pathLst>
              <a:path w="143402" h="75305" extrusionOk="0">
                <a:moveTo>
                  <a:pt x="116417" y="1"/>
                </a:moveTo>
                <a:lnTo>
                  <a:pt x="1" y="59735"/>
                </a:lnTo>
                <a:lnTo>
                  <a:pt x="26985" y="75304"/>
                </a:lnTo>
                <a:lnTo>
                  <a:pt x="143402" y="15570"/>
                </a:lnTo>
                <a:lnTo>
                  <a:pt x="116417" y="1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55" name="Google Shape;1855;p43"/>
          <p:cNvSpPr/>
          <p:nvPr/>
        </p:nvSpPr>
        <p:spPr>
          <a:xfrm>
            <a:off x="9447988" y="8016410"/>
            <a:ext cx="2130095" cy="1500446"/>
          </a:xfrm>
          <a:custGeom>
            <a:avLst/>
            <a:gdLst/>
            <a:ahLst/>
            <a:cxnLst/>
            <a:rect l="l" t="t" r="r" b="b"/>
            <a:pathLst>
              <a:path w="56401" h="39729" extrusionOk="0">
                <a:moveTo>
                  <a:pt x="1" y="0"/>
                </a:moveTo>
                <a:lnTo>
                  <a:pt x="1" y="7206"/>
                </a:lnTo>
                <a:lnTo>
                  <a:pt x="56400" y="39729"/>
                </a:lnTo>
                <a:lnTo>
                  <a:pt x="56400" y="32495"/>
                </a:lnTo>
                <a:lnTo>
                  <a:pt x="1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56" name="Google Shape;1856;p43"/>
          <p:cNvSpPr/>
          <p:nvPr/>
        </p:nvSpPr>
        <p:spPr>
          <a:xfrm>
            <a:off x="9447987" y="5760844"/>
            <a:ext cx="5415861" cy="2844043"/>
          </a:xfrm>
          <a:custGeom>
            <a:avLst/>
            <a:gdLst/>
            <a:ahLst/>
            <a:cxnLst/>
            <a:rect l="l" t="t" r="r" b="b"/>
            <a:pathLst>
              <a:path w="143402" h="75305" extrusionOk="0">
                <a:moveTo>
                  <a:pt x="116417" y="1"/>
                </a:moveTo>
                <a:lnTo>
                  <a:pt x="1" y="59735"/>
                </a:lnTo>
                <a:lnTo>
                  <a:pt x="26985" y="75304"/>
                </a:lnTo>
                <a:lnTo>
                  <a:pt x="143402" y="15570"/>
                </a:lnTo>
                <a:lnTo>
                  <a:pt x="116417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57" name="Google Shape;1857;p43"/>
          <p:cNvSpPr/>
          <p:nvPr/>
        </p:nvSpPr>
        <p:spPr>
          <a:xfrm>
            <a:off x="9447988" y="7971589"/>
            <a:ext cx="2130095" cy="1273163"/>
          </a:xfrm>
          <a:custGeom>
            <a:avLst/>
            <a:gdLst/>
            <a:ahLst/>
            <a:cxnLst/>
            <a:rect l="l" t="t" r="r" b="b"/>
            <a:pathLst>
              <a:path w="56401" h="33711" extrusionOk="0">
                <a:moveTo>
                  <a:pt x="1" y="0"/>
                </a:moveTo>
                <a:lnTo>
                  <a:pt x="1" y="1215"/>
                </a:lnTo>
                <a:lnTo>
                  <a:pt x="56400" y="33710"/>
                </a:lnTo>
                <a:lnTo>
                  <a:pt x="56400" y="32524"/>
                </a:lnTo>
                <a:lnTo>
                  <a:pt x="1" y="0"/>
                </a:lnTo>
                <a:close/>
              </a:path>
            </a:pathLst>
          </a:custGeom>
          <a:solidFill>
            <a:srgbClr val="1B334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58" name="Google Shape;1858;p43"/>
          <p:cNvSpPr/>
          <p:nvPr/>
        </p:nvSpPr>
        <p:spPr>
          <a:xfrm>
            <a:off x="9447988" y="5716060"/>
            <a:ext cx="6121273" cy="3394648"/>
          </a:xfrm>
          <a:custGeom>
            <a:avLst/>
            <a:gdLst/>
            <a:ahLst/>
            <a:cxnLst/>
            <a:rect l="l" t="t" r="r" b="b"/>
            <a:pathLst>
              <a:path w="162080" h="89884" extrusionOk="0">
                <a:moveTo>
                  <a:pt x="112263" y="0"/>
                </a:moveTo>
                <a:lnTo>
                  <a:pt x="1" y="57389"/>
                </a:lnTo>
                <a:lnTo>
                  <a:pt x="56400" y="89884"/>
                </a:lnTo>
                <a:lnTo>
                  <a:pt x="162079" y="28765"/>
                </a:lnTo>
                <a:lnTo>
                  <a:pt x="112263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59" name="Google Shape;1859;p43"/>
          <p:cNvSpPr/>
          <p:nvPr/>
        </p:nvSpPr>
        <p:spPr>
          <a:xfrm>
            <a:off x="9447987" y="5212460"/>
            <a:ext cx="5415861" cy="2985934"/>
          </a:xfrm>
          <a:custGeom>
            <a:avLst/>
            <a:gdLst/>
            <a:ahLst/>
            <a:cxnLst/>
            <a:rect l="l" t="t" r="r" b="b"/>
            <a:pathLst>
              <a:path w="143402" h="79062" extrusionOk="0">
                <a:moveTo>
                  <a:pt x="109805" y="0"/>
                </a:moveTo>
                <a:lnTo>
                  <a:pt x="1" y="63492"/>
                </a:lnTo>
                <a:lnTo>
                  <a:pt x="26985" y="79062"/>
                </a:lnTo>
                <a:lnTo>
                  <a:pt x="143402" y="19328"/>
                </a:lnTo>
                <a:lnTo>
                  <a:pt x="109805" y="0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60" name="Google Shape;1860;p43"/>
          <p:cNvSpPr/>
          <p:nvPr/>
        </p:nvSpPr>
        <p:spPr>
          <a:xfrm>
            <a:off x="9447988" y="7609890"/>
            <a:ext cx="2130095" cy="1500446"/>
          </a:xfrm>
          <a:custGeom>
            <a:avLst/>
            <a:gdLst/>
            <a:ahLst/>
            <a:cxnLst/>
            <a:rect l="l" t="t" r="r" b="b"/>
            <a:pathLst>
              <a:path w="56401" h="39729" extrusionOk="0">
                <a:moveTo>
                  <a:pt x="1" y="0"/>
                </a:moveTo>
                <a:lnTo>
                  <a:pt x="1" y="7234"/>
                </a:lnTo>
                <a:lnTo>
                  <a:pt x="56400" y="39729"/>
                </a:lnTo>
                <a:lnTo>
                  <a:pt x="56400" y="32495"/>
                </a:lnTo>
                <a:lnTo>
                  <a:pt x="1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61" name="Google Shape;1861;p43"/>
          <p:cNvSpPr/>
          <p:nvPr/>
        </p:nvSpPr>
        <p:spPr>
          <a:xfrm>
            <a:off x="11577623" y="6492775"/>
            <a:ext cx="4054173" cy="3069210"/>
          </a:xfrm>
          <a:custGeom>
            <a:avLst/>
            <a:gdLst/>
            <a:ahLst/>
            <a:cxnLst/>
            <a:rect l="l" t="t" r="r" b="b"/>
            <a:pathLst>
              <a:path w="107347" h="81267" extrusionOk="0">
                <a:moveTo>
                  <a:pt x="107346" y="1"/>
                </a:moveTo>
                <a:lnTo>
                  <a:pt x="0" y="62080"/>
                </a:lnTo>
                <a:lnTo>
                  <a:pt x="0" y="69371"/>
                </a:lnTo>
                <a:lnTo>
                  <a:pt x="0" y="70501"/>
                </a:lnTo>
                <a:lnTo>
                  <a:pt x="0" y="81266"/>
                </a:lnTo>
                <a:lnTo>
                  <a:pt x="107346" y="19187"/>
                </a:lnTo>
                <a:lnTo>
                  <a:pt x="107346" y="8421"/>
                </a:lnTo>
                <a:lnTo>
                  <a:pt x="107346" y="7291"/>
                </a:lnTo>
                <a:lnTo>
                  <a:pt x="107346" y="1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62" name="Google Shape;1862;p43"/>
          <p:cNvSpPr/>
          <p:nvPr/>
        </p:nvSpPr>
        <p:spPr>
          <a:xfrm>
            <a:off x="9447987" y="5212460"/>
            <a:ext cx="5415861" cy="2985934"/>
          </a:xfrm>
          <a:custGeom>
            <a:avLst/>
            <a:gdLst/>
            <a:ahLst/>
            <a:cxnLst/>
            <a:rect l="l" t="t" r="r" b="b"/>
            <a:pathLst>
              <a:path w="143402" h="79062" extrusionOk="0">
                <a:moveTo>
                  <a:pt x="109805" y="0"/>
                </a:moveTo>
                <a:lnTo>
                  <a:pt x="1" y="63492"/>
                </a:lnTo>
                <a:lnTo>
                  <a:pt x="26985" y="79062"/>
                </a:lnTo>
                <a:lnTo>
                  <a:pt x="143402" y="19328"/>
                </a:lnTo>
                <a:lnTo>
                  <a:pt x="109805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63" name="Google Shape;1863;p43"/>
          <p:cNvSpPr/>
          <p:nvPr/>
        </p:nvSpPr>
        <p:spPr>
          <a:xfrm>
            <a:off x="9447988" y="5167640"/>
            <a:ext cx="6278119" cy="3626235"/>
          </a:xfrm>
          <a:custGeom>
            <a:avLst/>
            <a:gdLst/>
            <a:ahLst/>
            <a:cxnLst/>
            <a:rect l="l" t="t" r="r" b="b"/>
            <a:pathLst>
              <a:path w="166233" h="96016" extrusionOk="0">
                <a:moveTo>
                  <a:pt x="109805" y="0"/>
                </a:moveTo>
                <a:lnTo>
                  <a:pt x="1" y="63493"/>
                </a:lnTo>
                <a:lnTo>
                  <a:pt x="56400" y="96016"/>
                </a:lnTo>
                <a:lnTo>
                  <a:pt x="166233" y="32524"/>
                </a:lnTo>
                <a:lnTo>
                  <a:pt x="109805" y="0"/>
                </a:lnTo>
                <a:close/>
              </a:path>
            </a:pathLst>
          </a:custGeom>
          <a:solidFill>
            <a:srgbClr val="7D195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64" name="Google Shape;1864;p43"/>
          <p:cNvSpPr/>
          <p:nvPr/>
        </p:nvSpPr>
        <p:spPr>
          <a:xfrm>
            <a:off x="10483994" y="5121762"/>
            <a:ext cx="5241906" cy="3026496"/>
          </a:xfrm>
          <a:custGeom>
            <a:avLst/>
            <a:gdLst/>
            <a:ahLst/>
            <a:cxnLst/>
            <a:rect l="l" t="t" r="r" b="b"/>
            <a:pathLst>
              <a:path w="138796" h="80136" extrusionOk="0">
                <a:moveTo>
                  <a:pt x="82368" y="0"/>
                </a:moveTo>
                <a:lnTo>
                  <a:pt x="0" y="47612"/>
                </a:lnTo>
                <a:lnTo>
                  <a:pt x="56429" y="80136"/>
                </a:lnTo>
                <a:lnTo>
                  <a:pt x="138796" y="32523"/>
                </a:lnTo>
                <a:lnTo>
                  <a:pt x="82368" y="0"/>
                </a:lnTo>
                <a:close/>
              </a:path>
            </a:pathLst>
          </a:custGeom>
          <a:solidFill>
            <a:srgbClr val="1D636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65" name="Google Shape;1865;p43"/>
          <p:cNvSpPr/>
          <p:nvPr/>
        </p:nvSpPr>
        <p:spPr>
          <a:xfrm>
            <a:off x="10483994" y="5121762"/>
            <a:ext cx="5241906" cy="3026496"/>
          </a:xfrm>
          <a:custGeom>
            <a:avLst/>
            <a:gdLst/>
            <a:ahLst/>
            <a:cxnLst/>
            <a:rect l="l" t="t" r="r" b="b"/>
            <a:pathLst>
              <a:path w="138796" h="80136" extrusionOk="0">
                <a:moveTo>
                  <a:pt x="82368" y="0"/>
                </a:moveTo>
                <a:lnTo>
                  <a:pt x="0" y="47612"/>
                </a:lnTo>
                <a:lnTo>
                  <a:pt x="56429" y="80136"/>
                </a:lnTo>
                <a:lnTo>
                  <a:pt x="138796" y="32523"/>
                </a:lnTo>
                <a:lnTo>
                  <a:pt x="82368" y="0"/>
                </a:lnTo>
                <a:close/>
              </a:path>
            </a:pathLst>
          </a:custGeom>
          <a:solidFill>
            <a:srgbClr val="A1263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66" name="Google Shape;1866;p43"/>
          <p:cNvSpPr/>
          <p:nvPr/>
        </p:nvSpPr>
        <p:spPr>
          <a:xfrm>
            <a:off x="10483994" y="5121763"/>
            <a:ext cx="5085060" cy="2937931"/>
          </a:xfrm>
          <a:custGeom>
            <a:avLst/>
            <a:gdLst/>
            <a:ahLst/>
            <a:cxnLst/>
            <a:rect l="l" t="t" r="r" b="b"/>
            <a:pathLst>
              <a:path w="134643" h="77791" extrusionOk="0">
                <a:moveTo>
                  <a:pt x="78214" y="0"/>
                </a:moveTo>
                <a:lnTo>
                  <a:pt x="0" y="45267"/>
                </a:lnTo>
                <a:lnTo>
                  <a:pt x="56429" y="77790"/>
                </a:lnTo>
                <a:lnTo>
                  <a:pt x="134642" y="32523"/>
                </a:lnTo>
                <a:lnTo>
                  <a:pt x="78214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67" name="Google Shape;1867;p43"/>
          <p:cNvSpPr/>
          <p:nvPr/>
        </p:nvSpPr>
        <p:spPr>
          <a:xfrm>
            <a:off x="10483993" y="4761120"/>
            <a:ext cx="4379648" cy="2386232"/>
          </a:xfrm>
          <a:custGeom>
            <a:avLst/>
            <a:gdLst/>
            <a:ahLst/>
            <a:cxnLst/>
            <a:rect l="l" t="t" r="r" b="b"/>
            <a:pathLst>
              <a:path w="115965" h="63183" extrusionOk="0">
                <a:moveTo>
                  <a:pt x="82368" y="1"/>
                </a:moveTo>
                <a:lnTo>
                  <a:pt x="0" y="47585"/>
                </a:lnTo>
                <a:lnTo>
                  <a:pt x="26985" y="63182"/>
                </a:lnTo>
                <a:lnTo>
                  <a:pt x="115965" y="19300"/>
                </a:lnTo>
                <a:lnTo>
                  <a:pt x="82368" y="1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68" name="Google Shape;1868;p43"/>
          <p:cNvSpPr/>
          <p:nvPr/>
        </p:nvSpPr>
        <p:spPr>
          <a:xfrm>
            <a:off x="10483994" y="6557872"/>
            <a:ext cx="2131154" cy="1501540"/>
          </a:xfrm>
          <a:custGeom>
            <a:avLst/>
            <a:gdLst/>
            <a:ahLst/>
            <a:cxnLst/>
            <a:rect l="l" t="t" r="r" b="b"/>
            <a:pathLst>
              <a:path w="56429" h="39758" extrusionOk="0">
                <a:moveTo>
                  <a:pt x="0" y="1"/>
                </a:moveTo>
                <a:lnTo>
                  <a:pt x="0" y="7234"/>
                </a:lnTo>
                <a:lnTo>
                  <a:pt x="56429" y="39757"/>
                </a:lnTo>
                <a:lnTo>
                  <a:pt x="56429" y="32524"/>
                </a:lnTo>
                <a:lnTo>
                  <a:pt x="0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69" name="Google Shape;1869;p43"/>
          <p:cNvSpPr/>
          <p:nvPr/>
        </p:nvSpPr>
        <p:spPr>
          <a:xfrm>
            <a:off x="10483993" y="4761120"/>
            <a:ext cx="4379648" cy="2386232"/>
          </a:xfrm>
          <a:custGeom>
            <a:avLst/>
            <a:gdLst/>
            <a:ahLst/>
            <a:cxnLst/>
            <a:rect l="l" t="t" r="r" b="b"/>
            <a:pathLst>
              <a:path w="115965" h="63183" extrusionOk="0">
                <a:moveTo>
                  <a:pt x="82368" y="1"/>
                </a:moveTo>
                <a:lnTo>
                  <a:pt x="0" y="47613"/>
                </a:lnTo>
                <a:lnTo>
                  <a:pt x="26985" y="63182"/>
                </a:lnTo>
                <a:lnTo>
                  <a:pt x="115965" y="19328"/>
                </a:lnTo>
                <a:lnTo>
                  <a:pt x="82368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70" name="Google Shape;1870;p43"/>
          <p:cNvSpPr/>
          <p:nvPr/>
        </p:nvSpPr>
        <p:spPr>
          <a:xfrm>
            <a:off x="10483994" y="6513051"/>
            <a:ext cx="2131154" cy="1273163"/>
          </a:xfrm>
          <a:custGeom>
            <a:avLst/>
            <a:gdLst/>
            <a:ahLst/>
            <a:cxnLst/>
            <a:rect l="l" t="t" r="r" b="b"/>
            <a:pathLst>
              <a:path w="56429" h="33711" extrusionOk="0">
                <a:moveTo>
                  <a:pt x="0" y="1"/>
                </a:moveTo>
                <a:lnTo>
                  <a:pt x="0" y="1216"/>
                </a:lnTo>
                <a:lnTo>
                  <a:pt x="56429" y="33711"/>
                </a:lnTo>
                <a:lnTo>
                  <a:pt x="56429" y="32496"/>
                </a:lnTo>
                <a:lnTo>
                  <a:pt x="0" y="1"/>
                </a:lnTo>
                <a:close/>
              </a:path>
            </a:pathLst>
          </a:custGeom>
          <a:solidFill>
            <a:srgbClr val="38A8D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71" name="Google Shape;1871;p43"/>
          <p:cNvSpPr/>
          <p:nvPr/>
        </p:nvSpPr>
        <p:spPr>
          <a:xfrm>
            <a:off x="10483994" y="4715243"/>
            <a:ext cx="5085060" cy="2936874"/>
          </a:xfrm>
          <a:custGeom>
            <a:avLst/>
            <a:gdLst/>
            <a:ahLst/>
            <a:cxnLst/>
            <a:rect l="l" t="t" r="r" b="b"/>
            <a:pathLst>
              <a:path w="134643" h="77763" extrusionOk="0">
                <a:moveTo>
                  <a:pt x="78214" y="1"/>
                </a:moveTo>
                <a:lnTo>
                  <a:pt x="0" y="45239"/>
                </a:lnTo>
                <a:lnTo>
                  <a:pt x="56429" y="77762"/>
                </a:lnTo>
                <a:lnTo>
                  <a:pt x="134642" y="32496"/>
                </a:lnTo>
                <a:lnTo>
                  <a:pt x="78214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72" name="Google Shape;1872;p43"/>
          <p:cNvSpPr/>
          <p:nvPr/>
        </p:nvSpPr>
        <p:spPr>
          <a:xfrm>
            <a:off x="10483993" y="4353543"/>
            <a:ext cx="4379648" cy="2386232"/>
          </a:xfrm>
          <a:custGeom>
            <a:avLst/>
            <a:gdLst/>
            <a:ahLst/>
            <a:cxnLst/>
            <a:rect l="l" t="t" r="r" b="b"/>
            <a:pathLst>
              <a:path w="115965" h="63183" extrusionOk="0">
                <a:moveTo>
                  <a:pt x="82368" y="1"/>
                </a:moveTo>
                <a:lnTo>
                  <a:pt x="0" y="47585"/>
                </a:lnTo>
                <a:lnTo>
                  <a:pt x="26985" y="63182"/>
                </a:lnTo>
                <a:lnTo>
                  <a:pt x="115965" y="19300"/>
                </a:lnTo>
                <a:lnTo>
                  <a:pt x="82368" y="1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73" name="Google Shape;1873;p43"/>
          <p:cNvSpPr/>
          <p:nvPr/>
        </p:nvSpPr>
        <p:spPr>
          <a:xfrm>
            <a:off x="10483994" y="6150293"/>
            <a:ext cx="2131154" cy="1501540"/>
          </a:xfrm>
          <a:custGeom>
            <a:avLst/>
            <a:gdLst/>
            <a:ahLst/>
            <a:cxnLst/>
            <a:rect l="l" t="t" r="r" b="b"/>
            <a:pathLst>
              <a:path w="56429" h="39758" extrusionOk="0">
                <a:moveTo>
                  <a:pt x="0" y="1"/>
                </a:moveTo>
                <a:lnTo>
                  <a:pt x="0" y="7234"/>
                </a:lnTo>
                <a:lnTo>
                  <a:pt x="56429" y="39757"/>
                </a:lnTo>
                <a:lnTo>
                  <a:pt x="56429" y="32524"/>
                </a:lnTo>
                <a:lnTo>
                  <a:pt x="0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74" name="Google Shape;1874;p43"/>
          <p:cNvSpPr/>
          <p:nvPr/>
        </p:nvSpPr>
        <p:spPr>
          <a:xfrm>
            <a:off x="12614687" y="5633897"/>
            <a:ext cx="3016903" cy="2469431"/>
          </a:xfrm>
          <a:custGeom>
            <a:avLst/>
            <a:gdLst/>
            <a:ahLst/>
            <a:cxnLst/>
            <a:rect l="l" t="t" r="r" b="b"/>
            <a:pathLst>
              <a:path w="79882" h="65386" extrusionOk="0">
                <a:moveTo>
                  <a:pt x="79881" y="0"/>
                </a:moveTo>
                <a:lnTo>
                  <a:pt x="1" y="46200"/>
                </a:lnTo>
                <a:lnTo>
                  <a:pt x="1" y="48828"/>
                </a:lnTo>
                <a:lnTo>
                  <a:pt x="1" y="54620"/>
                </a:lnTo>
                <a:lnTo>
                  <a:pt x="1" y="65386"/>
                </a:lnTo>
                <a:lnTo>
                  <a:pt x="79881" y="19187"/>
                </a:lnTo>
                <a:lnTo>
                  <a:pt x="79881" y="8393"/>
                </a:lnTo>
                <a:lnTo>
                  <a:pt x="79881" y="2600"/>
                </a:lnTo>
                <a:lnTo>
                  <a:pt x="79881" y="0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75" name="Google Shape;1875;p43"/>
          <p:cNvSpPr/>
          <p:nvPr/>
        </p:nvSpPr>
        <p:spPr>
          <a:xfrm>
            <a:off x="10483993" y="4353543"/>
            <a:ext cx="4379648" cy="2386232"/>
          </a:xfrm>
          <a:custGeom>
            <a:avLst/>
            <a:gdLst/>
            <a:ahLst/>
            <a:cxnLst/>
            <a:rect l="l" t="t" r="r" b="b"/>
            <a:pathLst>
              <a:path w="115965" h="63183" extrusionOk="0">
                <a:moveTo>
                  <a:pt x="82368" y="1"/>
                </a:moveTo>
                <a:lnTo>
                  <a:pt x="0" y="47613"/>
                </a:lnTo>
                <a:lnTo>
                  <a:pt x="26985" y="63182"/>
                </a:lnTo>
                <a:lnTo>
                  <a:pt x="115965" y="19328"/>
                </a:lnTo>
                <a:lnTo>
                  <a:pt x="82368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76" name="Google Shape;1876;p43"/>
          <p:cNvSpPr/>
          <p:nvPr/>
        </p:nvSpPr>
        <p:spPr>
          <a:xfrm>
            <a:off x="10483994" y="4307666"/>
            <a:ext cx="5241906" cy="3026496"/>
          </a:xfrm>
          <a:custGeom>
            <a:avLst/>
            <a:gdLst/>
            <a:ahLst/>
            <a:cxnLst/>
            <a:rect l="l" t="t" r="r" b="b"/>
            <a:pathLst>
              <a:path w="138796" h="80136" extrusionOk="0">
                <a:moveTo>
                  <a:pt x="82368" y="1"/>
                </a:moveTo>
                <a:lnTo>
                  <a:pt x="0" y="47641"/>
                </a:lnTo>
                <a:lnTo>
                  <a:pt x="56400" y="80136"/>
                </a:lnTo>
                <a:lnTo>
                  <a:pt x="138796" y="32524"/>
                </a:lnTo>
                <a:lnTo>
                  <a:pt x="82368" y="1"/>
                </a:lnTo>
                <a:close/>
              </a:path>
            </a:pathLst>
          </a:custGeom>
          <a:solidFill>
            <a:srgbClr val="A1263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77" name="Google Shape;1877;p43"/>
          <p:cNvSpPr/>
          <p:nvPr/>
        </p:nvSpPr>
        <p:spPr>
          <a:xfrm>
            <a:off x="12614687" y="5535721"/>
            <a:ext cx="3110791" cy="2658343"/>
          </a:xfrm>
          <a:custGeom>
            <a:avLst/>
            <a:gdLst/>
            <a:ahLst/>
            <a:cxnLst/>
            <a:rect l="l" t="t" r="r" b="b"/>
            <a:pathLst>
              <a:path w="82368" h="70388" extrusionOk="0">
                <a:moveTo>
                  <a:pt x="82368" y="1"/>
                </a:moveTo>
                <a:lnTo>
                  <a:pt x="1" y="47613"/>
                </a:lnTo>
                <a:lnTo>
                  <a:pt x="1" y="47641"/>
                </a:lnTo>
                <a:lnTo>
                  <a:pt x="1" y="48800"/>
                </a:lnTo>
                <a:lnTo>
                  <a:pt x="1" y="58435"/>
                </a:lnTo>
                <a:lnTo>
                  <a:pt x="1" y="59594"/>
                </a:lnTo>
                <a:lnTo>
                  <a:pt x="1" y="69173"/>
                </a:lnTo>
                <a:lnTo>
                  <a:pt x="1" y="70388"/>
                </a:lnTo>
                <a:lnTo>
                  <a:pt x="82368" y="22776"/>
                </a:lnTo>
                <a:lnTo>
                  <a:pt x="82368" y="21560"/>
                </a:lnTo>
                <a:lnTo>
                  <a:pt x="1018" y="68579"/>
                </a:lnTo>
                <a:lnTo>
                  <a:pt x="1018" y="58972"/>
                </a:lnTo>
                <a:lnTo>
                  <a:pt x="1018" y="57814"/>
                </a:lnTo>
                <a:lnTo>
                  <a:pt x="1018" y="48206"/>
                </a:lnTo>
                <a:lnTo>
                  <a:pt x="82368" y="1188"/>
                </a:lnTo>
                <a:lnTo>
                  <a:pt x="82368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78" name="Google Shape;1878;p43"/>
          <p:cNvSpPr/>
          <p:nvPr/>
        </p:nvSpPr>
        <p:spPr>
          <a:xfrm>
            <a:off x="11521058" y="4262845"/>
            <a:ext cx="4204637" cy="2426794"/>
          </a:xfrm>
          <a:custGeom>
            <a:avLst/>
            <a:gdLst/>
            <a:ahLst/>
            <a:cxnLst/>
            <a:rect l="l" t="t" r="r" b="b"/>
            <a:pathLst>
              <a:path w="111331" h="64257" extrusionOk="0">
                <a:moveTo>
                  <a:pt x="54931" y="1"/>
                </a:moveTo>
                <a:lnTo>
                  <a:pt x="1" y="31733"/>
                </a:lnTo>
                <a:lnTo>
                  <a:pt x="56400" y="64256"/>
                </a:lnTo>
                <a:lnTo>
                  <a:pt x="111331" y="32496"/>
                </a:lnTo>
                <a:lnTo>
                  <a:pt x="54931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79" name="Google Shape;1879;p43"/>
          <p:cNvSpPr/>
          <p:nvPr/>
        </p:nvSpPr>
        <p:spPr>
          <a:xfrm>
            <a:off x="11521058" y="4262845"/>
            <a:ext cx="4047790" cy="2338192"/>
          </a:xfrm>
          <a:custGeom>
            <a:avLst/>
            <a:gdLst/>
            <a:ahLst/>
            <a:cxnLst/>
            <a:rect l="l" t="t" r="r" b="b"/>
            <a:pathLst>
              <a:path w="107178" h="61911" extrusionOk="0">
                <a:moveTo>
                  <a:pt x="50777" y="1"/>
                </a:moveTo>
                <a:lnTo>
                  <a:pt x="1" y="29388"/>
                </a:lnTo>
                <a:lnTo>
                  <a:pt x="56400" y="61911"/>
                </a:lnTo>
                <a:lnTo>
                  <a:pt x="107177" y="32496"/>
                </a:lnTo>
                <a:lnTo>
                  <a:pt x="50777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0" name="Google Shape;1880;p43"/>
          <p:cNvSpPr/>
          <p:nvPr/>
        </p:nvSpPr>
        <p:spPr>
          <a:xfrm>
            <a:off x="11521059" y="3901147"/>
            <a:ext cx="3342378" cy="1786493"/>
          </a:xfrm>
          <a:custGeom>
            <a:avLst/>
            <a:gdLst/>
            <a:ahLst/>
            <a:cxnLst/>
            <a:rect l="l" t="t" r="r" b="b"/>
            <a:pathLst>
              <a:path w="88500" h="47303" extrusionOk="0">
                <a:moveTo>
                  <a:pt x="54931" y="1"/>
                </a:moveTo>
                <a:lnTo>
                  <a:pt x="1" y="31733"/>
                </a:lnTo>
                <a:lnTo>
                  <a:pt x="26986" y="47302"/>
                </a:lnTo>
                <a:lnTo>
                  <a:pt x="88500" y="19328"/>
                </a:lnTo>
                <a:lnTo>
                  <a:pt x="54931" y="1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1" name="Google Shape;1881;p43"/>
          <p:cNvSpPr/>
          <p:nvPr/>
        </p:nvSpPr>
        <p:spPr>
          <a:xfrm>
            <a:off x="11521059" y="5099332"/>
            <a:ext cx="2130095" cy="1501540"/>
          </a:xfrm>
          <a:custGeom>
            <a:avLst/>
            <a:gdLst/>
            <a:ahLst/>
            <a:cxnLst/>
            <a:rect l="l" t="t" r="r" b="b"/>
            <a:pathLst>
              <a:path w="56401" h="39758" extrusionOk="0">
                <a:moveTo>
                  <a:pt x="1" y="1"/>
                </a:moveTo>
                <a:lnTo>
                  <a:pt x="1" y="7235"/>
                </a:lnTo>
                <a:lnTo>
                  <a:pt x="56400" y="39758"/>
                </a:lnTo>
                <a:lnTo>
                  <a:pt x="56400" y="32524"/>
                </a:lnTo>
                <a:lnTo>
                  <a:pt x="1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2" name="Google Shape;1882;p43"/>
          <p:cNvSpPr/>
          <p:nvPr/>
        </p:nvSpPr>
        <p:spPr>
          <a:xfrm>
            <a:off x="11521059" y="3901147"/>
            <a:ext cx="3342378" cy="1787549"/>
          </a:xfrm>
          <a:custGeom>
            <a:avLst/>
            <a:gdLst/>
            <a:ahLst/>
            <a:cxnLst/>
            <a:rect l="l" t="t" r="r" b="b"/>
            <a:pathLst>
              <a:path w="88500" h="47331" extrusionOk="0">
                <a:moveTo>
                  <a:pt x="54931" y="1"/>
                </a:moveTo>
                <a:lnTo>
                  <a:pt x="1" y="31761"/>
                </a:lnTo>
                <a:lnTo>
                  <a:pt x="26986" y="47330"/>
                </a:lnTo>
                <a:lnTo>
                  <a:pt x="88500" y="19328"/>
                </a:lnTo>
                <a:lnTo>
                  <a:pt x="54931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3" name="Google Shape;1883;p43"/>
          <p:cNvSpPr/>
          <p:nvPr/>
        </p:nvSpPr>
        <p:spPr>
          <a:xfrm>
            <a:off x="11521059" y="5054551"/>
            <a:ext cx="2130095" cy="1273163"/>
          </a:xfrm>
          <a:custGeom>
            <a:avLst/>
            <a:gdLst/>
            <a:ahLst/>
            <a:cxnLst/>
            <a:rect l="l" t="t" r="r" b="b"/>
            <a:pathLst>
              <a:path w="56401" h="33711" extrusionOk="0">
                <a:moveTo>
                  <a:pt x="1" y="0"/>
                </a:moveTo>
                <a:lnTo>
                  <a:pt x="1" y="1215"/>
                </a:lnTo>
                <a:lnTo>
                  <a:pt x="56400" y="33710"/>
                </a:lnTo>
                <a:lnTo>
                  <a:pt x="56400" y="32495"/>
                </a:lnTo>
                <a:lnTo>
                  <a:pt x="1" y="0"/>
                </a:lnTo>
                <a:close/>
              </a:path>
            </a:pathLst>
          </a:custGeom>
          <a:solidFill>
            <a:srgbClr val="FEA90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4" name="Google Shape;1884;p43"/>
          <p:cNvSpPr/>
          <p:nvPr/>
        </p:nvSpPr>
        <p:spPr>
          <a:xfrm>
            <a:off x="11521058" y="3855269"/>
            <a:ext cx="4047790" cy="2338192"/>
          </a:xfrm>
          <a:custGeom>
            <a:avLst/>
            <a:gdLst/>
            <a:ahLst/>
            <a:cxnLst/>
            <a:rect l="l" t="t" r="r" b="b"/>
            <a:pathLst>
              <a:path w="107178" h="61911" extrusionOk="0">
                <a:moveTo>
                  <a:pt x="50777" y="1"/>
                </a:moveTo>
                <a:lnTo>
                  <a:pt x="1" y="29388"/>
                </a:lnTo>
                <a:lnTo>
                  <a:pt x="56400" y="61911"/>
                </a:lnTo>
                <a:lnTo>
                  <a:pt x="107177" y="32524"/>
                </a:lnTo>
                <a:lnTo>
                  <a:pt x="50777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5" name="Google Shape;1885;p43"/>
          <p:cNvSpPr/>
          <p:nvPr/>
        </p:nvSpPr>
        <p:spPr>
          <a:xfrm>
            <a:off x="11521059" y="3493570"/>
            <a:ext cx="3342378" cy="1787549"/>
          </a:xfrm>
          <a:custGeom>
            <a:avLst/>
            <a:gdLst/>
            <a:ahLst/>
            <a:cxnLst/>
            <a:rect l="l" t="t" r="r" b="b"/>
            <a:pathLst>
              <a:path w="88500" h="47331" extrusionOk="0">
                <a:moveTo>
                  <a:pt x="54931" y="1"/>
                </a:moveTo>
                <a:lnTo>
                  <a:pt x="1" y="31733"/>
                </a:lnTo>
                <a:lnTo>
                  <a:pt x="26986" y="47331"/>
                </a:lnTo>
                <a:lnTo>
                  <a:pt x="88500" y="19328"/>
                </a:lnTo>
                <a:lnTo>
                  <a:pt x="54931" y="1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6" name="Google Shape;1886;p43"/>
          <p:cNvSpPr/>
          <p:nvPr/>
        </p:nvSpPr>
        <p:spPr>
          <a:xfrm>
            <a:off x="11521059" y="4691756"/>
            <a:ext cx="2130095" cy="1501540"/>
          </a:xfrm>
          <a:custGeom>
            <a:avLst/>
            <a:gdLst/>
            <a:ahLst/>
            <a:cxnLst/>
            <a:rect l="l" t="t" r="r" b="b"/>
            <a:pathLst>
              <a:path w="56401" h="39758" extrusionOk="0">
                <a:moveTo>
                  <a:pt x="1" y="1"/>
                </a:moveTo>
                <a:lnTo>
                  <a:pt x="1" y="7235"/>
                </a:lnTo>
                <a:lnTo>
                  <a:pt x="56400" y="39758"/>
                </a:lnTo>
                <a:lnTo>
                  <a:pt x="56400" y="32524"/>
                </a:lnTo>
                <a:lnTo>
                  <a:pt x="1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7" name="Google Shape;1887;p43"/>
          <p:cNvSpPr/>
          <p:nvPr/>
        </p:nvSpPr>
        <p:spPr>
          <a:xfrm>
            <a:off x="13650695" y="4773923"/>
            <a:ext cx="1980690" cy="1870788"/>
          </a:xfrm>
          <a:custGeom>
            <a:avLst/>
            <a:gdLst/>
            <a:ahLst/>
            <a:cxnLst/>
            <a:rect l="l" t="t" r="r" b="b"/>
            <a:pathLst>
              <a:path w="52445" h="49535" extrusionOk="0">
                <a:moveTo>
                  <a:pt x="52444" y="1"/>
                </a:moveTo>
                <a:lnTo>
                  <a:pt x="0" y="30348"/>
                </a:lnTo>
                <a:lnTo>
                  <a:pt x="0" y="49534"/>
                </a:lnTo>
                <a:lnTo>
                  <a:pt x="1046" y="48941"/>
                </a:lnTo>
                <a:lnTo>
                  <a:pt x="3137" y="47726"/>
                </a:lnTo>
                <a:lnTo>
                  <a:pt x="52444" y="19187"/>
                </a:lnTo>
                <a:lnTo>
                  <a:pt x="52444" y="1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8" name="Google Shape;1888;p43"/>
          <p:cNvSpPr/>
          <p:nvPr/>
        </p:nvSpPr>
        <p:spPr>
          <a:xfrm>
            <a:off x="11521059" y="3493570"/>
            <a:ext cx="3342378" cy="1787549"/>
          </a:xfrm>
          <a:custGeom>
            <a:avLst/>
            <a:gdLst/>
            <a:ahLst/>
            <a:cxnLst/>
            <a:rect l="l" t="t" r="r" b="b"/>
            <a:pathLst>
              <a:path w="88500" h="47331" extrusionOk="0">
                <a:moveTo>
                  <a:pt x="54931" y="1"/>
                </a:moveTo>
                <a:lnTo>
                  <a:pt x="1" y="31761"/>
                </a:lnTo>
                <a:lnTo>
                  <a:pt x="26986" y="47331"/>
                </a:lnTo>
                <a:lnTo>
                  <a:pt x="88500" y="19328"/>
                </a:lnTo>
                <a:lnTo>
                  <a:pt x="54931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9" name="Google Shape;1889;p43"/>
          <p:cNvSpPr/>
          <p:nvPr/>
        </p:nvSpPr>
        <p:spPr>
          <a:xfrm>
            <a:off x="11521058" y="3448788"/>
            <a:ext cx="4204637" cy="2426756"/>
          </a:xfrm>
          <a:custGeom>
            <a:avLst/>
            <a:gdLst/>
            <a:ahLst/>
            <a:cxnLst/>
            <a:rect l="l" t="t" r="r" b="b"/>
            <a:pathLst>
              <a:path w="111331" h="64256" extrusionOk="0">
                <a:moveTo>
                  <a:pt x="54931" y="0"/>
                </a:moveTo>
                <a:lnTo>
                  <a:pt x="1" y="31760"/>
                </a:lnTo>
                <a:lnTo>
                  <a:pt x="56400" y="64255"/>
                </a:lnTo>
                <a:lnTo>
                  <a:pt x="111331" y="32523"/>
                </a:lnTo>
                <a:lnTo>
                  <a:pt x="54931" y="0"/>
                </a:lnTo>
                <a:close/>
              </a:path>
            </a:pathLst>
          </a:custGeom>
          <a:solidFill>
            <a:srgbClr val="ED7B3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0" name="Google Shape;1890;p43"/>
          <p:cNvSpPr/>
          <p:nvPr/>
        </p:nvSpPr>
        <p:spPr>
          <a:xfrm>
            <a:off x="13650695" y="4676843"/>
            <a:ext cx="2074579" cy="2058604"/>
          </a:xfrm>
          <a:custGeom>
            <a:avLst/>
            <a:gdLst/>
            <a:ahLst/>
            <a:cxnLst/>
            <a:rect l="l" t="t" r="r" b="b"/>
            <a:pathLst>
              <a:path w="54931" h="54508" extrusionOk="0">
                <a:moveTo>
                  <a:pt x="54931" y="0"/>
                </a:moveTo>
                <a:lnTo>
                  <a:pt x="0" y="31732"/>
                </a:lnTo>
                <a:lnTo>
                  <a:pt x="0" y="31761"/>
                </a:lnTo>
                <a:lnTo>
                  <a:pt x="0" y="32919"/>
                </a:lnTo>
                <a:lnTo>
                  <a:pt x="0" y="42555"/>
                </a:lnTo>
                <a:lnTo>
                  <a:pt x="0" y="43713"/>
                </a:lnTo>
                <a:lnTo>
                  <a:pt x="0" y="53292"/>
                </a:lnTo>
                <a:lnTo>
                  <a:pt x="0" y="54507"/>
                </a:lnTo>
                <a:lnTo>
                  <a:pt x="54931" y="22747"/>
                </a:lnTo>
                <a:lnTo>
                  <a:pt x="54931" y="21532"/>
                </a:lnTo>
                <a:lnTo>
                  <a:pt x="1046" y="52699"/>
                </a:lnTo>
                <a:lnTo>
                  <a:pt x="1046" y="43091"/>
                </a:lnTo>
                <a:lnTo>
                  <a:pt x="1046" y="41933"/>
                </a:lnTo>
                <a:lnTo>
                  <a:pt x="1046" y="32326"/>
                </a:lnTo>
                <a:lnTo>
                  <a:pt x="54931" y="1187"/>
                </a:lnTo>
                <a:lnTo>
                  <a:pt x="5493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1" name="Google Shape;1891;p43"/>
          <p:cNvSpPr/>
          <p:nvPr/>
        </p:nvSpPr>
        <p:spPr>
          <a:xfrm>
            <a:off x="12559220" y="3402911"/>
            <a:ext cx="3167367" cy="1827015"/>
          </a:xfrm>
          <a:custGeom>
            <a:avLst/>
            <a:gdLst/>
            <a:ahLst/>
            <a:cxnLst/>
            <a:rect l="l" t="t" r="r" b="b"/>
            <a:pathLst>
              <a:path w="83866" h="48376" extrusionOk="0">
                <a:moveTo>
                  <a:pt x="27437" y="0"/>
                </a:moveTo>
                <a:lnTo>
                  <a:pt x="0" y="15852"/>
                </a:lnTo>
                <a:lnTo>
                  <a:pt x="56400" y="48375"/>
                </a:lnTo>
                <a:lnTo>
                  <a:pt x="83865" y="32523"/>
                </a:lnTo>
                <a:lnTo>
                  <a:pt x="27437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2" name="Google Shape;1892;p43"/>
          <p:cNvSpPr/>
          <p:nvPr/>
        </p:nvSpPr>
        <p:spPr>
          <a:xfrm>
            <a:off x="12559219" y="3402910"/>
            <a:ext cx="3009425" cy="1738415"/>
          </a:xfrm>
          <a:custGeom>
            <a:avLst/>
            <a:gdLst/>
            <a:ahLst/>
            <a:cxnLst/>
            <a:rect l="l" t="t" r="r" b="b"/>
            <a:pathLst>
              <a:path w="79684" h="46030" extrusionOk="0">
                <a:moveTo>
                  <a:pt x="23283" y="0"/>
                </a:moveTo>
                <a:lnTo>
                  <a:pt x="0" y="13507"/>
                </a:lnTo>
                <a:lnTo>
                  <a:pt x="56400" y="46030"/>
                </a:lnTo>
                <a:lnTo>
                  <a:pt x="79683" y="32523"/>
                </a:lnTo>
                <a:lnTo>
                  <a:pt x="23283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3" name="Google Shape;1893;p43"/>
          <p:cNvSpPr/>
          <p:nvPr/>
        </p:nvSpPr>
        <p:spPr>
          <a:xfrm>
            <a:off x="12559219" y="3041211"/>
            <a:ext cx="2055355" cy="1186714"/>
          </a:xfrm>
          <a:custGeom>
            <a:avLst/>
            <a:gdLst/>
            <a:ahLst/>
            <a:cxnLst/>
            <a:rect l="l" t="t" r="r" b="b"/>
            <a:pathLst>
              <a:path w="54422" h="31422" extrusionOk="0">
                <a:moveTo>
                  <a:pt x="27437" y="0"/>
                </a:moveTo>
                <a:lnTo>
                  <a:pt x="0" y="15852"/>
                </a:lnTo>
                <a:lnTo>
                  <a:pt x="26985" y="31421"/>
                </a:lnTo>
                <a:lnTo>
                  <a:pt x="54422" y="15569"/>
                </a:lnTo>
                <a:lnTo>
                  <a:pt x="27437" y="0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4" name="Google Shape;1894;p43"/>
          <p:cNvSpPr/>
          <p:nvPr/>
        </p:nvSpPr>
        <p:spPr>
          <a:xfrm>
            <a:off x="12559219" y="3639776"/>
            <a:ext cx="2130058" cy="1501502"/>
          </a:xfrm>
          <a:custGeom>
            <a:avLst/>
            <a:gdLst/>
            <a:ahLst/>
            <a:cxnLst/>
            <a:rect l="l" t="t" r="r" b="b"/>
            <a:pathLst>
              <a:path w="56400" h="39757" extrusionOk="0">
                <a:moveTo>
                  <a:pt x="0" y="0"/>
                </a:moveTo>
                <a:lnTo>
                  <a:pt x="0" y="7234"/>
                </a:lnTo>
                <a:lnTo>
                  <a:pt x="56400" y="39757"/>
                </a:lnTo>
                <a:lnTo>
                  <a:pt x="56400" y="32523"/>
                </a:lnTo>
                <a:lnTo>
                  <a:pt x="0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5" name="Google Shape;1895;p43"/>
          <p:cNvSpPr/>
          <p:nvPr/>
        </p:nvSpPr>
        <p:spPr>
          <a:xfrm>
            <a:off x="12559219" y="3041211"/>
            <a:ext cx="2055355" cy="1187771"/>
          </a:xfrm>
          <a:custGeom>
            <a:avLst/>
            <a:gdLst/>
            <a:ahLst/>
            <a:cxnLst/>
            <a:rect l="l" t="t" r="r" b="b"/>
            <a:pathLst>
              <a:path w="54422" h="31450" extrusionOk="0">
                <a:moveTo>
                  <a:pt x="27437" y="0"/>
                </a:moveTo>
                <a:lnTo>
                  <a:pt x="0" y="15852"/>
                </a:lnTo>
                <a:lnTo>
                  <a:pt x="26985" y="31450"/>
                </a:lnTo>
                <a:lnTo>
                  <a:pt x="54422" y="15598"/>
                </a:lnTo>
                <a:lnTo>
                  <a:pt x="27437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6" name="Google Shape;1896;p43"/>
          <p:cNvSpPr/>
          <p:nvPr/>
        </p:nvSpPr>
        <p:spPr>
          <a:xfrm>
            <a:off x="12559219" y="3594954"/>
            <a:ext cx="2130058" cy="1273163"/>
          </a:xfrm>
          <a:custGeom>
            <a:avLst/>
            <a:gdLst/>
            <a:ahLst/>
            <a:cxnLst/>
            <a:rect l="l" t="t" r="r" b="b"/>
            <a:pathLst>
              <a:path w="56400" h="33711" extrusionOk="0">
                <a:moveTo>
                  <a:pt x="0" y="0"/>
                </a:moveTo>
                <a:lnTo>
                  <a:pt x="0" y="1215"/>
                </a:lnTo>
                <a:lnTo>
                  <a:pt x="56400" y="33710"/>
                </a:lnTo>
                <a:lnTo>
                  <a:pt x="56400" y="32495"/>
                </a:lnTo>
                <a:lnTo>
                  <a:pt x="0" y="0"/>
                </a:lnTo>
                <a:close/>
              </a:path>
            </a:pathLst>
          </a:custGeom>
          <a:solidFill>
            <a:srgbClr val="73747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7" name="Google Shape;1897;p43"/>
          <p:cNvSpPr/>
          <p:nvPr/>
        </p:nvSpPr>
        <p:spPr>
          <a:xfrm>
            <a:off x="12559219" y="2995333"/>
            <a:ext cx="3009425" cy="1738415"/>
          </a:xfrm>
          <a:custGeom>
            <a:avLst/>
            <a:gdLst/>
            <a:ahLst/>
            <a:cxnLst/>
            <a:rect l="l" t="t" r="r" b="b"/>
            <a:pathLst>
              <a:path w="79684" h="46030" extrusionOk="0">
                <a:moveTo>
                  <a:pt x="23283" y="0"/>
                </a:moveTo>
                <a:lnTo>
                  <a:pt x="0" y="13507"/>
                </a:lnTo>
                <a:lnTo>
                  <a:pt x="56400" y="46030"/>
                </a:lnTo>
                <a:lnTo>
                  <a:pt x="79683" y="32523"/>
                </a:lnTo>
                <a:lnTo>
                  <a:pt x="23283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8" name="Google Shape;1898;p43"/>
          <p:cNvSpPr/>
          <p:nvPr/>
        </p:nvSpPr>
        <p:spPr>
          <a:xfrm>
            <a:off x="12559219" y="2634693"/>
            <a:ext cx="2055355" cy="1186714"/>
          </a:xfrm>
          <a:custGeom>
            <a:avLst/>
            <a:gdLst/>
            <a:ahLst/>
            <a:cxnLst/>
            <a:rect l="l" t="t" r="r" b="b"/>
            <a:pathLst>
              <a:path w="54422" h="31422" extrusionOk="0">
                <a:moveTo>
                  <a:pt x="27437" y="0"/>
                </a:moveTo>
                <a:lnTo>
                  <a:pt x="0" y="15824"/>
                </a:lnTo>
                <a:lnTo>
                  <a:pt x="26985" y="31422"/>
                </a:lnTo>
                <a:lnTo>
                  <a:pt x="54422" y="15542"/>
                </a:lnTo>
                <a:lnTo>
                  <a:pt x="27437" y="0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9" name="Google Shape;1899;p43"/>
          <p:cNvSpPr/>
          <p:nvPr/>
        </p:nvSpPr>
        <p:spPr>
          <a:xfrm>
            <a:off x="12559219" y="3232200"/>
            <a:ext cx="2130058" cy="1501502"/>
          </a:xfrm>
          <a:custGeom>
            <a:avLst/>
            <a:gdLst/>
            <a:ahLst/>
            <a:cxnLst/>
            <a:rect l="l" t="t" r="r" b="b"/>
            <a:pathLst>
              <a:path w="56400" h="39757" extrusionOk="0">
                <a:moveTo>
                  <a:pt x="0" y="0"/>
                </a:moveTo>
                <a:lnTo>
                  <a:pt x="0" y="7234"/>
                </a:lnTo>
                <a:lnTo>
                  <a:pt x="56400" y="39757"/>
                </a:lnTo>
                <a:lnTo>
                  <a:pt x="56400" y="32523"/>
                </a:lnTo>
                <a:lnTo>
                  <a:pt x="0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0" name="Google Shape;1900;p43"/>
          <p:cNvSpPr/>
          <p:nvPr/>
        </p:nvSpPr>
        <p:spPr>
          <a:xfrm>
            <a:off x="14688817" y="3913948"/>
            <a:ext cx="943419" cy="1271047"/>
          </a:xfrm>
          <a:custGeom>
            <a:avLst/>
            <a:gdLst/>
            <a:ahLst/>
            <a:cxnLst/>
            <a:rect l="l" t="t" r="r" b="b"/>
            <a:pathLst>
              <a:path w="24980" h="33655" extrusionOk="0">
                <a:moveTo>
                  <a:pt x="24980" y="1"/>
                </a:moveTo>
                <a:lnTo>
                  <a:pt x="1" y="14468"/>
                </a:lnTo>
                <a:lnTo>
                  <a:pt x="1" y="25262"/>
                </a:lnTo>
                <a:lnTo>
                  <a:pt x="1" y="26025"/>
                </a:lnTo>
                <a:lnTo>
                  <a:pt x="1" y="33654"/>
                </a:lnTo>
                <a:lnTo>
                  <a:pt x="24980" y="19215"/>
                </a:lnTo>
                <a:lnTo>
                  <a:pt x="24980" y="11558"/>
                </a:lnTo>
                <a:lnTo>
                  <a:pt x="24980" y="10795"/>
                </a:lnTo>
                <a:lnTo>
                  <a:pt x="24980" y="1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1" name="Google Shape;1901;p43"/>
          <p:cNvSpPr/>
          <p:nvPr/>
        </p:nvSpPr>
        <p:spPr>
          <a:xfrm>
            <a:off x="12559219" y="2634693"/>
            <a:ext cx="2055355" cy="1186714"/>
          </a:xfrm>
          <a:custGeom>
            <a:avLst/>
            <a:gdLst/>
            <a:ahLst/>
            <a:cxnLst/>
            <a:rect l="l" t="t" r="r" b="b"/>
            <a:pathLst>
              <a:path w="54422" h="31422" extrusionOk="0">
                <a:moveTo>
                  <a:pt x="27437" y="0"/>
                </a:moveTo>
                <a:lnTo>
                  <a:pt x="0" y="15852"/>
                </a:lnTo>
                <a:lnTo>
                  <a:pt x="26985" y="31422"/>
                </a:lnTo>
                <a:lnTo>
                  <a:pt x="54422" y="15570"/>
                </a:lnTo>
                <a:lnTo>
                  <a:pt x="27437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2" name="Google Shape;1902;p43"/>
          <p:cNvSpPr/>
          <p:nvPr/>
        </p:nvSpPr>
        <p:spPr>
          <a:xfrm>
            <a:off x="12559219" y="2583060"/>
            <a:ext cx="3166271" cy="1827015"/>
          </a:xfrm>
          <a:custGeom>
            <a:avLst/>
            <a:gdLst/>
            <a:ahLst/>
            <a:cxnLst/>
            <a:rect l="l" t="t" r="r" b="b"/>
            <a:pathLst>
              <a:path w="83837" h="48376" extrusionOk="0">
                <a:moveTo>
                  <a:pt x="27437" y="0"/>
                </a:moveTo>
                <a:lnTo>
                  <a:pt x="0" y="15881"/>
                </a:lnTo>
                <a:lnTo>
                  <a:pt x="56400" y="48376"/>
                </a:lnTo>
                <a:lnTo>
                  <a:pt x="83837" y="32524"/>
                </a:lnTo>
                <a:lnTo>
                  <a:pt x="27437" y="0"/>
                </a:lnTo>
                <a:close/>
              </a:path>
            </a:pathLst>
          </a:custGeom>
          <a:solidFill>
            <a:srgbClr val="36D8B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3" name="Google Shape;1903;p43"/>
          <p:cNvSpPr/>
          <p:nvPr/>
        </p:nvSpPr>
        <p:spPr>
          <a:xfrm>
            <a:off x="14688817" y="3816869"/>
            <a:ext cx="1037346" cy="1458863"/>
          </a:xfrm>
          <a:custGeom>
            <a:avLst/>
            <a:gdLst/>
            <a:ahLst/>
            <a:cxnLst/>
            <a:rect l="l" t="t" r="r" b="b"/>
            <a:pathLst>
              <a:path w="27467" h="38628" extrusionOk="0">
                <a:moveTo>
                  <a:pt x="27466" y="1"/>
                </a:moveTo>
                <a:lnTo>
                  <a:pt x="1" y="15853"/>
                </a:lnTo>
                <a:lnTo>
                  <a:pt x="1" y="15881"/>
                </a:lnTo>
                <a:lnTo>
                  <a:pt x="1" y="17039"/>
                </a:lnTo>
                <a:lnTo>
                  <a:pt x="1" y="26675"/>
                </a:lnTo>
                <a:lnTo>
                  <a:pt x="1" y="27833"/>
                </a:lnTo>
                <a:lnTo>
                  <a:pt x="1" y="37412"/>
                </a:lnTo>
                <a:lnTo>
                  <a:pt x="1" y="38627"/>
                </a:lnTo>
                <a:lnTo>
                  <a:pt x="27466" y="22775"/>
                </a:lnTo>
                <a:lnTo>
                  <a:pt x="27466" y="21560"/>
                </a:lnTo>
                <a:lnTo>
                  <a:pt x="1046" y="36819"/>
                </a:lnTo>
                <a:lnTo>
                  <a:pt x="1046" y="27212"/>
                </a:lnTo>
                <a:lnTo>
                  <a:pt x="1046" y="26053"/>
                </a:lnTo>
                <a:lnTo>
                  <a:pt x="1046" y="16446"/>
                </a:lnTo>
                <a:lnTo>
                  <a:pt x="27466" y="1187"/>
                </a:lnTo>
                <a:lnTo>
                  <a:pt x="27466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4" name="Google Shape;1904;p43"/>
          <p:cNvSpPr/>
          <p:nvPr/>
        </p:nvSpPr>
        <p:spPr>
          <a:xfrm>
            <a:off x="11576565" y="7113767"/>
            <a:ext cx="4055230" cy="2347784"/>
          </a:xfrm>
          <a:custGeom>
            <a:avLst/>
            <a:gdLst/>
            <a:ahLst/>
            <a:cxnLst/>
            <a:rect l="l" t="t" r="r" b="b"/>
            <a:pathLst>
              <a:path w="107375" h="62165" extrusionOk="0">
                <a:moveTo>
                  <a:pt x="107374" y="0"/>
                </a:moveTo>
                <a:lnTo>
                  <a:pt x="0" y="61995"/>
                </a:lnTo>
                <a:lnTo>
                  <a:pt x="85" y="62164"/>
                </a:lnTo>
                <a:lnTo>
                  <a:pt x="107374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5" name="Google Shape;1905;p43"/>
          <p:cNvSpPr/>
          <p:nvPr/>
        </p:nvSpPr>
        <p:spPr>
          <a:xfrm>
            <a:off x="11576565" y="7010269"/>
            <a:ext cx="4055230" cy="2347784"/>
          </a:xfrm>
          <a:custGeom>
            <a:avLst/>
            <a:gdLst/>
            <a:ahLst/>
            <a:cxnLst/>
            <a:rect l="l" t="t" r="r" b="b"/>
            <a:pathLst>
              <a:path w="107375" h="62165" extrusionOk="0">
                <a:moveTo>
                  <a:pt x="107374" y="0"/>
                </a:moveTo>
                <a:lnTo>
                  <a:pt x="0" y="61995"/>
                </a:lnTo>
                <a:lnTo>
                  <a:pt x="85" y="62164"/>
                </a:lnTo>
                <a:lnTo>
                  <a:pt x="107374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6" name="Google Shape;1906;p43"/>
          <p:cNvSpPr/>
          <p:nvPr/>
        </p:nvSpPr>
        <p:spPr>
          <a:xfrm>
            <a:off x="11576565" y="6906769"/>
            <a:ext cx="4055230" cy="2347784"/>
          </a:xfrm>
          <a:custGeom>
            <a:avLst/>
            <a:gdLst/>
            <a:ahLst/>
            <a:cxnLst/>
            <a:rect l="l" t="t" r="r" b="b"/>
            <a:pathLst>
              <a:path w="107375" h="62165" extrusionOk="0">
                <a:moveTo>
                  <a:pt x="107374" y="0"/>
                </a:moveTo>
                <a:lnTo>
                  <a:pt x="0" y="61995"/>
                </a:lnTo>
                <a:lnTo>
                  <a:pt x="85" y="62165"/>
                </a:lnTo>
                <a:lnTo>
                  <a:pt x="107374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7" name="Google Shape;1907;p43"/>
          <p:cNvSpPr/>
          <p:nvPr/>
        </p:nvSpPr>
        <p:spPr>
          <a:xfrm>
            <a:off x="11576565" y="6803271"/>
            <a:ext cx="4055230" cy="2347784"/>
          </a:xfrm>
          <a:custGeom>
            <a:avLst/>
            <a:gdLst/>
            <a:ahLst/>
            <a:cxnLst/>
            <a:rect l="l" t="t" r="r" b="b"/>
            <a:pathLst>
              <a:path w="107375" h="62165" extrusionOk="0">
                <a:moveTo>
                  <a:pt x="107374" y="0"/>
                </a:moveTo>
                <a:lnTo>
                  <a:pt x="0" y="61995"/>
                </a:lnTo>
                <a:lnTo>
                  <a:pt x="85" y="62165"/>
                </a:lnTo>
                <a:lnTo>
                  <a:pt x="107374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8" name="Google Shape;1908;p43"/>
          <p:cNvSpPr/>
          <p:nvPr/>
        </p:nvSpPr>
        <p:spPr>
          <a:xfrm>
            <a:off x="11576565" y="6699771"/>
            <a:ext cx="4055230" cy="2347784"/>
          </a:xfrm>
          <a:custGeom>
            <a:avLst/>
            <a:gdLst/>
            <a:ahLst/>
            <a:cxnLst/>
            <a:rect l="l" t="t" r="r" b="b"/>
            <a:pathLst>
              <a:path w="107375" h="62165" extrusionOk="0">
                <a:moveTo>
                  <a:pt x="107374" y="1"/>
                </a:moveTo>
                <a:lnTo>
                  <a:pt x="0" y="61995"/>
                </a:lnTo>
                <a:lnTo>
                  <a:pt x="85" y="62165"/>
                </a:lnTo>
                <a:lnTo>
                  <a:pt x="107374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9" name="Google Shape;1909;p43"/>
          <p:cNvSpPr/>
          <p:nvPr/>
        </p:nvSpPr>
        <p:spPr>
          <a:xfrm>
            <a:off x="11576565" y="6596273"/>
            <a:ext cx="4055230" cy="2347784"/>
          </a:xfrm>
          <a:custGeom>
            <a:avLst/>
            <a:gdLst/>
            <a:ahLst/>
            <a:cxnLst/>
            <a:rect l="l" t="t" r="r" b="b"/>
            <a:pathLst>
              <a:path w="107375" h="62165" extrusionOk="0">
                <a:moveTo>
                  <a:pt x="107374" y="1"/>
                </a:moveTo>
                <a:lnTo>
                  <a:pt x="0" y="61995"/>
                </a:lnTo>
                <a:lnTo>
                  <a:pt x="85" y="62165"/>
                </a:lnTo>
                <a:lnTo>
                  <a:pt x="107374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0" name="Google Shape;1910;p43"/>
          <p:cNvSpPr/>
          <p:nvPr/>
        </p:nvSpPr>
        <p:spPr>
          <a:xfrm>
            <a:off x="12653089" y="6356236"/>
            <a:ext cx="2978493" cy="1722401"/>
          </a:xfrm>
          <a:custGeom>
            <a:avLst/>
            <a:gdLst/>
            <a:ahLst/>
            <a:cxnLst/>
            <a:rect l="l" t="t" r="r" b="b"/>
            <a:pathLst>
              <a:path w="78865" h="45606" extrusionOk="0">
                <a:moveTo>
                  <a:pt x="78864" y="0"/>
                </a:moveTo>
                <a:lnTo>
                  <a:pt x="1" y="45606"/>
                </a:lnTo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1" name="Google Shape;1911;p43"/>
          <p:cNvSpPr/>
          <p:nvPr/>
        </p:nvSpPr>
        <p:spPr>
          <a:xfrm>
            <a:off x="12652032" y="6252737"/>
            <a:ext cx="2979551" cy="1725611"/>
          </a:xfrm>
          <a:custGeom>
            <a:avLst/>
            <a:gdLst/>
            <a:ahLst/>
            <a:cxnLst/>
            <a:rect l="l" t="t" r="r" b="b"/>
            <a:pathLst>
              <a:path w="78893" h="45691" extrusionOk="0">
                <a:moveTo>
                  <a:pt x="78892" y="0"/>
                </a:moveTo>
                <a:lnTo>
                  <a:pt x="0" y="45550"/>
                </a:lnTo>
                <a:lnTo>
                  <a:pt x="85" y="45691"/>
                </a:lnTo>
                <a:lnTo>
                  <a:pt x="78892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2" name="Google Shape;1912;p43"/>
          <p:cNvSpPr/>
          <p:nvPr/>
        </p:nvSpPr>
        <p:spPr>
          <a:xfrm>
            <a:off x="12652032" y="6149237"/>
            <a:ext cx="2979551" cy="1725611"/>
          </a:xfrm>
          <a:custGeom>
            <a:avLst/>
            <a:gdLst/>
            <a:ahLst/>
            <a:cxnLst/>
            <a:rect l="l" t="t" r="r" b="b"/>
            <a:pathLst>
              <a:path w="78893" h="45691" extrusionOk="0">
                <a:moveTo>
                  <a:pt x="78892" y="0"/>
                </a:moveTo>
                <a:lnTo>
                  <a:pt x="0" y="45550"/>
                </a:lnTo>
                <a:lnTo>
                  <a:pt x="85" y="45691"/>
                </a:lnTo>
                <a:lnTo>
                  <a:pt x="78892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3" name="Google Shape;1913;p43"/>
          <p:cNvSpPr/>
          <p:nvPr/>
        </p:nvSpPr>
        <p:spPr>
          <a:xfrm>
            <a:off x="12652032" y="6045740"/>
            <a:ext cx="2979551" cy="1725648"/>
          </a:xfrm>
          <a:custGeom>
            <a:avLst/>
            <a:gdLst/>
            <a:ahLst/>
            <a:cxnLst/>
            <a:rect l="l" t="t" r="r" b="b"/>
            <a:pathLst>
              <a:path w="78893" h="45692" extrusionOk="0">
                <a:moveTo>
                  <a:pt x="78892" y="0"/>
                </a:moveTo>
                <a:lnTo>
                  <a:pt x="0" y="45550"/>
                </a:lnTo>
                <a:lnTo>
                  <a:pt x="85" y="45691"/>
                </a:lnTo>
                <a:lnTo>
                  <a:pt x="78892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4" name="Google Shape;1914;p43"/>
          <p:cNvSpPr/>
          <p:nvPr/>
        </p:nvSpPr>
        <p:spPr>
          <a:xfrm>
            <a:off x="12652032" y="5942240"/>
            <a:ext cx="2979551" cy="1725648"/>
          </a:xfrm>
          <a:custGeom>
            <a:avLst/>
            <a:gdLst/>
            <a:ahLst/>
            <a:cxnLst/>
            <a:rect l="l" t="t" r="r" b="b"/>
            <a:pathLst>
              <a:path w="78893" h="45692" extrusionOk="0">
                <a:moveTo>
                  <a:pt x="78892" y="1"/>
                </a:moveTo>
                <a:lnTo>
                  <a:pt x="0" y="45550"/>
                </a:lnTo>
                <a:lnTo>
                  <a:pt x="85" y="45691"/>
                </a:lnTo>
                <a:lnTo>
                  <a:pt x="78892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5" name="Google Shape;1915;p43"/>
          <p:cNvSpPr/>
          <p:nvPr/>
        </p:nvSpPr>
        <p:spPr>
          <a:xfrm>
            <a:off x="12652032" y="5838742"/>
            <a:ext cx="2979551" cy="1725648"/>
          </a:xfrm>
          <a:custGeom>
            <a:avLst/>
            <a:gdLst/>
            <a:ahLst/>
            <a:cxnLst/>
            <a:rect l="l" t="t" r="r" b="b"/>
            <a:pathLst>
              <a:path w="78893" h="45692" extrusionOk="0">
                <a:moveTo>
                  <a:pt x="78892" y="1"/>
                </a:moveTo>
                <a:lnTo>
                  <a:pt x="0" y="45550"/>
                </a:lnTo>
                <a:lnTo>
                  <a:pt x="85" y="45691"/>
                </a:lnTo>
                <a:lnTo>
                  <a:pt x="78892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6" name="Google Shape;1916;p43"/>
          <p:cNvSpPr/>
          <p:nvPr/>
        </p:nvSpPr>
        <p:spPr>
          <a:xfrm>
            <a:off x="12652032" y="5735244"/>
            <a:ext cx="2979551" cy="1725648"/>
          </a:xfrm>
          <a:custGeom>
            <a:avLst/>
            <a:gdLst/>
            <a:ahLst/>
            <a:cxnLst/>
            <a:rect l="l" t="t" r="r" b="b"/>
            <a:pathLst>
              <a:path w="78893" h="45692" extrusionOk="0">
                <a:moveTo>
                  <a:pt x="78892" y="1"/>
                </a:moveTo>
                <a:lnTo>
                  <a:pt x="0" y="45550"/>
                </a:lnTo>
                <a:lnTo>
                  <a:pt x="85" y="45691"/>
                </a:lnTo>
                <a:lnTo>
                  <a:pt x="78892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7" name="Google Shape;1917;p43"/>
          <p:cNvSpPr/>
          <p:nvPr/>
        </p:nvSpPr>
        <p:spPr>
          <a:xfrm>
            <a:off x="13688040" y="5394877"/>
            <a:ext cx="1943339" cy="1125909"/>
          </a:xfrm>
          <a:custGeom>
            <a:avLst/>
            <a:gdLst/>
            <a:ahLst/>
            <a:cxnLst/>
            <a:rect l="l" t="t" r="r" b="b"/>
            <a:pathLst>
              <a:path w="51456" h="29812" extrusionOk="0">
                <a:moveTo>
                  <a:pt x="51455" y="1"/>
                </a:moveTo>
                <a:lnTo>
                  <a:pt x="0" y="29670"/>
                </a:lnTo>
                <a:lnTo>
                  <a:pt x="113" y="29812"/>
                </a:lnTo>
                <a:lnTo>
                  <a:pt x="51455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8" name="Google Shape;1918;p43"/>
          <p:cNvSpPr/>
          <p:nvPr/>
        </p:nvSpPr>
        <p:spPr>
          <a:xfrm>
            <a:off x="13688040" y="5291418"/>
            <a:ext cx="1943339" cy="1125871"/>
          </a:xfrm>
          <a:custGeom>
            <a:avLst/>
            <a:gdLst/>
            <a:ahLst/>
            <a:cxnLst/>
            <a:rect l="l" t="t" r="r" b="b"/>
            <a:pathLst>
              <a:path w="51456" h="29811" extrusionOk="0">
                <a:moveTo>
                  <a:pt x="51455" y="0"/>
                </a:moveTo>
                <a:lnTo>
                  <a:pt x="0" y="29669"/>
                </a:lnTo>
                <a:lnTo>
                  <a:pt x="113" y="29811"/>
                </a:lnTo>
                <a:lnTo>
                  <a:pt x="51455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9" name="Google Shape;1919;p43"/>
          <p:cNvSpPr/>
          <p:nvPr/>
        </p:nvSpPr>
        <p:spPr>
          <a:xfrm>
            <a:off x="13688040" y="5187918"/>
            <a:ext cx="1943339" cy="1125871"/>
          </a:xfrm>
          <a:custGeom>
            <a:avLst/>
            <a:gdLst/>
            <a:ahLst/>
            <a:cxnLst/>
            <a:rect l="l" t="t" r="r" b="b"/>
            <a:pathLst>
              <a:path w="51456" h="29811" extrusionOk="0">
                <a:moveTo>
                  <a:pt x="51455" y="0"/>
                </a:moveTo>
                <a:lnTo>
                  <a:pt x="0" y="29669"/>
                </a:lnTo>
                <a:lnTo>
                  <a:pt x="113" y="29811"/>
                </a:lnTo>
                <a:lnTo>
                  <a:pt x="51455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0" name="Google Shape;1920;p43"/>
          <p:cNvSpPr/>
          <p:nvPr/>
        </p:nvSpPr>
        <p:spPr>
          <a:xfrm>
            <a:off x="13688040" y="5084420"/>
            <a:ext cx="1943339" cy="1125871"/>
          </a:xfrm>
          <a:custGeom>
            <a:avLst/>
            <a:gdLst/>
            <a:ahLst/>
            <a:cxnLst/>
            <a:rect l="l" t="t" r="r" b="b"/>
            <a:pathLst>
              <a:path w="51456" h="29811" extrusionOk="0">
                <a:moveTo>
                  <a:pt x="51455" y="0"/>
                </a:moveTo>
                <a:lnTo>
                  <a:pt x="0" y="29670"/>
                </a:lnTo>
                <a:lnTo>
                  <a:pt x="113" y="29811"/>
                </a:lnTo>
                <a:lnTo>
                  <a:pt x="51455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1" name="Google Shape;1921;p43"/>
          <p:cNvSpPr/>
          <p:nvPr/>
        </p:nvSpPr>
        <p:spPr>
          <a:xfrm>
            <a:off x="13688040" y="4980918"/>
            <a:ext cx="1943339" cy="1125909"/>
          </a:xfrm>
          <a:custGeom>
            <a:avLst/>
            <a:gdLst/>
            <a:ahLst/>
            <a:cxnLst/>
            <a:rect l="l" t="t" r="r" b="b"/>
            <a:pathLst>
              <a:path w="51456" h="29812" extrusionOk="0">
                <a:moveTo>
                  <a:pt x="51455" y="0"/>
                </a:moveTo>
                <a:lnTo>
                  <a:pt x="0" y="29670"/>
                </a:lnTo>
                <a:lnTo>
                  <a:pt x="113" y="29811"/>
                </a:lnTo>
                <a:lnTo>
                  <a:pt x="51455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2" name="Google Shape;1922;p43"/>
          <p:cNvSpPr/>
          <p:nvPr/>
        </p:nvSpPr>
        <p:spPr>
          <a:xfrm>
            <a:off x="13688040" y="4877420"/>
            <a:ext cx="1943339" cy="1125909"/>
          </a:xfrm>
          <a:custGeom>
            <a:avLst/>
            <a:gdLst/>
            <a:ahLst/>
            <a:cxnLst/>
            <a:rect l="l" t="t" r="r" b="b"/>
            <a:pathLst>
              <a:path w="51456" h="29812" extrusionOk="0">
                <a:moveTo>
                  <a:pt x="51455" y="1"/>
                </a:moveTo>
                <a:lnTo>
                  <a:pt x="0" y="29670"/>
                </a:lnTo>
                <a:lnTo>
                  <a:pt x="113" y="29811"/>
                </a:lnTo>
                <a:lnTo>
                  <a:pt x="51455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3" name="Google Shape;1923;p43"/>
          <p:cNvSpPr/>
          <p:nvPr/>
        </p:nvSpPr>
        <p:spPr>
          <a:xfrm>
            <a:off x="14725105" y="4534941"/>
            <a:ext cx="907126" cy="526132"/>
          </a:xfrm>
          <a:custGeom>
            <a:avLst/>
            <a:gdLst/>
            <a:ahLst/>
            <a:cxnLst/>
            <a:rect l="l" t="t" r="r" b="b"/>
            <a:pathLst>
              <a:path w="24019" h="13931" extrusionOk="0">
                <a:moveTo>
                  <a:pt x="24019" y="0"/>
                </a:moveTo>
                <a:lnTo>
                  <a:pt x="1" y="13789"/>
                </a:lnTo>
                <a:lnTo>
                  <a:pt x="85" y="13931"/>
                </a:lnTo>
                <a:lnTo>
                  <a:pt x="24019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4" name="Google Shape;1924;p43"/>
          <p:cNvSpPr/>
          <p:nvPr/>
        </p:nvSpPr>
        <p:spPr>
          <a:xfrm>
            <a:off x="14725105" y="4431443"/>
            <a:ext cx="907126" cy="526132"/>
          </a:xfrm>
          <a:custGeom>
            <a:avLst/>
            <a:gdLst/>
            <a:ahLst/>
            <a:cxnLst/>
            <a:rect l="l" t="t" r="r" b="b"/>
            <a:pathLst>
              <a:path w="24019" h="13931" extrusionOk="0">
                <a:moveTo>
                  <a:pt x="24019" y="0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5" name="Google Shape;1925;p43"/>
          <p:cNvSpPr/>
          <p:nvPr/>
        </p:nvSpPr>
        <p:spPr>
          <a:xfrm>
            <a:off x="14725105" y="4327943"/>
            <a:ext cx="907126" cy="526132"/>
          </a:xfrm>
          <a:custGeom>
            <a:avLst/>
            <a:gdLst/>
            <a:ahLst/>
            <a:cxnLst/>
            <a:rect l="l" t="t" r="r" b="b"/>
            <a:pathLst>
              <a:path w="24019" h="13931" extrusionOk="0">
                <a:moveTo>
                  <a:pt x="24019" y="0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6" name="Google Shape;1926;p43"/>
          <p:cNvSpPr/>
          <p:nvPr/>
        </p:nvSpPr>
        <p:spPr>
          <a:xfrm>
            <a:off x="14725105" y="4224446"/>
            <a:ext cx="907126" cy="526169"/>
          </a:xfrm>
          <a:custGeom>
            <a:avLst/>
            <a:gdLst/>
            <a:ahLst/>
            <a:cxnLst/>
            <a:rect l="l" t="t" r="r" b="b"/>
            <a:pathLst>
              <a:path w="24019" h="13932" extrusionOk="0">
                <a:moveTo>
                  <a:pt x="24019" y="1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7" name="Google Shape;1927;p43"/>
          <p:cNvSpPr/>
          <p:nvPr/>
        </p:nvSpPr>
        <p:spPr>
          <a:xfrm>
            <a:off x="14725105" y="4120946"/>
            <a:ext cx="907126" cy="526169"/>
          </a:xfrm>
          <a:custGeom>
            <a:avLst/>
            <a:gdLst/>
            <a:ahLst/>
            <a:cxnLst/>
            <a:rect l="l" t="t" r="r" b="b"/>
            <a:pathLst>
              <a:path w="24019" h="13932" extrusionOk="0">
                <a:moveTo>
                  <a:pt x="24019" y="1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8" name="Google Shape;1928;p43"/>
          <p:cNvSpPr/>
          <p:nvPr/>
        </p:nvSpPr>
        <p:spPr>
          <a:xfrm>
            <a:off x="14725105" y="4017448"/>
            <a:ext cx="907126" cy="526169"/>
          </a:xfrm>
          <a:custGeom>
            <a:avLst/>
            <a:gdLst/>
            <a:ahLst/>
            <a:cxnLst/>
            <a:rect l="l" t="t" r="r" b="b"/>
            <a:pathLst>
              <a:path w="24019" h="13932" extrusionOk="0">
                <a:moveTo>
                  <a:pt x="24019" y="1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9" name="Google Shape;1929;p43"/>
          <p:cNvSpPr/>
          <p:nvPr/>
        </p:nvSpPr>
        <p:spPr>
          <a:xfrm>
            <a:off x="11577623" y="6395694"/>
            <a:ext cx="4148061" cy="3255967"/>
          </a:xfrm>
          <a:custGeom>
            <a:avLst/>
            <a:gdLst/>
            <a:ahLst/>
            <a:cxnLst/>
            <a:rect l="l" t="t" r="r" b="b"/>
            <a:pathLst>
              <a:path w="109833" h="86212" extrusionOk="0">
                <a:moveTo>
                  <a:pt x="109833" y="1"/>
                </a:moveTo>
                <a:lnTo>
                  <a:pt x="0" y="63493"/>
                </a:lnTo>
                <a:lnTo>
                  <a:pt x="0" y="64680"/>
                </a:lnTo>
                <a:lnTo>
                  <a:pt x="0" y="74259"/>
                </a:lnTo>
                <a:lnTo>
                  <a:pt x="0" y="75445"/>
                </a:lnTo>
                <a:lnTo>
                  <a:pt x="0" y="85024"/>
                </a:lnTo>
                <a:lnTo>
                  <a:pt x="0" y="86211"/>
                </a:lnTo>
                <a:lnTo>
                  <a:pt x="109833" y="22747"/>
                </a:lnTo>
                <a:lnTo>
                  <a:pt x="109833" y="21532"/>
                </a:lnTo>
                <a:lnTo>
                  <a:pt x="1046" y="84403"/>
                </a:lnTo>
                <a:lnTo>
                  <a:pt x="1046" y="74852"/>
                </a:lnTo>
                <a:lnTo>
                  <a:pt x="1046" y="73637"/>
                </a:lnTo>
                <a:lnTo>
                  <a:pt x="1046" y="64086"/>
                </a:lnTo>
                <a:lnTo>
                  <a:pt x="109833" y="1187"/>
                </a:lnTo>
                <a:lnTo>
                  <a:pt x="109833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0" name="Google Shape;1930;p43"/>
          <p:cNvSpPr/>
          <p:nvPr/>
        </p:nvSpPr>
        <p:spPr>
          <a:xfrm>
            <a:off x="11617083" y="8814456"/>
            <a:ext cx="37" cy="361807"/>
          </a:xfrm>
          <a:custGeom>
            <a:avLst/>
            <a:gdLst/>
            <a:ahLst/>
            <a:cxnLst/>
            <a:rect l="l" t="t" r="r" b="b"/>
            <a:pathLst>
              <a:path w="1" h="9580" extrusionOk="0">
                <a:moveTo>
                  <a:pt x="1" y="9580"/>
                </a:moveTo>
                <a:lnTo>
                  <a:pt x="1" y="1"/>
                </a:lnTo>
              </a:path>
            </a:pathLst>
          </a:custGeom>
          <a:solidFill>
            <a:srgbClr val="71737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1" name="Google Shape;1931;p43"/>
          <p:cNvSpPr/>
          <p:nvPr/>
        </p:nvSpPr>
        <p:spPr>
          <a:xfrm>
            <a:off x="9447988" y="7565071"/>
            <a:ext cx="2130095" cy="2086361"/>
          </a:xfrm>
          <a:custGeom>
            <a:avLst/>
            <a:gdLst/>
            <a:ahLst/>
            <a:cxnLst/>
            <a:rect l="l" t="t" r="r" b="b"/>
            <a:pathLst>
              <a:path w="56401" h="55243" extrusionOk="0">
                <a:moveTo>
                  <a:pt x="1" y="1"/>
                </a:moveTo>
                <a:lnTo>
                  <a:pt x="1" y="10766"/>
                </a:lnTo>
                <a:lnTo>
                  <a:pt x="1" y="11473"/>
                </a:lnTo>
                <a:lnTo>
                  <a:pt x="1" y="21532"/>
                </a:lnTo>
                <a:lnTo>
                  <a:pt x="1" y="22238"/>
                </a:lnTo>
                <a:lnTo>
                  <a:pt x="1" y="22747"/>
                </a:lnTo>
                <a:lnTo>
                  <a:pt x="56400" y="55242"/>
                </a:lnTo>
                <a:lnTo>
                  <a:pt x="56400" y="54733"/>
                </a:lnTo>
                <a:lnTo>
                  <a:pt x="56400" y="54055"/>
                </a:lnTo>
                <a:lnTo>
                  <a:pt x="56400" y="43996"/>
                </a:lnTo>
                <a:lnTo>
                  <a:pt x="56400" y="43290"/>
                </a:lnTo>
                <a:lnTo>
                  <a:pt x="56400" y="32524"/>
                </a:lnTo>
                <a:lnTo>
                  <a:pt x="1" y="1"/>
                </a:lnTo>
                <a:close/>
              </a:path>
            </a:pathLst>
          </a:custGeom>
          <a:solidFill>
            <a:srgbClr val="52103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2" name="Google Shape;1932;p43"/>
          <p:cNvSpPr/>
          <p:nvPr/>
        </p:nvSpPr>
        <p:spPr>
          <a:xfrm>
            <a:off x="10483994" y="6106570"/>
            <a:ext cx="2131154" cy="2087381"/>
          </a:xfrm>
          <a:custGeom>
            <a:avLst/>
            <a:gdLst/>
            <a:ahLst/>
            <a:cxnLst/>
            <a:rect l="l" t="t" r="r" b="b"/>
            <a:pathLst>
              <a:path w="56429" h="55270" extrusionOk="0">
                <a:moveTo>
                  <a:pt x="0" y="0"/>
                </a:moveTo>
                <a:lnTo>
                  <a:pt x="0" y="10794"/>
                </a:lnTo>
                <a:lnTo>
                  <a:pt x="0" y="11444"/>
                </a:lnTo>
                <a:lnTo>
                  <a:pt x="0" y="21560"/>
                </a:lnTo>
                <a:lnTo>
                  <a:pt x="0" y="22238"/>
                </a:lnTo>
                <a:lnTo>
                  <a:pt x="0" y="22746"/>
                </a:lnTo>
                <a:lnTo>
                  <a:pt x="56429" y="55270"/>
                </a:lnTo>
                <a:lnTo>
                  <a:pt x="56429" y="54761"/>
                </a:lnTo>
                <a:lnTo>
                  <a:pt x="56429" y="54055"/>
                </a:lnTo>
                <a:lnTo>
                  <a:pt x="56429" y="43967"/>
                </a:lnTo>
                <a:lnTo>
                  <a:pt x="56429" y="43289"/>
                </a:lnTo>
                <a:lnTo>
                  <a:pt x="56429" y="32495"/>
                </a:lnTo>
                <a:lnTo>
                  <a:pt x="0" y="0"/>
                </a:lnTo>
                <a:close/>
              </a:path>
            </a:pathLst>
          </a:custGeom>
          <a:solidFill>
            <a:srgbClr val="7E031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3" name="Google Shape;1933;p43"/>
          <p:cNvSpPr/>
          <p:nvPr/>
        </p:nvSpPr>
        <p:spPr>
          <a:xfrm>
            <a:off x="11521059" y="4648032"/>
            <a:ext cx="2130095" cy="2087418"/>
          </a:xfrm>
          <a:custGeom>
            <a:avLst/>
            <a:gdLst/>
            <a:ahLst/>
            <a:cxnLst/>
            <a:rect l="l" t="t" r="r" b="b"/>
            <a:pathLst>
              <a:path w="56401" h="55271" extrusionOk="0">
                <a:moveTo>
                  <a:pt x="1" y="0"/>
                </a:moveTo>
                <a:lnTo>
                  <a:pt x="1" y="10766"/>
                </a:lnTo>
                <a:lnTo>
                  <a:pt x="1" y="11444"/>
                </a:lnTo>
                <a:lnTo>
                  <a:pt x="1" y="21532"/>
                </a:lnTo>
                <a:lnTo>
                  <a:pt x="1" y="22238"/>
                </a:lnTo>
                <a:lnTo>
                  <a:pt x="1" y="22747"/>
                </a:lnTo>
                <a:lnTo>
                  <a:pt x="56400" y="55270"/>
                </a:lnTo>
                <a:lnTo>
                  <a:pt x="56400" y="54761"/>
                </a:lnTo>
                <a:lnTo>
                  <a:pt x="56400" y="54055"/>
                </a:lnTo>
                <a:lnTo>
                  <a:pt x="56400" y="43967"/>
                </a:lnTo>
                <a:lnTo>
                  <a:pt x="56400" y="43289"/>
                </a:lnTo>
                <a:lnTo>
                  <a:pt x="56400" y="32495"/>
                </a:lnTo>
                <a:lnTo>
                  <a:pt x="1" y="0"/>
                </a:lnTo>
                <a:close/>
              </a:path>
            </a:pathLst>
          </a:custGeom>
          <a:solidFill>
            <a:srgbClr val="D86E2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4" name="Google Shape;1934;p43"/>
          <p:cNvSpPr/>
          <p:nvPr/>
        </p:nvSpPr>
        <p:spPr>
          <a:xfrm>
            <a:off x="12559219" y="3188435"/>
            <a:ext cx="2130058" cy="2087418"/>
          </a:xfrm>
          <a:custGeom>
            <a:avLst/>
            <a:gdLst/>
            <a:ahLst/>
            <a:cxnLst/>
            <a:rect l="l" t="t" r="r" b="b"/>
            <a:pathLst>
              <a:path w="56400" h="55271" extrusionOk="0">
                <a:moveTo>
                  <a:pt x="0" y="1"/>
                </a:moveTo>
                <a:lnTo>
                  <a:pt x="0" y="10766"/>
                </a:lnTo>
                <a:lnTo>
                  <a:pt x="0" y="12744"/>
                </a:lnTo>
                <a:lnTo>
                  <a:pt x="0" y="21532"/>
                </a:lnTo>
                <a:lnTo>
                  <a:pt x="0" y="22238"/>
                </a:lnTo>
                <a:lnTo>
                  <a:pt x="0" y="22747"/>
                </a:lnTo>
                <a:lnTo>
                  <a:pt x="56400" y="55270"/>
                </a:lnTo>
                <a:lnTo>
                  <a:pt x="56400" y="54762"/>
                </a:lnTo>
                <a:lnTo>
                  <a:pt x="56400" y="54055"/>
                </a:lnTo>
                <a:lnTo>
                  <a:pt x="56400" y="45239"/>
                </a:lnTo>
                <a:lnTo>
                  <a:pt x="56400" y="43289"/>
                </a:lnTo>
                <a:lnTo>
                  <a:pt x="56400" y="32496"/>
                </a:lnTo>
                <a:lnTo>
                  <a:pt x="0" y="1"/>
                </a:lnTo>
                <a:close/>
              </a:path>
            </a:pathLst>
          </a:custGeom>
          <a:solidFill>
            <a:srgbClr val="1FA88E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5" name="Google Shape;1935;p43"/>
          <p:cNvSpPr/>
          <p:nvPr/>
        </p:nvSpPr>
        <p:spPr>
          <a:xfrm>
            <a:off x="10581075" y="7577870"/>
            <a:ext cx="1005320" cy="532552"/>
          </a:xfrm>
          <a:custGeom>
            <a:avLst/>
            <a:gdLst/>
            <a:ahLst/>
            <a:cxnLst/>
            <a:rect l="l" t="t" r="r" b="b"/>
            <a:pathLst>
              <a:path w="26619" h="14101" extrusionOk="0">
                <a:moveTo>
                  <a:pt x="7291" y="1"/>
                </a:moveTo>
                <a:lnTo>
                  <a:pt x="6811" y="283"/>
                </a:lnTo>
                <a:lnTo>
                  <a:pt x="1" y="7630"/>
                </a:lnTo>
                <a:lnTo>
                  <a:pt x="3392" y="9580"/>
                </a:lnTo>
                <a:lnTo>
                  <a:pt x="7178" y="5906"/>
                </a:lnTo>
                <a:lnTo>
                  <a:pt x="21447" y="14101"/>
                </a:lnTo>
                <a:lnTo>
                  <a:pt x="26618" y="11105"/>
                </a:lnTo>
                <a:lnTo>
                  <a:pt x="7291" y="1"/>
                </a:lnTo>
                <a:close/>
              </a:path>
            </a:pathLst>
          </a:custGeom>
          <a:solidFill>
            <a:srgbClr val="3B516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6" name="Google Shape;1936;p43"/>
          <p:cNvSpPr/>
          <p:nvPr/>
        </p:nvSpPr>
        <p:spPr>
          <a:xfrm>
            <a:off x="10583228" y="7577870"/>
            <a:ext cx="1001014" cy="532552"/>
          </a:xfrm>
          <a:custGeom>
            <a:avLst/>
            <a:gdLst/>
            <a:ahLst/>
            <a:cxnLst/>
            <a:rect l="l" t="t" r="r" b="b"/>
            <a:pathLst>
              <a:path w="26505" h="14101" extrusionOk="0">
                <a:moveTo>
                  <a:pt x="7262" y="1"/>
                </a:moveTo>
                <a:lnTo>
                  <a:pt x="6810" y="283"/>
                </a:lnTo>
                <a:lnTo>
                  <a:pt x="0" y="7630"/>
                </a:lnTo>
                <a:lnTo>
                  <a:pt x="3391" y="9580"/>
                </a:lnTo>
                <a:lnTo>
                  <a:pt x="7149" y="5906"/>
                </a:lnTo>
                <a:lnTo>
                  <a:pt x="21362" y="14101"/>
                </a:lnTo>
                <a:lnTo>
                  <a:pt x="26505" y="11134"/>
                </a:lnTo>
                <a:lnTo>
                  <a:pt x="7262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 dirty="0">
              <a:solidFill>
                <a:srgbClr val="FFFFFF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7" name="Google Shape;1937;p43"/>
          <p:cNvSpPr/>
          <p:nvPr/>
        </p:nvSpPr>
        <p:spPr>
          <a:xfrm>
            <a:off x="11520003" y="6103624"/>
            <a:ext cx="1195249" cy="680599"/>
          </a:xfrm>
          <a:custGeom>
            <a:avLst/>
            <a:gdLst/>
            <a:ahLst/>
            <a:cxnLst/>
            <a:rect l="l" t="t" r="r" b="b"/>
            <a:pathLst>
              <a:path w="31648" h="18021" extrusionOk="0">
                <a:moveTo>
                  <a:pt x="12095" y="1"/>
                </a:moveTo>
                <a:cubicBezTo>
                  <a:pt x="11734" y="1"/>
                  <a:pt x="11366" y="17"/>
                  <a:pt x="10992" y="50"/>
                </a:cubicBezTo>
                <a:cubicBezTo>
                  <a:pt x="8732" y="248"/>
                  <a:pt x="6415" y="1039"/>
                  <a:pt x="4013" y="2423"/>
                </a:cubicBezTo>
                <a:cubicBezTo>
                  <a:pt x="2515" y="3299"/>
                  <a:pt x="1442" y="4232"/>
                  <a:pt x="792" y="5277"/>
                </a:cubicBezTo>
                <a:cubicBezTo>
                  <a:pt x="142" y="6294"/>
                  <a:pt x="0" y="7283"/>
                  <a:pt x="311" y="8272"/>
                </a:cubicBezTo>
                <a:cubicBezTo>
                  <a:pt x="650" y="9233"/>
                  <a:pt x="1385" y="10053"/>
                  <a:pt x="2572" y="10759"/>
                </a:cubicBezTo>
                <a:lnTo>
                  <a:pt x="7743" y="7764"/>
                </a:lnTo>
                <a:cubicBezTo>
                  <a:pt x="6867" y="7255"/>
                  <a:pt x="6386" y="6690"/>
                  <a:pt x="6302" y="6097"/>
                </a:cubicBezTo>
                <a:cubicBezTo>
                  <a:pt x="6217" y="5475"/>
                  <a:pt x="6556" y="4938"/>
                  <a:pt x="7347" y="4486"/>
                </a:cubicBezTo>
                <a:cubicBezTo>
                  <a:pt x="8094" y="4032"/>
                  <a:pt x="8867" y="3806"/>
                  <a:pt x="9664" y="3806"/>
                </a:cubicBezTo>
                <a:cubicBezTo>
                  <a:pt x="9711" y="3806"/>
                  <a:pt x="9758" y="3806"/>
                  <a:pt x="9805" y="3808"/>
                </a:cubicBezTo>
                <a:cubicBezTo>
                  <a:pt x="10653" y="3808"/>
                  <a:pt x="11501" y="4034"/>
                  <a:pt x="12320" y="4514"/>
                </a:cubicBezTo>
                <a:cubicBezTo>
                  <a:pt x="13337" y="5108"/>
                  <a:pt x="13846" y="6436"/>
                  <a:pt x="13846" y="8442"/>
                </a:cubicBezTo>
                <a:lnTo>
                  <a:pt x="13224" y="16354"/>
                </a:lnTo>
                <a:lnTo>
                  <a:pt x="16163" y="18021"/>
                </a:lnTo>
                <a:lnTo>
                  <a:pt x="31648" y="9035"/>
                </a:lnTo>
                <a:lnTo>
                  <a:pt x="28200" y="7057"/>
                </a:lnTo>
                <a:lnTo>
                  <a:pt x="19469" y="12115"/>
                </a:lnTo>
                <a:lnTo>
                  <a:pt x="19441" y="8809"/>
                </a:lnTo>
                <a:cubicBezTo>
                  <a:pt x="19639" y="7142"/>
                  <a:pt x="19695" y="5899"/>
                  <a:pt x="19582" y="5051"/>
                </a:cubicBezTo>
                <a:cubicBezTo>
                  <a:pt x="19469" y="4203"/>
                  <a:pt x="19243" y="3469"/>
                  <a:pt x="18847" y="2847"/>
                </a:cubicBezTo>
                <a:cubicBezTo>
                  <a:pt x="18452" y="2254"/>
                  <a:pt x="17858" y="1745"/>
                  <a:pt x="17096" y="1293"/>
                </a:cubicBezTo>
                <a:cubicBezTo>
                  <a:pt x="15586" y="420"/>
                  <a:pt x="13919" y="1"/>
                  <a:pt x="12095" y="1"/>
                </a:cubicBezTo>
                <a:close/>
              </a:path>
            </a:pathLst>
          </a:custGeom>
          <a:solidFill>
            <a:srgbClr val="3B516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8" name="Google Shape;1938;p43"/>
          <p:cNvSpPr/>
          <p:nvPr/>
        </p:nvSpPr>
        <p:spPr>
          <a:xfrm>
            <a:off x="11523212" y="6103323"/>
            <a:ext cx="1190983" cy="679843"/>
          </a:xfrm>
          <a:custGeom>
            <a:avLst/>
            <a:gdLst/>
            <a:ahLst/>
            <a:cxnLst/>
            <a:rect l="l" t="t" r="r" b="b"/>
            <a:pathLst>
              <a:path w="31535" h="18001" extrusionOk="0">
                <a:moveTo>
                  <a:pt x="12033" y="1"/>
                </a:moveTo>
                <a:cubicBezTo>
                  <a:pt x="11678" y="1"/>
                  <a:pt x="11321" y="20"/>
                  <a:pt x="10964" y="58"/>
                </a:cubicBezTo>
                <a:cubicBezTo>
                  <a:pt x="8505" y="340"/>
                  <a:pt x="6104" y="1132"/>
                  <a:pt x="3984" y="2431"/>
                </a:cubicBezTo>
                <a:cubicBezTo>
                  <a:pt x="2487" y="3307"/>
                  <a:pt x="1441" y="4240"/>
                  <a:pt x="791" y="5257"/>
                </a:cubicBezTo>
                <a:cubicBezTo>
                  <a:pt x="170" y="6133"/>
                  <a:pt x="0" y="7235"/>
                  <a:pt x="311" y="8252"/>
                </a:cubicBezTo>
                <a:cubicBezTo>
                  <a:pt x="622" y="9241"/>
                  <a:pt x="1385" y="10061"/>
                  <a:pt x="2572" y="10739"/>
                </a:cubicBezTo>
                <a:lnTo>
                  <a:pt x="7714" y="7744"/>
                </a:lnTo>
                <a:cubicBezTo>
                  <a:pt x="6838" y="7235"/>
                  <a:pt x="6358" y="6698"/>
                  <a:pt x="6273" y="6076"/>
                </a:cubicBezTo>
                <a:cubicBezTo>
                  <a:pt x="6188" y="5455"/>
                  <a:pt x="6527" y="4918"/>
                  <a:pt x="7319" y="4466"/>
                </a:cubicBezTo>
                <a:cubicBezTo>
                  <a:pt x="8053" y="4014"/>
                  <a:pt x="8901" y="3788"/>
                  <a:pt x="9777" y="3788"/>
                </a:cubicBezTo>
                <a:cubicBezTo>
                  <a:pt x="10681" y="3816"/>
                  <a:pt x="11529" y="4070"/>
                  <a:pt x="12292" y="4522"/>
                </a:cubicBezTo>
                <a:cubicBezTo>
                  <a:pt x="13309" y="5116"/>
                  <a:pt x="13818" y="6415"/>
                  <a:pt x="13789" y="8450"/>
                </a:cubicBezTo>
                <a:lnTo>
                  <a:pt x="13196" y="16333"/>
                </a:lnTo>
                <a:lnTo>
                  <a:pt x="16078" y="18001"/>
                </a:lnTo>
                <a:lnTo>
                  <a:pt x="31534" y="9015"/>
                </a:lnTo>
                <a:lnTo>
                  <a:pt x="28087" y="7065"/>
                </a:lnTo>
                <a:lnTo>
                  <a:pt x="19384" y="12123"/>
                </a:lnTo>
                <a:lnTo>
                  <a:pt x="19384" y="8817"/>
                </a:lnTo>
                <a:cubicBezTo>
                  <a:pt x="19554" y="7574"/>
                  <a:pt x="19610" y="6302"/>
                  <a:pt x="19525" y="5059"/>
                </a:cubicBezTo>
                <a:cubicBezTo>
                  <a:pt x="19441" y="4296"/>
                  <a:pt x="19186" y="3533"/>
                  <a:pt x="18762" y="2883"/>
                </a:cubicBezTo>
                <a:cubicBezTo>
                  <a:pt x="18310" y="2234"/>
                  <a:pt x="17745" y="1697"/>
                  <a:pt x="17039" y="1329"/>
                </a:cubicBezTo>
                <a:cubicBezTo>
                  <a:pt x="15512" y="460"/>
                  <a:pt x="13789" y="1"/>
                  <a:pt x="1203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FFFFFF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9" name="Google Shape;1939;p43"/>
          <p:cNvSpPr/>
          <p:nvPr/>
        </p:nvSpPr>
        <p:spPr>
          <a:xfrm>
            <a:off x="12565600" y="4652563"/>
            <a:ext cx="1092826" cy="623230"/>
          </a:xfrm>
          <a:custGeom>
            <a:avLst/>
            <a:gdLst/>
            <a:ahLst/>
            <a:cxnLst/>
            <a:rect l="l" t="t" r="r" b="b"/>
            <a:pathLst>
              <a:path w="28936" h="16502" extrusionOk="0">
                <a:moveTo>
                  <a:pt x="12848" y="0"/>
                </a:moveTo>
                <a:cubicBezTo>
                  <a:pt x="12385" y="0"/>
                  <a:pt x="11908" y="26"/>
                  <a:pt x="11416" y="78"/>
                </a:cubicBezTo>
                <a:cubicBezTo>
                  <a:pt x="9014" y="333"/>
                  <a:pt x="6584" y="1180"/>
                  <a:pt x="4126" y="2621"/>
                </a:cubicBezTo>
                <a:cubicBezTo>
                  <a:pt x="2742" y="3412"/>
                  <a:pt x="1696" y="4288"/>
                  <a:pt x="990" y="5221"/>
                </a:cubicBezTo>
                <a:cubicBezTo>
                  <a:pt x="283" y="6125"/>
                  <a:pt x="1" y="7001"/>
                  <a:pt x="142" y="7849"/>
                </a:cubicBezTo>
                <a:cubicBezTo>
                  <a:pt x="283" y="8668"/>
                  <a:pt x="877" y="9403"/>
                  <a:pt x="1894" y="9968"/>
                </a:cubicBezTo>
                <a:lnTo>
                  <a:pt x="7037" y="7001"/>
                </a:lnTo>
                <a:cubicBezTo>
                  <a:pt x="6500" y="6690"/>
                  <a:pt x="6330" y="6295"/>
                  <a:pt x="6500" y="5814"/>
                </a:cubicBezTo>
                <a:cubicBezTo>
                  <a:pt x="6641" y="5334"/>
                  <a:pt x="7065" y="4882"/>
                  <a:pt x="7743" y="4486"/>
                </a:cubicBezTo>
                <a:cubicBezTo>
                  <a:pt x="8591" y="4006"/>
                  <a:pt x="9438" y="3752"/>
                  <a:pt x="10314" y="3723"/>
                </a:cubicBezTo>
                <a:cubicBezTo>
                  <a:pt x="10421" y="3716"/>
                  <a:pt x="10526" y="3713"/>
                  <a:pt x="10629" y="3713"/>
                </a:cubicBezTo>
                <a:cubicBezTo>
                  <a:pt x="11346" y="3713"/>
                  <a:pt x="11979" y="3883"/>
                  <a:pt x="12547" y="4204"/>
                </a:cubicBezTo>
                <a:cubicBezTo>
                  <a:pt x="14185" y="5136"/>
                  <a:pt x="14044" y="6182"/>
                  <a:pt x="12123" y="7284"/>
                </a:cubicBezTo>
                <a:lnTo>
                  <a:pt x="9693" y="8696"/>
                </a:lnTo>
                <a:lnTo>
                  <a:pt x="13027" y="10618"/>
                </a:lnTo>
                <a:lnTo>
                  <a:pt x="15513" y="9149"/>
                </a:lnTo>
                <a:cubicBezTo>
                  <a:pt x="16502" y="8583"/>
                  <a:pt x="17491" y="8273"/>
                  <a:pt x="18452" y="8160"/>
                </a:cubicBezTo>
                <a:cubicBezTo>
                  <a:pt x="18582" y="8148"/>
                  <a:pt x="18713" y="8142"/>
                  <a:pt x="18844" y="8142"/>
                </a:cubicBezTo>
                <a:cubicBezTo>
                  <a:pt x="19680" y="8142"/>
                  <a:pt x="20532" y="8377"/>
                  <a:pt x="21363" y="8866"/>
                </a:cubicBezTo>
                <a:cubicBezTo>
                  <a:pt x="22041" y="9262"/>
                  <a:pt x="22352" y="9742"/>
                  <a:pt x="22238" y="10307"/>
                </a:cubicBezTo>
                <a:cubicBezTo>
                  <a:pt x="22125" y="10872"/>
                  <a:pt x="21645" y="11409"/>
                  <a:pt x="20713" y="11946"/>
                </a:cubicBezTo>
                <a:cubicBezTo>
                  <a:pt x="19921" y="12398"/>
                  <a:pt x="19017" y="12681"/>
                  <a:pt x="18057" y="12737"/>
                </a:cubicBezTo>
                <a:cubicBezTo>
                  <a:pt x="17869" y="12753"/>
                  <a:pt x="17688" y="12761"/>
                  <a:pt x="17515" y="12761"/>
                </a:cubicBezTo>
                <a:cubicBezTo>
                  <a:pt x="16774" y="12761"/>
                  <a:pt x="16164" y="12616"/>
                  <a:pt x="15683" y="12342"/>
                </a:cubicBezTo>
                <a:lnTo>
                  <a:pt x="10512" y="15337"/>
                </a:lnTo>
                <a:cubicBezTo>
                  <a:pt x="11586" y="15958"/>
                  <a:pt x="12886" y="16326"/>
                  <a:pt x="14383" y="16467"/>
                </a:cubicBezTo>
                <a:cubicBezTo>
                  <a:pt x="14686" y="16490"/>
                  <a:pt x="14993" y="16501"/>
                  <a:pt x="15305" y="16501"/>
                </a:cubicBezTo>
                <a:cubicBezTo>
                  <a:pt x="16536" y="16501"/>
                  <a:pt x="17840" y="16325"/>
                  <a:pt x="19215" y="15987"/>
                </a:cubicBezTo>
                <a:cubicBezTo>
                  <a:pt x="20939" y="15535"/>
                  <a:pt x="22549" y="14885"/>
                  <a:pt x="23990" y="14037"/>
                </a:cubicBezTo>
                <a:cubicBezTo>
                  <a:pt x="26477" y="12596"/>
                  <a:pt x="27975" y="11126"/>
                  <a:pt x="28455" y="9657"/>
                </a:cubicBezTo>
                <a:cubicBezTo>
                  <a:pt x="28935" y="8160"/>
                  <a:pt x="28314" y="6945"/>
                  <a:pt x="26590" y="5956"/>
                </a:cubicBezTo>
                <a:cubicBezTo>
                  <a:pt x="25488" y="5306"/>
                  <a:pt x="24216" y="4967"/>
                  <a:pt x="22804" y="4910"/>
                </a:cubicBezTo>
                <a:cubicBezTo>
                  <a:pt x="22714" y="4908"/>
                  <a:pt x="22625" y="4907"/>
                  <a:pt x="22535" y="4907"/>
                </a:cubicBezTo>
                <a:cubicBezTo>
                  <a:pt x="21177" y="4907"/>
                  <a:pt x="19769" y="5109"/>
                  <a:pt x="18311" y="5560"/>
                </a:cubicBezTo>
                <a:cubicBezTo>
                  <a:pt x="18961" y="4628"/>
                  <a:pt x="19215" y="3808"/>
                  <a:pt x="19074" y="3045"/>
                </a:cubicBezTo>
                <a:cubicBezTo>
                  <a:pt x="18904" y="2282"/>
                  <a:pt x="18424" y="1661"/>
                  <a:pt x="17604" y="1180"/>
                </a:cubicBezTo>
                <a:cubicBezTo>
                  <a:pt x="16233" y="394"/>
                  <a:pt x="14648" y="0"/>
                  <a:pt x="12848" y="0"/>
                </a:cubicBezTo>
                <a:close/>
              </a:path>
            </a:pathLst>
          </a:custGeom>
          <a:solidFill>
            <a:srgbClr val="3B516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40" name="Google Shape;1940;p43"/>
          <p:cNvSpPr/>
          <p:nvPr/>
        </p:nvSpPr>
        <p:spPr>
          <a:xfrm>
            <a:off x="12567754" y="4652563"/>
            <a:ext cx="1089577" cy="622136"/>
          </a:xfrm>
          <a:custGeom>
            <a:avLst/>
            <a:gdLst/>
            <a:ahLst/>
            <a:cxnLst/>
            <a:rect l="l" t="t" r="r" b="b"/>
            <a:pathLst>
              <a:path w="28850" h="16473" extrusionOk="0">
                <a:moveTo>
                  <a:pt x="12830" y="0"/>
                </a:moveTo>
                <a:cubicBezTo>
                  <a:pt x="12373" y="0"/>
                  <a:pt x="11901" y="26"/>
                  <a:pt x="11416" y="78"/>
                </a:cubicBezTo>
                <a:cubicBezTo>
                  <a:pt x="8816" y="417"/>
                  <a:pt x="6330" y="1265"/>
                  <a:pt x="4126" y="2621"/>
                </a:cubicBezTo>
                <a:cubicBezTo>
                  <a:pt x="2911" y="3271"/>
                  <a:pt x="1865" y="4147"/>
                  <a:pt x="989" y="5221"/>
                </a:cubicBezTo>
                <a:cubicBezTo>
                  <a:pt x="283" y="6125"/>
                  <a:pt x="0" y="7001"/>
                  <a:pt x="142" y="7849"/>
                </a:cubicBezTo>
                <a:cubicBezTo>
                  <a:pt x="283" y="8668"/>
                  <a:pt x="876" y="9375"/>
                  <a:pt x="1893" y="9968"/>
                </a:cubicBezTo>
                <a:lnTo>
                  <a:pt x="7008" y="6973"/>
                </a:lnTo>
                <a:cubicBezTo>
                  <a:pt x="6499" y="6690"/>
                  <a:pt x="6301" y="6266"/>
                  <a:pt x="6499" y="5814"/>
                </a:cubicBezTo>
                <a:cubicBezTo>
                  <a:pt x="6725" y="5221"/>
                  <a:pt x="7177" y="4741"/>
                  <a:pt x="7742" y="4486"/>
                </a:cubicBezTo>
                <a:cubicBezTo>
                  <a:pt x="8505" y="4006"/>
                  <a:pt x="9381" y="3752"/>
                  <a:pt x="10286" y="3695"/>
                </a:cubicBezTo>
                <a:cubicBezTo>
                  <a:pt x="10372" y="3689"/>
                  <a:pt x="10459" y="3686"/>
                  <a:pt x="10546" y="3686"/>
                </a:cubicBezTo>
                <a:cubicBezTo>
                  <a:pt x="11226" y="3686"/>
                  <a:pt x="11916" y="3878"/>
                  <a:pt x="12518" y="4204"/>
                </a:cubicBezTo>
                <a:cubicBezTo>
                  <a:pt x="14157" y="5136"/>
                  <a:pt x="13987" y="6182"/>
                  <a:pt x="12094" y="7284"/>
                </a:cubicBezTo>
                <a:lnTo>
                  <a:pt x="9664" y="8696"/>
                </a:lnTo>
                <a:lnTo>
                  <a:pt x="12970" y="10618"/>
                </a:lnTo>
                <a:lnTo>
                  <a:pt x="15485" y="9149"/>
                </a:lnTo>
                <a:cubicBezTo>
                  <a:pt x="16361" y="8612"/>
                  <a:pt x="17378" y="8273"/>
                  <a:pt x="18395" y="8160"/>
                </a:cubicBezTo>
                <a:cubicBezTo>
                  <a:pt x="18496" y="8154"/>
                  <a:pt x="18598" y="8151"/>
                  <a:pt x="18699" y="8151"/>
                </a:cubicBezTo>
                <a:cubicBezTo>
                  <a:pt x="19613" y="8151"/>
                  <a:pt x="20517" y="8383"/>
                  <a:pt x="21306" y="8866"/>
                </a:cubicBezTo>
                <a:cubicBezTo>
                  <a:pt x="21984" y="9262"/>
                  <a:pt x="22266" y="9742"/>
                  <a:pt x="22153" y="10307"/>
                </a:cubicBezTo>
                <a:cubicBezTo>
                  <a:pt x="22068" y="10872"/>
                  <a:pt x="21560" y="11409"/>
                  <a:pt x="20656" y="11946"/>
                </a:cubicBezTo>
                <a:cubicBezTo>
                  <a:pt x="19836" y="12426"/>
                  <a:pt x="18932" y="12681"/>
                  <a:pt x="18000" y="12737"/>
                </a:cubicBezTo>
                <a:cubicBezTo>
                  <a:pt x="17815" y="12763"/>
                  <a:pt x="17631" y="12775"/>
                  <a:pt x="17447" y="12775"/>
                </a:cubicBezTo>
                <a:cubicBezTo>
                  <a:pt x="16816" y="12775"/>
                  <a:pt x="16195" y="12626"/>
                  <a:pt x="15626" y="12342"/>
                </a:cubicBezTo>
                <a:lnTo>
                  <a:pt x="10483" y="15337"/>
                </a:lnTo>
                <a:cubicBezTo>
                  <a:pt x="11670" y="15987"/>
                  <a:pt x="12970" y="16382"/>
                  <a:pt x="14326" y="16439"/>
                </a:cubicBezTo>
                <a:cubicBezTo>
                  <a:pt x="14657" y="16462"/>
                  <a:pt x="14987" y="16473"/>
                  <a:pt x="15316" y="16473"/>
                </a:cubicBezTo>
                <a:cubicBezTo>
                  <a:pt x="16615" y="16473"/>
                  <a:pt x="17895" y="16297"/>
                  <a:pt x="19158" y="15958"/>
                </a:cubicBezTo>
                <a:cubicBezTo>
                  <a:pt x="20825" y="15535"/>
                  <a:pt x="22408" y="14885"/>
                  <a:pt x="23905" y="14037"/>
                </a:cubicBezTo>
                <a:cubicBezTo>
                  <a:pt x="26392" y="12596"/>
                  <a:pt x="27861" y="11126"/>
                  <a:pt x="28370" y="9657"/>
                </a:cubicBezTo>
                <a:cubicBezTo>
                  <a:pt x="28850" y="8188"/>
                  <a:pt x="28228" y="6945"/>
                  <a:pt x="26505" y="5956"/>
                </a:cubicBezTo>
                <a:cubicBezTo>
                  <a:pt x="25346" y="5306"/>
                  <a:pt x="24046" y="4938"/>
                  <a:pt x="22718" y="4938"/>
                </a:cubicBezTo>
                <a:cubicBezTo>
                  <a:pt x="22564" y="4933"/>
                  <a:pt x="22410" y="4930"/>
                  <a:pt x="22257" y="4930"/>
                </a:cubicBezTo>
                <a:cubicBezTo>
                  <a:pt x="20891" y="4930"/>
                  <a:pt x="19549" y="5154"/>
                  <a:pt x="18254" y="5560"/>
                </a:cubicBezTo>
                <a:cubicBezTo>
                  <a:pt x="18932" y="4656"/>
                  <a:pt x="19186" y="3808"/>
                  <a:pt x="19017" y="3045"/>
                </a:cubicBezTo>
                <a:cubicBezTo>
                  <a:pt x="18819" y="2226"/>
                  <a:pt x="18282" y="1548"/>
                  <a:pt x="17547" y="1180"/>
                </a:cubicBezTo>
                <a:cubicBezTo>
                  <a:pt x="16176" y="394"/>
                  <a:pt x="14609" y="0"/>
                  <a:pt x="1283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FFFFFF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44" name="Google Shape;1944;p43"/>
          <p:cNvSpPr txBox="1"/>
          <p:nvPr/>
        </p:nvSpPr>
        <p:spPr>
          <a:xfrm>
            <a:off x="2127573" y="2622642"/>
            <a:ext cx="10394723" cy="1193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Mumtoz matn yuzasidan topshiriqlar </a:t>
            </a:r>
            <a:endParaRPr lang="en-US" sz="3400" b="1" kern="0" dirty="0">
              <a:solidFill>
                <a:srgbClr val="FFFFFF"/>
              </a:solidFill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947" name="Google Shape;1947;p43"/>
          <p:cNvSpPr txBox="1"/>
          <p:nvPr/>
        </p:nvSpPr>
        <p:spPr>
          <a:xfrm>
            <a:off x="3489750" y="4709697"/>
            <a:ext cx="8692725" cy="6949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Baytning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umumiy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ma’nosi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,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badiiy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xususiyatlari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ustida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mulohaza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yuriti</a:t>
            </a:r>
            <a:r>
              <a:rPr lang="uz-Latn-UZ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ng</a:t>
            </a:r>
            <a:endParaRPr lang="en-US" sz="3400" b="1" kern="0" dirty="0">
              <a:solidFill>
                <a:srgbClr val="FFFFFF"/>
              </a:solidFill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950" name="Google Shape;1950;p43"/>
          <p:cNvSpPr txBox="1"/>
          <p:nvPr/>
        </p:nvSpPr>
        <p:spPr>
          <a:xfrm>
            <a:off x="3313695" y="5677775"/>
            <a:ext cx="6517460" cy="1323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B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aytning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nasriy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bayonini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yaratish</a:t>
            </a:r>
            <a:endParaRPr sz="3400" b="1" kern="0" dirty="0">
              <a:solidFill>
                <a:srgbClr val="FFFFFF"/>
              </a:solidFill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953" name="Google Shape;1953;p43"/>
          <p:cNvSpPr txBox="1"/>
          <p:nvPr/>
        </p:nvSpPr>
        <p:spPr>
          <a:xfrm>
            <a:off x="2832129" y="7785562"/>
            <a:ext cx="8245799" cy="6949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H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ozirgi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kitobxonga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tushunilishi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qiyin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bo‘lgan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so‘zlar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lug‘atini</a:t>
            </a:r>
            <a:r>
              <a:rPr lang="en-US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400" b="1" kern="0" dirty="0" err="1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tuzi</a:t>
            </a:r>
            <a:r>
              <a:rPr lang="uz-Latn-UZ" sz="3400" b="1" kern="0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ng</a:t>
            </a:r>
            <a:endParaRPr lang="en-US" sz="3400" b="1" kern="0" dirty="0">
              <a:solidFill>
                <a:srgbClr val="FFFFFF"/>
              </a:solidFill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1955" name="Google Shape;1955;p43"/>
          <p:cNvGrpSpPr/>
          <p:nvPr/>
        </p:nvGrpSpPr>
        <p:grpSpPr>
          <a:xfrm>
            <a:off x="2431046" y="4415830"/>
            <a:ext cx="666433" cy="665856"/>
            <a:chOff x="1757650" y="1344463"/>
            <a:chExt cx="338625" cy="338332"/>
          </a:xfrm>
        </p:grpSpPr>
        <p:sp>
          <p:nvSpPr>
            <p:cNvPr id="1956" name="Google Shape;1956;p43"/>
            <p:cNvSpPr/>
            <p:nvPr/>
          </p:nvSpPr>
          <p:spPr>
            <a:xfrm>
              <a:off x="1916865" y="1384103"/>
              <a:ext cx="89163" cy="89183"/>
            </a:xfrm>
            <a:custGeom>
              <a:avLst/>
              <a:gdLst/>
              <a:ahLst/>
              <a:cxnLst/>
              <a:rect l="l" t="t" r="r" b="b"/>
              <a:pathLst>
                <a:path w="5095" h="5094" extrusionOk="0">
                  <a:moveTo>
                    <a:pt x="565" y="0"/>
                  </a:moveTo>
                  <a:cubicBezTo>
                    <a:pt x="251" y="0"/>
                    <a:pt x="1" y="254"/>
                    <a:pt x="1" y="568"/>
                  </a:cubicBezTo>
                  <a:cubicBezTo>
                    <a:pt x="1" y="879"/>
                    <a:pt x="251" y="1132"/>
                    <a:pt x="565" y="1132"/>
                  </a:cubicBezTo>
                  <a:cubicBezTo>
                    <a:pt x="2440" y="1135"/>
                    <a:pt x="3959" y="2654"/>
                    <a:pt x="3962" y="4529"/>
                  </a:cubicBezTo>
                  <a:cubicBezTo>
                    <a:pt x="3962" y="4843"/>
                    <a:pt x="4216" y="5094"/>
                    <a:pt x="4530" y="5094"/>
                  </a:cubicBezTo>
                  <a:cubicBezTo>
                    <a:pt x="4841" y="5094"/>
                    <a:pt x="5094" y="4843"/>
                    <a:pt x="5094" y="4529"/>
                  </a:cubicBezTo>
                  <a:cubicBezTo>
                    <a:pt x="5091" y="2029"/>
                    <a:pt x="3065" y="3"/>
                    <a:pt x="5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57" name="Google Shape;1957;p43"/>
            <p:cNvSpPr/>
            <p:nvPr/>
          </p:nvSpPr>
          <p:spPr>
            <a:xfrm>
              <a:off x="1802520" y="1344463"/>
              <a:ext cx="258090" cy="338332"/>
            </a:xfrm>
            <a:custGeom>
              <a:avLst/>
              <a:gdLst/>
              <a:ahLst/>
              <a:cxnLst/>
              <a:rect l="l" t="t" r="r" b="b"/>
              <a:pathLst>
                <a:path w="14748" h="19325" extrusionOk="0">
                  <a:moveTo>
                    <a:pt x="7088" y="1135"/>
                  </a:moveTo>
                  <a:cubicBezTo>
                    <a:pt x="8391" y="1135"/>
                    <a:pt x="9651" y="1571"/>
                    <a:pt x="10668" y="2397"/>
                  </a:cubicBezTo>
                  <a:cubicBezTo>
                    <a:pt x="13159" y="4417"/>
                    <a:pt x="13473" y="8104"/>
                    <a:pt x="11360" y="10516"/>
                  </a:cubicBezTo>
                  <a:cubicBezTo>
                    <a:pt x="10572" y="11419"/>
                    <a:pt x="10085" y="12503"/>
                    <a:pt x="9962" y="13626"/>
                  </a:cubicBezTo>
                  <a:lnTo>
                    <a:pt x="4237" y="13626"/>
                  </a:lnTo>
                  <a:cubicBezTo>
                    <a:pt x="4107" y="12482"/>
                    <a:pt x="3630" y="11407"/>
                    <a:pt x="2866" y="10550"/>
                  </a:cubicBezTo>
                  <a:cubicBezTo>
                    <a:pt x="1658" y="9191"/>
                    <a:pt x="1184" y="7367"/>
                    <a:pt x="1571" y="5549"/>
                  </a:cubicBezTo>
                  <a:cubicBezTo>
                    <a:pt x="2020" y="3427"/>
                    <a:pt x="3748" y="1706"/>
                    <a:pt x="5873" y="1262"/>
                  </a:cubicBezTo>
                  <a:cubicBezTo>
                    <a:pt x="6278" y="1177"/>
                    <a:pt x="6685" y="1135"/>
                    <a:pt x="7088" y="1135"/>
                  </a:cubicBezTo>
                  <a:close/>
                  <a:moveTo>
                    <a:pt x="9931" y="14759"/>
                  </a:moveTo>
                  <a:lnTo>
                    <a:pt x="9931" y="15323"/>
                  </a:lnTo>
                  <a:cubicBezTo>
                    <a:pt x="9931" y="15637"/>
                    <a:pt x="9678" y="15891"/>
                    <a:pt x="9364" y="15891"/>
                  </a:cubicBezTo>
                  <a:lnTo>
                    <a:pt x="4835" y="15891"/>
                  </a:lnTo>
                  <a:cubicBezTo>
                    <a:pt x="4521" y="15891"/>
                    <a:pt x="4270" y="15637"/>
                    <a:pt x="4270" y="15323"/>
                  </a:cubicBezTo>
                  <a:lnTo>
                    <a:pt x="4270" y="14759"/>
                  </a:lnTo>
                  <a:close/>
                  <a:moveTo>
                    <a:pt x="8699" y="17023"/>
                  </a:moveTo>
                  <a:cubicBezTo>
                    <a:pt x="8464" y="17694"/>
                    <a:pt x="7827" y="18192"/>
                    <a:pt x="7099" y="18192"/>
                  </a:cubicBezTo>
                  <a:cubicBezTo>
                    <a:pt x="6371" y="18192"/>
                    <a:pt x="5734" y="17694"/>
                    <a:pt x="5499" y="17023"/>
                  </a:cubicBezTo>
                  <a:close/>
                  <a:moveTo>
                    <a:pt x="7087" y="0"/>
                  </a:moveTo>
                  <a:cubicBezTo>
                    <a:pt x="6607" y="0"/>
                    <a:pt x="6123" y="50"/>
                    <a:pt x="5641" y="151"/>
                  </a:cubicBezTo>
                  <a:cubicBezTo>
                    <a:pt x="3053" y="712"/>
                    <a:pt x="1027" y="2729"/>
                    <a:pt x="462" y="5314"/>
                  </a:cubicBezTo>
                  <a:cubicBezTo>
                    <a:pt x="0" y="7488"/>
                    <a:pt x="568" y="9671"/>
                    <a:pt x="2020" y="11301"/>
                  </a:cubicBezTo>
                  <a:cubicBezTo>
                    <a:pt x="2730" y="12099"/>
                    <a:pt x="3135" y="13149"/>
                    <a:pt x="3135" y="14191"/>
                  </a:cubicBezTo>
                  <a:lnTo>
                    <a:pt x="3135" y="15323"/>
                  </a:lnTo>
                  <a:cubicBezTo>
                    <a:pt x="3138" y="16060"/>
                    <a:pt x="3612" y="16709"/>
                    <a:pt x="4309" y="16939"/>
                  </a:cubicBezTo>
                  <a:cubicBezTo>
                    <a:pt x="4409" y="17518"/>
                    <a:pt x="4681" y="18053"/>
                    <a:pt x="5094" y="18473"/>
                  </a:cubicBezTo>
                  <a:cubicBezTo>
                    <a:pt x="5642" y="19040"/>
                    <a:pt x="6371" y="19324"/>
                    <a:pt x="7099" y="19324"/>
                  </a:cubicBezTo>
                  <a:cubicBezTo>
                    <a:pt x="7828" y="19324"/>
                    <a:pt x="8556" y="19040"/>
                    <a:pt x="9104" y="18473"/>
                  </a:cubicBezTo>
                  <a:cubicBezTo>
                    <a:pt x="9518" y="18053"/>
                    <a:pt x="9790" y="17518"/>
                    <a:pt x="9889" y="16939"/>
                  </a:cubicBezTo>
                  <a:cubicBezTo>
                    <a:pt x="10587" y="16709"/>
                    <a:pt x="11061" y="16060"/>
                    <a:pt x="11064" y="15323"/>
                  </a:cubicBezTo>
                  <a:lnTo>
                    <a:pt x="11064" y="14191"/>
                  </a:lnTo>
                  <a:cubicBezTo>
                    <a:pt x="11064" y="13149"/>
                    <a:pt x="11471" y="12108"/>
                    <a:pt x="12211" y="11262"/>
                  </a:cubicBezTo>
                  <a:cubicBezTo>
                    <a:pt x="14747" y="8366"/>
                    <a:pt x="14370" y="3943"/>
                    <a:pt x="11381" y="1518"/>
                  </a:cubicBezTo>
                  <a:cubicBezTo>
                    <a:pt x="10159" y="525"/>
                    <a:pt x="8647" y="0"/>
                    <a:pt x="708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 dirty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58" name="Google Shape;1958;p43"/>
            <p:cNvSpPr/>
            <p:nvPr/>
          </p:nvSpPr>
          <p:spPr>
            <a:xfrm>
              <a:off x="1757650" y="1463402"/>
              <a:ext cx="39655" cy="19836"/>
            </a:xfrm>
            <a:custGeom>
              <a:avLst/>
              <a:gdLst/>
              <a:ahLst/>
              <a:cxnLst/>
              <a:rect l="l" t="t" r="r" b="b"/>
              <a:pathLst>
                <a:path w="2266" h="1133" extrusionOk="0">
                  <a:moveTo>
                    <a:pt x="569" y="0"/>
                  </a:moveTo>
                  <a:cubicBezTo>
                    <a:pt x="255" y="0"/>
                    <a:pt x="1" y="254"/>
                    <a:pt x="1" y="568"/>
                  </a:cubicBezTo>
                  <a:cubicBezTo>
                    <a:pt x="1" y="879"/>
                    <a:pt x="255" y="1133"/>
                    <a:pt x="569" y="1133"/>
                  </a:cubicBezTo>
                  <a:lnTo>
                    <a:pt x="1701" y="1133"/>
                  </a:lnTo>
                  <a:cubicBezTo>
                    <a:pt x="2012" y="1133"/>
                    <a:pt x="2266" y="879"/>
                    <a:pt x="2266" y="568"/>
                  </a:cubicBezTo>
                  <a:cubicBezTo>
                    <a:pt x="2266" y="254"/>
                    <a:pt x="2012" y="0"/>
                    <a:pt x="170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59" name="Google Shape;1959;p43"/>
            <p:cNvSpPr/>
            <p:nvPr/>
          </p:nvSpPr>
          <p:spPr>
            <a:xfrm>
              <a:off x="1759715" y="1397025"/>
              <a:ext cx="35525" cy="33632"/>
            </a:xfrm>
            <a:custGeom>
              <a:avLst/>
              <a:gdLst/>
              <a:ahLst/>
              <a:cxnLst/>
              <a:rect l="l" t="t" r="r" b="b"/>
              <a:pathLst>
                <a:path w="2030" h="1921" extrusionOk="0">
                  <a:moveTo>
                    <a:pt x="622" y="0"/>
                  </a:moveTo>
                  <a:cubicBezTo>
                    <a:pt x="476" y="0"/>
                    <a:pt x="331" y="56"/>
                    <a:pt x="221" y="168"/>
                  </a:cubicBezTo>
                  <a:cubicBezTo>
                    <a:pt x="4" y="385"/>
                    <a:pt x="1" y="739"/>
                    <a:pt x="215" y="962"/>
                  </a:cubicBezTo>
                  <a:lnTo>
                    <a:pt x="1015" y="1762"/>
                  </a:lnTo>
                  <a:cubicBezTo>
                    <a:pt x="1125" y="1868"/>
                    <a:pt x="1267" y="1921"/>
                    <a:pt x="1409" y="1921"/>
                  </a:cubicBezTo>
                  <a:cubicBezTo>
                    <a:pt x="1554" y="1921"/>
                    <a:pt x="1699" y="1865"/>
                    <a:pt x="1809" y="1753"/>
                  </a:cubicBezTo>
                  <a:cubicBezTo>
                    <a:pt x="2027" y="1536"/>
                    <a:pt x="2030" y="1183"/>
                    <a:pt x="1815" y="962"/>
                  </a:cubicBezTo>
                  <a:lnTo>
                    <a:pt x="1015" y="159"/>
                  </a:lnTo>
                  <a:cubicBezTo>
                    <a:pt x="905" y="53"/>
                    <a:pt x="763" y="0"/>
                    <a:pt x="62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60" name="Google Shape;1960;p43"/>
            <p:cNvSpPr/>
            <p:nvPr/>
          </p:nvSpPr>
          <p:spPr>
            <a:xfrm>
              <a:off x="1759400" y="1515982"/>
              <a:ext cx="35840" cy="33860"/>
            </a:xfrm>
            <a:custGeom>
              <a:avLst/>
              <a:gdLst/>
              <a:ahLst/>
              <a:cxnLst/>
              <a:rect l="l" t="t" r="r" b="b"/>
              <a:pathLst>
                <a:path w="2048" h="1934" extrusionOk="0">
                  <a:moveTo>
                    <a:pt x="1427" y="0"/>
                  </a:moveTo>
                  <a:cubicBezTo>
                    <a:pt x="1285" y="0"/>
                    <a:pt x="1143" y="53"/>
                    <a:pt x="1033" y="159"/>
                  </a:cubicBezTo>
                  <a:lnTo>
                    <a:pt x="233" y="962"/>
                  </a:lnTo>
                  <a:cubicBezTo>
                    <a:pt x="4" y="1179"/>
                    <a:pt x="1" y="1545"/>
                    <a:pt x="227" y="1768"/>
                  </a:cubicBezTo>
                  <a:cubicBezTo>
                    <a:pt x="338" y="1879"/>
                    <a:pt x="482" y="1934"/>
                    <a:pt x="627" y="1934"/>
                  </a:cubicBezTo>
                  <a:cubicBezTo>
                    <a:pt x="774" y="1934"/>
                    <a:pt x="922" y="1876"/>
                    <a:pt x="1033" y="1762"/>
                  </a:cubicBezTo>
                  <a:lnTo>
                    <a:pt x="1833" y="962"/>
                  </a:lnTo>
                  <a:cubicBezTo>
                    <a:pt x="2048" y="738"/>
                    <a:pt x="2045" y="385"/>
                    <a:pt x="1827" y="168"/>
                  </a:cubicBezTo>
                  <a:cubicBezTo>
                    <a:pt x="1717" y="56"/>
                    <a:pt x="1572" y="0"/>
                    <a:pt x="14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61" name="Google Shape;1961;p43"/>
            <p:cNvSpPr/>
            <p:nvPr/>
          </p:nvSpPr>
          <p:spPr>
            <a:xfrm>
              <a:off x="2056200" y="1463402"/>
              <a:ext cx="39655" cy="19836"/>
            </a:xfrm>
            <a:custGeom>
              <a:avLst/>
              <a:gdLst/>
              <a:ahLst/>
              <a:cxnLst/>
              <a:rect l="l" t="t" r="r" b="b"/>
              <a:pathLst>
                <a:path w="2266" h="1133" extrusionOk="0">
                  <a:moveTo>
                    <a:pt x="568" y="0"/>
                  </a:moveTo>
                  <a:cubicBezTo>
                    <a:pt x="254" y="0"/>
                    <a:pt x="1" y="254"/>
                    <a:pt x="1" y="568"/>
                  </a:cubicBezTo>
                  <a:cubicBezTo>
                    <a:pt x="1" y="879"/>
                    <a:pt x="254" y="1133"/>
                    <a:pt x="568" y="1133"/>
                  </a:cubicBezTo>
                  <a:lnTo>
                    <a:pt x="1701" y="1133"/>
                  </a:lnTo>
                  <a:cubicBezTo>
                    <a:pt x="2012" y="1133"/>
                    <a:pt x="2265" y="879"/>
                    <a:pt x="2265" y="568"/>
                  </a:cubicBezTo>
                  <a:cubicBezTo>
                    <a:pt x="2265" y="254"/>
                    <a:pt x="2012" y="0"/>
                    <a:pt x="170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 dirty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62" name="Google Shape;1962;p43"/>
            <p:cNvSpPr/>
            <p:nvPr/>
          </p:nvSpPr>
          <p:spPr>
            <a:xfrm>
              <a:off x="2055780" y="1397025"/>
              <a:ext cx="38010" cy="33772"/>
            </a:xfrm>
            <a:custGeom>
              <a:avLst/>
              <a:gdLst/>
              <a:ahLst/>
              <a:cxnLst/>
              <a:rect l="l" t="t" r="r" b="b"/>
              <a:pathLst>
                <a:path w="2172" h="1929" extrusionOk="0">
                  <a:moveTo>
                    <a:pt x="1550" y="0"/>
                  </a:moveTo>
                  <a:cubicBezTo>
                    <a:pt x="1409" y="0"/>
                    <a:pt x="1267" y="53"/>
                    <a:pt x="1157" y="159"/>
                  </a:cubicBezTo>
                  <a:lnTo>
                    <a:pt x="357" y="962"/>
                  </a:lnTo>
                  <a:cubicBezTo>
                    <a:pt x="1" y="1318"/>
                    <a:pt x="251" y="1928"/>
                    <a:pt x="756" y="1928"/>
                  </a:cubicBezTo>
                  <a:cubicBezTo>
                    <a:pt x="907" y="1928"/>
                    <a:pt x="1051" y="1868"/>
                    <a:pt x="1157" y="1762"/>
                  </a:cubicBezTo>
                  <a:lnTo>
                    <a:pt x="1957" y="959"/>
                  </a:lnTo>
                  <a:cubicBezTo>
                    <a:pt x="2172" y="739"/>
                    <a:pt x="2169" y="385"/>
                    <a:pt x="1951" y="168"/>
                  </a:cubicBezTo>
                  <a:cubicBezTo>
                    <a:pt x="1841" y="56"/>
                    <a:pt x="1696" y="0"/>
                    <a:pt x="155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63" name="Google Shape;1963;p43"/>
            <p:cNvSpPr/>
            <p:nvPr/>
          </p:nvSpPr>
          <p:spPr>
            <a:xfrm>
              <a:off x="2058265" y="1515982"/>
              <a:ext cx="38010" cy="33772"/>
            </a:xfrm>
            <a:custGeom>
              <a:avLst/>
              <a:gdLst/>
              <a:ahLst/>
              <a:cxnLst/>
              <a:rect l="l" t="t" r="r" b="b"/>
              <a:pathLst>
                <a:path w="2172" h="1929" extrusionOk="0">
                  <a:moveTo>
                    <a:pt x="622" y="0"/>
                  </a:moveTo>
                  <a:cubicBezTo>
                    <a:pt x="476" y="0"/>
                    <a:pt x="331" y="56"/>
                    <a:pt x="221" y="168"/>
                  </a:cubicBezTo>
                  <a:cubicBezTo>
                    <a:pt x="4" y="385"/>
                    <a:pt x="1" y="738"/>
                    <a:pt x="215" y="962"/>
                  </a:cubicBezTo>
                  <a:lnTo>
                    <a:pt x="1015" y="1762"/>
                  </a:lnTo>
                  <a:cubicBezTo>
                    <a:pt x="1121" y="1868"/>
                    <a:pt x="1266" y="1928"/>
                    <a:pt x="1417" y="1928"/>
                  </a:cubicBezTo>
                  <a:cubicBezTo>
                    <a:pt x="1921" y="1928"/>
                    <a:pt x="2172" y="1318"/>
                    <a:pt x="1815" y="962"/>
                  </a:cubicBezTo>
                  <a:lnTo>
                    <a:pt x="1015" y="159"/>
                  </a:lnTo>
                  <a:cubicBezTo>
                    <a:pt x="905" y="53"/>
                    <a:pt x="763" y="0"/>
                    <a:pt x="62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964" name="Google Shape;1964;p43"/>
          <p:cNvSpPr/>
          <p:nvPr/>
        </p:nvSpPr>
        <p:spPr>
          <a:xfrm>
            <a:off x="2127573" y="7435534"/>
            <a:ext cx="672103" cy="669540"/>
          </a:xfrm>
          <a:custGeom>
            <a:avLst/>
            <a:gdLst/>
            <a:ahLst/>
            <a:cxnLst/>
            <a:rect l="l" t="t" r="r" b="b"/>
            <a:pathLst>
              <a:path w="19401" h="19327" extrusionOk="0">
                <a:moveTo>
                  <a:pt x="14796" y="1700"/>
                </a:moveTo>
                <a:lnTo>
                  <a:pt x="17815" y="3965"/>
                </a:lnTo>
                <a:lnTo>
                  <a:pt x="14796" y="6229"/>
                </a:lnTo>
                <a:lnTo>
                  <a:pt x="14796" y="5097"/>
                </a:lnTo>
                <a:cubicBezTo>
                  <a:pt x="14796" y="4783"/>
                  <a:pt x="14542" y="4529"/>
                  <a:pt x="14231" y="4529"/>
                </a:cubicBezTo>
                <a:lnTo>
                  <a:pt x="10795" y="4529"/>
                </a:lnTo>
                <a:cubicBezTo>
                  <a:pt x="9807" y="4529"/>
                  <a:pt x="8893" y="5046"/>
                  <a:pt x="8379" y="5888"/>
                </a:cubicBezTo>
                <a:cubicBezTo>
                  <a:pt x="8177" y="5547"/>
                  <a:pt x="7932" y="5230"/>
                  <a:pt x="7658" y="4946"/>
                </a:cubicBezTo>
                <a:cubicBezTo>
                  <a:pt x="8409" y="3974"/>
                  <a:pt x="9566" y="3403"/>
                  <a:pt x="10795" y="3397"/>
                </a:cubicBezTo>
                <a:lnTo>
                  <a:pt x="14231" y="3397"/>
                </a:lnTo>
                <a:cubicBezTo>
                  <a:pt x="14542" y="3397"/>
                  <a:pt x="14796" y="3143"/>
                  <a:pt x="14796" y="2832"/>
                </a:cubicBezTo>
                <a:lnTo>
                  <a:pt x="14796" y="1700"/>
                </a:lnTo>
                <a:close/>
                <a:moveTo>
                  <a:pt x="5807" y="13011"/>
                </a:moveTo>
                <a:cubicBezTo>
                  <a:pt x="5888" y="13398"/>
                  <a:pt x="6015" y="13778"/>
                  <a:pt x="6184" y="14137"/>
                </a:cubicBezTo>
                <a:cubicBezTo>
                  <a:pt x="5538" y="14566"/>
                  <a:pt x="4777" y="14796"/>
                  <a:pt x="4001" y="14796"/>
                </a:cubicBezTo>
                <a:lnTo>
                  <a:pt x="1700" y="14796"/>
                </a:lnTo>
                <a:cubicBezTo>
                  <a:pt x="1386" y="14796"/>
                  <a:pt x="1133" y="14542"/>
                  <a:pt x="1133" y="14231"/>
                </a:cubicBezTo>
                <a:cubicBezTo>
                  <a:pt x="1133" y="13917"/>
                  <a:pt x="1386" y="13663"/>
                  <a:pt x="1700" y="13663"/>
                </a:cubicBezTo>
                <a:lnTo>
                  <a:pt x="4001" y="13663"/>
                </a:lnTo>
                <a:cubicBezTo>
                  <a:pt x="4662" y="13663"/>
                  <a:pt x="5299" y="13434"/>
                  <a:pt x="5807" y="13011"/>
                </a:cubicBezTo>
                <a:close/>
                <a:moveTo>
                  <a:pt x="4001" y="4529"/>
                </a:moveTo>
                <a:cubicBezTo>
                  <a:pt x="6190" y="4532"/>
                  <a:pt x="7963" y="6305"/>
                  <a:pt x="7966" y="8494"/>
                </a:cubicBezTo>
                <a:lnTo>
                  <a:pt x="7966" y="11966"/>
                </a:lnTo>
                <a:cubicBezTo>
                  <a:pt x="7966" y="13527"/>
                  <a:pt x="9231" y="14792"/>
                  <a:pt x="10795" y="14796"/>
                </a:cubicBezTo>
                <a:lnTo>
                  <a:pt x="14231" y="14796"/>
                </a:lnTo>
                <a:cubicBezTo>
                  <a:pt x="14542" y="14796"/>
                  <a:pt x="14796" y="14542"/>
                  <a:pt x="14796" y="14231"/>
                </a:cubicBezTo>
                <a:lnTo>
                  <a:pt x="14796" y="13099"/>
                </a:lnTo>
                <a:lnTo>
                  <a:pt x="17815" y="15363"/>
                </a:lnTo>
                <a:lnTo>
                  <a:pt x="14796" y="17628"/>
                </a:lnTo>
                <a:lnTo>
                  <a:pt x="14796" y="16495"/>
                </a:lnTo>
                <a:cubicBezTo>
                  <a:pt x="14796" y="16181"/>
                  <a:pt x="14542" y="15928"/>
                  <a:pt x="14231" y="15928"/>
                </a:cubicBezTo>
                <a:lnTo>
                  <a:pt x="10795" y="15928"/>
                </a:lnTo>
                <a:cubicBezTo>
                  <a:pt x="8606" y="15925"/>
                  <a:pt x="6833" y="14152"/>
                  <a:pt x="6833" y="11966"/>
                </a:cubicBezTo>
                <a:lnTo>
                  <a:pt x="6833" y="8494"/>
                </a:lnTo>
                <a:cubicBezTo>
                  <a:pt x="6830" y="6930"/>
                  <a:pt x="5565" y="5665"/>
                  <a:pt x="4001" y="5662"/>
                </a:cubicBezTo>
                <a:lnTo>
                  <a:pt x="1700" y="5662"/>
                </a:lnTo>
                <a:cubicBezTo>
                  <a:pt x="1386" y="5662"/>
                  <a:pt x="1133" y="5408"/>
                  <a:pt x="1133" y="5097"/>
                </a:cubicBezTo>
                <a:cubicBezTo>
                  <a:pt x="1133" y="4783"/>
                  <a:pt x="1386" y="4529"/>
                  <a:pt x="1700" y="4529"/>
                </a:cubicBezTo>
                <a:close/>
                <a:moveTo>
                  <a:pt x="14230" y="0"/>
                </a:moveTo>
                <a:cubicBezTo>
                  <a:pt x="13937" y="0"/>
                  <a:pt x="13663" y="232"/>
                  <a:pt x="13663" y="568"/>
                </a:cubicBezTo>
                <a:lnTo>
                  <a:pt x="13663" y="2265"/>
                </a:lnTo>
                <a:lnTo>
                  <a:pt x="10795" y="2265"/>
                </a:lnTo>
                <a:cubicBezTo>
                  <a:pt x="9228" y="2265"/>
                  <a:pt x="7745" y="2989"/>
                  <a:pt x="6782" y="4224"/>
                </a:cubicBezTo>
                <a:cubicBezTo>
                  <a:pt x="5955" y="3684"/>
                  <a:pt x="4988" y="3397"/>
                  <a:pt x="4001" y="3397"/>
                </a:cubicBezTo>
                <a:lnTo>
                  <a:pt x="1700" y="3397"/>
                </a:lnTo>
                <a:cubicBezTo>
                  <a:pt x="761" y="3397"/>
                  <a:pt x="0" y="4158"/>
                  <a:pt x="0" y="5097"/>
                </a:cubicBezTo>
                <a:cubicBezTo>
                  <a:pt x="0" y="6033"/>
                  <a:pt x="761" y="6794"/>
                  <a:pt x="1700" y="6794"/>
                </a:cubicBezTo>
                <a:lnTo>
                  <a:pt x="4001" y="6794"/>
                </a:lnTo>
                <a:cubicBezTo>
                  <a:pt x="4940" y="6794"/>
                  <a:pt x="5698" y="7555"/>
                  <a:pt x="5701" y="8494"/>
                </a:cubicBezTo>
                <a:lnTo>
                  <a:pt x="5701" y="10834"/>
                </a:lnTo>
                <a:cubicBezTo>
                  <a:pt x="5698" y="11770"/>
                  <a:pt x="4940" y="12531"/>
                  <a:pt x="4001" y="12531"/>
                </a:cubicBezTo>
                <a:lnTo>
                  <a:pt x="1700" y="12531"/>
                </a:lnTo>
                <a:cubicBezTo>
                  <a:pt x="761" y="12531"/>
                  <a:pt x="0" y="13292"/>
                  <a:pt x="0" y="14231"/>
                </a:cubicBezTo>
                <a:cubicBezTo>
                  <a:pt x="0" y="15167"/>
                  <a:pt x="761" y="15928"/>
                  <a:pt x="1700" y="15928"/>
                </a:cubicBezTo>
                <a:lnTo>
                  <a:pt x="4001" y="15928"/>
                </a:lnTo>
                <a:cubicBezTo>
                  <a:pt x="4988" y="15928"/>
                  <a:pt x="5955" y="15641"/>
                  <a:pt x="6782" y="15100"/>
                </a:cubicBezTo>
                <a:cubicBezTo>
                  <a:pt x="7745" y="16338"/>
                  <a:pt x="9228" y="17060"/>
                  <a:pt x="10795" y="17060"/>
                </a:cubicBezTo>
                <a:lnTo>
                  <a:pt x="13663" y="17060"/>
                </a:lnTo>
                <a:lnTo>
                  <a:pt x="13663" y="18760"/>
                </a:lnTo>
                <a:cubicBezTo>
                  <a:pt x="13663" y="19095"/>
                  <a:pt x="13938" y="19326"/>
                  <a:pt x="14232" y="19326"/>
                </a:cubicBezTo>
                <a:cubicBezTo>
                  <a:pt x="14347" y="19326"/>
                  <a:pt x="14464" y="19291"/>
                  <a:pt x="14569" y="19213"/>
                </a:cubicBezTo>
                <a:lnTo>
                  <a:pt x="19098" y="15816"/>
                </a:lnTo>
                <a:cubicBezTo>
                  <a:pt x="19400" y="15590"/>
                  <a:pt x="19400" y="15134"/>
                  <a:pt x="19098" y="14910"/>
                </a:cubicBezTo>
                <a:lnTo>
                  <a:pt x="14569" y="11513"/>
                </a:lnTo>
                <a:cubicBezTo>
                  <a:pt x="14464" y="11434"/>
                  <a:pt x="14345" y="11398"/>
                  <a:pt x="14230" y="11398"/>
                </a:cubicBezTo>
                <a:cubicBezTo>
                  <a:pt x="13937" y="11398"/>
                  <a:pt x="13663" y="11630"/>
                  <a:pt x="13663" y="11966"/>
                </a:cubicBezTo>
                <a:lnTo>
                  <a:pt x="13663" y="13663"/>
                </a:lnTo>
                <a:lnTo>
                  <a:pt x="10795" y="13663"/>
                </a:lnTo>
                <a:cubicBezTo>
                  <a:pt x="9856" y="13663"/>
                  <a:pt x="9098" y="12902"/>
                  <a:pt x="9098" y="11966"/>
                </a:cubicBezTo>
                <a:lnTo>
                  <a:pt x="9098" y="7362"/>
                </a:lnTo>
                <a:cubicBezTo>
                  <a:pt x="9098" y="6423"/>
                  <a:pt x="9856" y="5662"/>
                  <a:pt x="10795" y="5662"/>
                </a:cubicBezTo>
                <a:lnTo>
                  <a:pt x="13663" y="5662"/>
                </a:lnTo>
                <a:lnTo>
                  <a:pt x="13663" y="7362"/>
                </a:lnTo>
                <a:cubicBezTo>
                  <a:pt x="13663" y="7576"/>
                  <a:pt x="13784" y="7769"/>
                  <a:pt x="13977" y="7866"/>
                </a:cubicBezTo>
                <a:cubicBezTo>
                  <a:pt x="14057" y="7906"/>
                  <a:pt x="14144" y="7926"/>
                  <a:pt x="14230" y="7926"/>
                </a:cubicBezTo>
                <a:cubicBezTo>
                  <a:pt x="14350" y="7926"/>
                  <a:pt x="14469" y="7888"/>
                  <a:pt x="14569" y="7815"/>
                </a:cubicBezTo>
                <a:lnTo>
                  <a:pt x="19098" y="4418"/>
                </a:lnTo>
                <a:cubicBezTo>
                  <a:pt x="19400" y="4191"/>
                  <a:pt x="19400" y="3735"/>
                  <a:pt x="19098" y="3512"/>
                </a:cubicBezTo>
                <a:lnTo>
                  <a:pt x="14569" y="115"/>
                </a:lnTo>
                <a:cubicBezTo>
                  <a:pt x="14464" y="36"/>
                  <a:pt x="14345" y="0"/>
                  <a:pt x="1423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 dirty="0">
              <a:solidFill>
                <a:srgbClr val="435D74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68" name="Google Shape;1968;p43"/>
          <p:cNvSpPr/>
          <p:nvPr/>
        </p:nvSpPr>
        <p:spPr>
          <a:xfrm>
            <a:off x="2372426" y="5857331"/>
            <a:ext cx="685476" cy="671930"/>
          </a:xfrm>
          <a:custGeom>
            <a:avLst/>
            <a:gdLst/>
            <a:ahLst/>
            <a:cxnLst/>
            <a:rect l="l" t="t" r="r" b="b"/>
            <a:pathLst>
              <a:path w="19787" h="19396" extrusionOk="0">
                <a:moveTo>
                  <a:pt x="16583" y="1203"/>
                </a:moveTo>
                <a:cubicBezTo>
                  <a:pt x="17017" y="1203"/>
                  <a:pt x="17451" y="1370"/>
                  <a:pt x="17782" y="1702"/>
                </a:cubicBezTo>
                <a:cubicBezTo>
                  <a:pt x="18446" y="2363"/>
                  <a:pt x="18446" y="3438"/>
                  <a:pt x="17782" y="4102"/>
                </a:cubicBezTo>
                <a:lnTo>
                  <a:pt x="16565" y="5319"/>
                </a:lnTo>
                <a:lnTo>
                  <a:pt x="14165" y="2918"/>
                </a:lnTo>
                <a:lnTo>
                  <a:pt x="15382" y="1702"/>
                </a:lnTo>
                <a:cubicBezTo>
                  <a:pt x="15714" y="1370"/>
                  <a:pt x="16149" y="1203"/>
                  <a:pt x="16583" y="1203"/>
                </a:cubicBezTo>
                <a:close/>
                <a:moveTo>
                  <a:pt x="13362" y="3719"/>
                </a:moveTo>
                <a:lnTo>
                  <a:pt x="14162" y="4519"/>
                </a:lnTo>
                <a:lnTo>
                  <a:pt x="4587" y="14096"/>
                </a:lnTo>
                <a:cubicBezTo>
                  <a:pt x="4255" y="13861"/>
                  <a:pt x="3884" y="13692"/>
                  <a:pt x="3488" y="13595"/>
                </a:cubicBezTo>
                <a:lnTo>
                  <a:pt x="13310" y="3770"/>
                </a:lnTo>
                <a:lnTo>
                  <a:pt x="13362" y="3719"/>
                </a:lnTo>
                <a:close/>
                <a:moveTo>
                  <a:pt x="14965" y="5322"/>
                </a:moveTo>
                <a:lnTo>
                  <a:pt x="15765" y="6122"/>
                </a:lnTo>
                <a:lnTo>
                  <a:pt x="15714" y="6173"/>
                </a:lnTo>
                <a:lnTo>
                  <a:pt x="5888" y="15996"/>
                </a:lnTo>
                <a:cubicBezTo>
                  <a:pt x="5792" y="15600"/>
                  <a:pt x="5623" y="15229"/>
                  <a:pt x="5387" y="14897"/>
                </a:cubicBezTo>
                <a:lnTo>
                  <a:pt x="14965" y="5322"/>
                </a:lnTo>
                <a:close/>
                <a:moveTo>
                  <a:pt x="2704" y="14631"/>
                </a:moveTo>
                <a:cubicBezTo>
                  <a:pt x="3925" y="14631"/>
                  <a:pt x="4911" y="15655"/>
                  <a:pt x="4850" y="16889"/>
                </a:cubicBezTo>
                <a:lnTo>
                  <a:pt x="3736" y="17249"/>
                </a:lnTo>
                <a:cubicBezTo>
                  <a:pt x="3449" y="16572"/>
                  <a:pt x="2911" y="16035"/>
                  <a:pt x="2235" y="15748"/>
                </a:cubicBezTo>
                <a:lnTo>
                  <a:pt x="2594" y="14634"/>
                </a:lnTo>
                <a:cubicBezTo>
                  <a:pt x="2631" y="14632"/>
                  <a:pt x="2667" y="14631"/>
                  <a:pt x="2704" y="14631"/>
                </a:cubicBezTo>
                <a:close/>
                <a:moveTo>
                  <a:pt x="1888" y="16835"/>
                </a:moveTo>
                <a:cubicBezTo>
                  <a:pt x="2217" y="17001"/>
                  <a:pt x="2483" y="17267"/>
                  <a:pt x="2649" y="17596"/>
                </a:cubicBezTo>
                <a:lnTo>
                  <a:pt x="1528" y="17955"/>
                </a:lnTo>
                <a:lnTo>
                  <a:pt x="1888" y="16835"/>
                </a:lnTo>
                <a:close/>
                <a:moveTo>
                  <a:pt x="16654" y="1"/>
                </a:moveTo>
                <a:cubicBezTo>
                  <a:pt x="15897" y="1"/>
                  <a:pt x="15141" y="302"/>
                  <a:pt x="14581" y="901"/>
                </a:cubicBezTo>
                <a:lnTo>
                  <a:pt x="11710" y="3770"/>
                </a:lnTo>
                <a:lnTo>
                  <a:pt x="1882" y="13601"/>
                </a:lnTo>
                <a:cubicBezTo>
                  <a:pt x="1861" y="13619"/>
                  <a:pt x="1842" y="13641"/>
                  <a:pt x="1827" y="13662"/>
                </a:cubicBezTo>
                <a:lnTo>
                  <a:pt x="1809" y="13677"/>
                </a:lnTo>
                <a:lnTo>
                  <a:pt x="1788" y="13695"/>
                </a:lnTo>
                <a:cubicBezTo>
                  <a:pt x="1782" y="13701"/>
                  <a:pt x="1773" y="13707"/>
                  <a:pt x="1767" y="13716"/>
                </a:cubicBezTo>
                <a:cubicBezTo>
                  <a:pt x="1761" y="13722"/>
                  <a:pt x="1755" y="13725"/>
                  <a:pt x="1752" y="13731"/>
                </a:cubicBezTo>
                <a:cubicBezTo>
                  <a:pt x="1746" y="13737"/>
                  <a:pt x="1737" y="13746"/>
                  <a:pt x="1728" y="13755"/>
                </a:cubicBezTo>
                <a:lnTo>
                  <a:pt x="1716" y="13773"/>
                </a:lnTo>
                <a:cubicBezTo>
                  <a:pt x="1710" y="13782"/>
                  <a:pt x="1704" y="13789"/>
                  <a:pt x="1698" y="13801"/>
                </a:cubicBezTo>
                <a:cubicBezTo>
                  <a:pt x="1688" y="13810"/>
                  <a:pt x="1688" y="13813"/>
                  <a:pt x="1685" y="13819"/>
                </a:cubicBezTo>
                <a:cubicBezTo>
                  <a:pt x="1679" y="13825"/>
                  <a:pt x="1673" y="13837"/>
                  <a:pt x="1667" y="13846"/>
                </a:cubicBezTo>
                <a:cubicBezTo>
                  <a:pt x="1661" y="13855"/>
                  <a:pt x="1658" y="13861"/>
                  <a:pt x="1655" y="13870"/>
                </a:cubicBezTo>
                <a:cubicBezTo>
                  <a:pt x="1652" y="13879"/>
                  <a:pt x="1646" y="13885"/>
                  <a:pt x="1643" y="13894"/>
                </a:cubicBezTo>
                <a:cubicBezTo>
                  <a:pt x="1640" y="13903"/>
                  <a:pt x="1634" y="13918"/>
                  <a:pt x="1631" y="13933"/>
                </a:cubicBezTo>
                <a:cubicBezTo>
                  <a:pt x="1631" y="13936"/>
                  <a:pt x="1625" y="13939"/>
                  <a:pt x="1625" y="13943"/>
                </a:cubicBezTo>
                <a:lnTo>
                  <a:pt x="1625" y="13949"/>
                </a:lnTo>
                <a:cubicBezTo>
                  <a:pt x="1625" y="13949"/>
                  <a:pt x="1625" y="13952"/>
                  <a:pt x="1625" y="13952"/>
                </a:cubicBezTo>
                <a:lnTo>
                  <a:pt x="118" y="18656"/>
                </a:lnTo>
                <a:cubicBezTo>
                  <a:pt x="1" y="19021"/>
                  <a:pt x="272" y="19393"/>
                  <a:pt x="656" y="19396"/>
                </a:cubicBezTo>
                <a:cubicBezTo>
                  <a:pt x="713" y="19396"/>
                  <a:pt x="771" y="19387"/>
                  <a:pt x="828" y="19368"/>
                </a:cubicBezTo>
                <a:lnTo>
                  <a:pt x="5538" y="17859"/>
                </a:lnTo>
                <a:lnTo>
                  <a:pt x="5547" y="17856"/>
                </a:lnTo>
                <a:cubicBezTo>
                  <a:pt x="5559" y="17853"/>
                  <a:pt x="5571" y="17847"/>
                  <a:pt x="5584" y="17844"/>
                </a:cubicBezTo>
                <a:lnTo>
                  <a:pt x="5599" y="17838"/>
                </a:lnTo>
                <a:cubicBezTo>
                  <a:pt x="5611" y="17832"/>
                  <a:pt x="5623" y="17826"/>
                  <a:pt x="5635" y="17819"/>
                </a:cubicBezTo>
                <a:cubicBezTo>
                  <a:pt x="5650" y="17810"/>
                  <a:pt x="5653" y="17810"/>
                  <a:pt x="5659" y="17804"/>
                </a:cubicBezTo>
                <a:cubicBezTo>
                  <a:pt x="5668" y="17798"/>
                  <a:pt x="5680" y="17792"/>
                  <a:pt x="5689" y="17786"/>
                </a:cubicBezTo>
                <a:cubicBezTo>
                  <a:pt x="5698" y="17780"/>
                  <a:pt x="5701" y="17777"/>
                  <a:pt x="5710" y="17771"/>
                </a:cubicBezTo>
                <a:lnTo>
                  <a:pt x="5728" y="17756"/>
                </a:lnTo>
                <a:lnTo>
                  <a:pt x="5750" y="17738"/>
                </a:lnTo>
                <a:cubicBezTo>
                  <a:pt x="5756" y="17732"/>
                  <a:pt x="5762" y="17726"/>
                  <a:pt x="5768" y="17720"/>
                </a:cubicBezTo>
                <a:cubicBezTo>
                  <a:pt x="5774" y="17714"/>
                  <a:pt x="5780" y="17708"/>
                  <a:pt x="5783" y="17702"/>
                </a:cubicBezTo>
                <a:lnTo>
                  <a:pt x="5798" y="17687"/>
                </a:lnTo>
                <a:cubicBezTo>
                  <a:pt x="5810" y="17678"/>
                  <a:pt x="5819" y="17669"/>
                  <a:pt x="5828" y="17659"/>
                </a:cubicBezTo>
                <a:lnTo>
                  <a:pt x="15714" y="7777"/>
                </a:lnTo>
                <a:lnTo>
                  <a:pt x="18582" y="4902"/>
                </a:lnTo>
                <a:cubicBezTo>
                  <a:pt x="19754" y="3809"/>
                  <a:pt x="19787" y="1961"/>
                  <a:pt x="18655" y="829"/>
                </a:cubicBezTo>
                <a:cubicBezTo>
                  <a:pt x="18102" y="276"/>
                  <a:pt x="17378" y="1"/>
                  <a:pt x="166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435D74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130" name="Graphic 2">
            <a:extLst>
              <a:ext uri="{FF2B5EF4-FFF2-40B4-BE49-F238E27FC236}">
                <a16:creationId xmlns:a16="http://schemas.microsoft.com/office/drawing/2014/main" id="{B19AA579-EBEC-4D25-9646-C0C4EF6872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31" name="Рисунок 130">
            <a:extLst>
              <a:ext uri="{FF2B5EF4-FFF2-40B4-BE49-F238E27FC236}">
                <a16:creationId xmlns:a16="http://schemas.microsoft.com/office/drawing/2014/main" id="{F3155889-A75C-432A-9AC3-CAC47FAC19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32" name="Рисунок 131">
            <a:extLst>
              <a:ext uri="{FF2B5EF4-FFF2-40B4-BE49-F238E27FC236}">
                <a16:creationId xmlns:a16="http://schemas.microsoft.com/office/drawing/2014/main" id="{1BA983CE-F47B-4466-B2F5-0B51E94444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5E206CD-D17B-4C94-995A-3A89D400C8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14341" y="1460362"/>
            <a:ext cx="2901951" cy="1914877"/>
          </a:xfrm>
          <a:prstGeom prst="rect">
            <a:avLst/>
          </a:prstGeom>
        </p:spPr>
      </p:pic>
      <p:sp>
        <p:nvSpPr>
          <p:cNvPr id="118" name="TextBox 117">
            <a:extLst>
              <a:ext uri="{FF2B5EF4-FFF2-40B4-BE49-F238E27FC236}">
                <a16:creationId xmlns:a16="http://schemas.microsoft.com/office/drawing/2014/main" id="{8A59E7DA-BA3D-4A6F-9D5F-778CC2F2FC03}"/>
              </a:ext>
            </a:extLst>
          </p:cNvPr>
          <p:cNvSpPr txBox="1"/>
          <p:nvPr/>
        </p:nvSpPr>
        <p:spPr>
          <a:xfrm>
            <a:off x="13036550" y="66675"/>
            <a:ext cx="476444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1-,2-,3-topshiriqlar</a:t>
            </a:r>
            <a:endParaRPr 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9"/>
          <p:cNvSpPr txBox="1">
            <a:spLocks noGrp="1"/>
          </p:cNvSpPr>
          <p:nvPr>
            <p:ph type="title"/>
          </p:nvPr>
        </p:nvSpPr>
        <p:spPr>
          <a:xfrm>
            <a:off x="1397861" y="1395485"/>
            <a:ext cx="15200277" cy="947028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uz-Latn-UZ" sz="4000" b="1" dirty="0">
                <a:latin typeface="Arial" panose="020B0604020202020204" pitchFamily="34" charset="0"/>
                <a:cs typeface="Arial" panose="020B0604020202020204" pitchFamily="34" charset="0"/>
              </a:rPr>
              <a:t>Tushunchalar tahlili</a:t>
            </a:r>
            <a:endParaRPr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2" name="Google Shape;252;p19"/>
          <p:cNvGrpSpPr/>
          <p:nvPr/>
        </p:nvGrpSpPr>
        <p:grpSpPr>
          <a:xfrm>
            <a:off x="6756878" y="5012501"/>
            <a:ext cx="10139371" cy="1735755"/>
            <a:chOff x="3433276" y="2374512"/>
            <a:chExt cx="5151974" cy="881964"/>
          </a:xfrm>
        </p:grpSpPr>
        <p:sp>
          <p:nvSpPr>
            <p:cNvPr id="253" name="Google Shape;253;p19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4288175" y="2639976"/>
              <a:ext cx="194880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5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359908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  <a:buSzPts val="1100"/>
              </a:pPr>
              <a:r>
                <a:rPr lang="uz-Latn-UZ" sz="3346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Radif</a:t>
              </a:r>
              <a:endParaRPr sz="2755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255" name="Google Shape;255;p19"/>
            <p:cNvSpPr txBox="1"/>
            <p:nvPr/>
          </p:nvSpPr>
          <p:spPr>
            <a:xfrm>
              <a:off x="6498450" y="2374512"/>
              <a:ext cx="20868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uz-Latn-UZ" sz="7200" kern="0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...</a:t>
              </a:r>
              <a:endParaRPr sz="72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56" name="Google Shape;256;p19"/>
          <p:cNvGrpSpPr/>
          <p:nvPr/>
        </p:nvGrpSpPr>
        <p:grpSpPr>
          <a:xfrm>
            <a:off x="6756878" y="7197164"/>
            <a:ext cx="10170460" cy="1787512"/>
            <a:chOff x="3433276" y="3484575"/>
            <a:chExt cx="5167771" cy="908263"/>
          </a:xfrm>
        </p:grpSpPr>
        <p:sp>
          <p:nvSpPr>
            <p:cNvPr id="257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70C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4288175" y="3776338"/>
              <a:ext cx="194880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rgbClr val="0070C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359908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  <a:buSzPts val="1100"/>
              </a:pPr>
              <a:r>
                <a:rPr lang="uz-Latn-UZ" sz="3346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Raviy</a:t>
              </a:r>
              <a:endParaRPr sz="2755" b="1" kern="0" dirty="0">
                <a:solidFill>
                  <a:schemeClr val="tx1">
                    <a:lumMod val="95000"/>
                    <a:lumOff val="5000"/>
                  </a:schemeClr>
                </a:solidFill>
                <a:cs typeface="Arial"/>
                <a:sym typeface="Arial"/>
              </a:endParaRPr>
            </a:p>
          </p:txBody>
        </p:sp>
        <p:sp>
          <p:nvSpPr>
            <p:cNvPr id="259" name="Google Shape;259;p19"/>
            <p:cNvSpPr txBox="1"/>
            <p:nvPr/>
          </p:nvSpPr>
          <p:spPr>
            <a:xfrm>
              <a:off x="6514247" y="3484575"/>
              <a:ext cx="20868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uz-Latn-UZ" sz="7200" kern="0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...</a:t>
              </a:r>
              <a:endParaRPr sz="72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60" name="Google Shape;260;p19"/>
          <p:cNvGrpSpPr/>
          <p:nvPr/>
        </p:nvGrpSpPr>
        <p:grpSpPr>
          <a:xfrm>
            <a:off x="6756878" y="2796775"/>
            <a:ext cx="10005610" cy="1715056"/>
            <a:chOff x="3433276" y="1248668"/>
            <a:chExt cx="5084008" cy="871447"/>
          </a:xfrm>
        </p:grpSpPr>
        <p:sp>
          <p:nvSpPr>
            <p:cNvPr id="261" name="Google Shape;261;p19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4288175" y="1503615"/>
              <a:ext cx="194880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6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359908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  <a:buSzPts val="1100"/>
              </a:pPr>
              <a:r>
                <a:rPr lang="uz-Latn-UZ" sz="3346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Qofiya</a:t>
              </a:r>
              <a:endParaRPr sz="3346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  <p:sp>
          <p:nvSpPr>
            <p:cNvPr id="263" name="Google Shape;263;p19"/>
            <p:cNvSpPr txBox="1"/>
            <p:nvPr/>
          </p:nvSpPr>
          <p:spPr>
            <a:xfrm>
              <a:off x="6430484" y="1248668"/>
              <a:ext cx="20868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uz-Latn-UZ" sz="7200" kern="0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...</a:t>
              </a:r>
              <a:endParaRPr sz="72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80" name="Google Shape;280;p19"/>
          <p:cNvGrpSpPr/>
          <p:nvPr/>
        </p:nvGrpSpPr>
        <p:grpSpPr>
          <a:xfrm>
            <a:off x="1397861" y="3643543"/>
            <a:ext cx="4842548" cy="4473274"/>
            <a:chOff x="710275" y="1696445"/>
            <a:chExt cx="2460575" cy="2272941"/>
          </a:xfrm>
        </p:grpSpPr>
        <p:grpSp>
          <p:nvGrpSpPr>
            <p:cNvPr id="281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282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cxnSp>
            <p:nvCxnSpPr>
              <p:cNvPr id="283" name="Google Shape;283;p19"/>
              <p:cNvCxnSpPr>
                <a:stCxn id="282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4" name="Google Shape;284;p19"/>
              <p:cNvCxnSpPr>
                <a:stCxn id="282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85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286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cxnSp>
            <p:nvCxnSpPr>
              <p:cNvPr id="287" name="Google Shape;287;p19"/>
              <p:cNvCxnSpPr>
                <a:stCxn id="286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8" name="Google Shape;288;p19"/>
              <p:cNvCxnSpPr>
                <a:stCxn id="286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89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290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710275" y="2181958"/>
              <a:ext cx="1301700" cy="1301700"/>
            </a:xfrm>
            <a:prstGeom prst="ellipse">
              <a:avLst/>
            </a:prstGeom>
            <a:solidFill>
              <a:srgbClr val="E5393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2" name="Google Shape;292;p19"/>
            <p:cNvSpPr/>
            <p:nvPr/>
          </p:nvSpPr>
          <p:spPr>
            <a:xfrm>
              <a:off x="848097" y="2319958"/>
              <a:ext cx="1025700" cy="10257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  <a:buSzPts val="1100"/>
              </a:pPr>
              <a:r>
                <a:rPr lang="uz-Latn-UZ" sz="11500" kern="0" dirty="0">
                  <a:solidFill>
                    <a:srgbClr val="FF0000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?</a:t>
              </a:r>
              <a:endParaRPr sz="11500" kern="0" dirty="0">
                <a:solidFill>
                  <a:srgbClr val="FF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44" name="Graphic 2">
            <a:extLst>
              <a:ext uri="{FF2B5EF4-FFF2-40B4-BE49-F238E27FC236}">
                <a16:creationId xmlns:a16="http://schemas.microsoft.com/office/drawing/2014/main" id="{D314A5B3-884F-4238-B34C-14DB117B08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4CC061D0-DEB5-4C88-908D-201007E070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E7D21DE4-3537-4241-8A1C-2C660EA297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016147-4234-4691-95E8-36DF525615A8}"/>
              </a:ext>
            </a:extLst>
          </p:cNvPr>
          <p:cNvSpPr txBox="1"/>
          <p:nvPr/>
        </p:nvSpPr>
        <p:spPr>
          <a:xfrm>
            <a:off x="14831687" y="75409"/>
            <a:ext cx="28200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4-topshiriq</a:t>
            </a:r>
            <a:endParaRPr 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47ADB035-CCDD-4D45-8882-281B7DE5CF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14341" y="1452387"/>
            <a:ext cx="2637349" cy="174027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9" name="Google Shape;3719;p40"/>
          <p:cNvSpPr/>
          <p:nvPr/>
        </p:nvSpPr>
        <p:spPr>
          <a:xfrm>
            <a:off x="13254986" y="8266011"/>
            <a:ext cx="340489" cy="340430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67" y="0"/>
                  <a:pt x="1" y="1298"/>
                  <a:pt x="1" y="2882"/>
                </a:cubicBezTo>
                <a:cubicBezTo>
                  <a:pt x="1" y="4497"/>
                  <a:pt x="1267" y="5764"/>
                  <a:pt x="2882" y="5764"/>
                </a:cubicBezTo>
                <a:cubicBezTo>
                  <a:pt x="4466" y="5764"/>
                  <a:pt x="5764" y="4497"/>
                  <a:pt x="5764" y="2882"/>
                </a:cubicBezTo>
                <a:cubicBezTo>
                  <a:pt x="5764" y="1298"/>
                  <a:pt x="4466" y="0"/>
                  <a:pt x="2882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0" name="Google Shape;3720;p40"/>
          <p:cNvSpPr/>
          <p:nvPr/>
        </p:nvSpPr>
        <p:spPr>
          <a:xfrm>
            <a:off x="4400425" y="8266011"/>
            <a:ext cx="340489" cy="340430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99" y="0"/>
                  <a:pt x="0" y="1298"/>
                  <a:pt x="0" y="2882"/>
                </a:cubicBezTo>
                <a:cubicBezTo>
                  <a:pt x="0" y="4497"/>
                  <a:pt x="1299" y="5764"/>
                  <a:pt x="2882" y="5764"/>
                </a:cubicBezTo>
                <a:cubicBezTo>
                  <a:pt x="4497" y="5764"/>
                  <a:pt x="5764" y="4497"/>
                  <a:pt x="5764" y="2882"/>
                </a:cubicBezTo>
                <a:cubicBezTo>
                  <a:pt x="5764" y="1298"/>
                  <a:pt x="4497" y="0"/>
                  <a:pt x="2882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1" name="Google Shape;3721;p40"/>
          <p:cNvSpPr/>
          <p:nvPr/>
        </p:nvSpPr>
        <p:spPr>
          <a:xfrm>
            <a:off x="13254986" y="5441687"/>
            <a:ext cx="340489" cy="340430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67" y="0"/>
                  <a:pt x="1" y="1298"/>
                  <a:pt x="1" y="2882"/>
                </a:cubicBezTo>
                <a:cubicBezTo>
                  <a:pt x="1" y="4465"/>
                  <a:pt x="1267" y="5764"/>
                  <a:pt x="2882" y="5764"/>
                </a:cubicBezTo>
                <a:cubicBezTo>
                  <a:pt x="4466" y="5764"/>
                  <a:pt x="5764" y="4465"/>
                  <a:pt x="5764" y="2882"/>
                </a:cubicBezTo>
                <a:cubicBezTo>
                  <a:pt x="5764" y="1298"/>
                  <a:pt x="4466" y="0"/>
                  <a:pt x="2882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2" name="Google Shape;3722;p40"/>
          <p:cNvSpPr/>
          <p:nvPr/>
        </p:nvSpPr>
        <p:spPr>
          <a:xfrm>
            <a:off x="13254986" y="2525702"/>
            <a:ext cx="340489" cy="340430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67" y="0"/>
                  <a:pt x="1" y="1299"/>
                  <a:pt x="1" y="2882"/>
                </a:cubicBezTo>
                <a:cubicBezTo>
                  <a:pt x="1" y="4466"/>
                  <a:pt x="1267" y="5764"/>
                  <a:pt x="2882" y="5764"/>
                </a:cubicBezTo>
                <a:cubicBezTo>
                  <a:pt x="4466" y="5764"/>
                  <a:pt x="5764" y="4466"/>
                  <a:pt x="5764" y="2882"/>
                </a:cubicBezTo>
                <a:cubicBezTo>
                  <a:pt x="5764" y="1299"/>
                  <a:pt x="4466" y="0"/>
                  <a:pt x="2882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3" name="Google Shape;3723;p40"/>
          <p:cNvSpPr/>
          <p:nvPr/>
        </p:nvSpPr>
        <p:spPr>
          <a:xfrm>
            <a:off x="11530451" y="2669044"/>
            <a:ext cx="1906028" cy="831171"/>
          </a:xfrm>
          <a:custGeom>
            <a:avLst/>
            <a:gdLst/>
            <a:ahLst/>
            <a:cxnLst/>
            <a:rect l="l" t="t" r="r" b="b"/>
            <a:pathLst>
              <a:path w="32272" h="14073" extrusionOk="0">
                <a:moveTo>
                  <a:pt x="31502" y="0"/>
                </a:moveTo>
                <a:cubicBezTo>
                  <a:pt x="31421" y="0"/>
                  <a:pt x="31339" y="14"/>
                  <a:pt x="31258" y="43"/>
                </a:cubicBezTo>
                <a:lnTo>
                  <a:pt x="31068" y="138"/>
                </a:lnTo>
                <a:cubicBezTo>
                  <a:pt x="30720" y="265"/>
                  <a:pt x="30561" y="677"/>
                  <a:pt x="30720" y="993"/>
                </a:cubicBezTo>
                <a:cubicBezTo>
                  <a:pt x="30815" y="1278"/>
                  <a:pt x="31068" y="1437"/>
                  <a:pt x="31321" y="1437"/>
                </a:cubicBezTo>
                <a:cubicBezTo>
                  <a:pt x="31416" y="1437"/>
                  <a:pt x="31511" y="1405"/>
                  <a:pt x="31606" y="1373"/>
                </a:cubicBezTo>
                <a:lnTo>
                  <a:pt x="31765" y="1278"/>
                </a:lnTo>
                <a:cubicBezTo>
                  <a:pt x="32113" y="1152"/>
                  <a:pt x="32272" y="740"/>
                  <a:pt x="32145" y="423"/>
                </a:cubicBezTo>
                <a:cubicBezTo>
                  <a:pt x="32023" y="156"/>
                  <a:pt x="31770" y="0"/>
                  <a:pt x="31502" y="0"/>
                </a:cubicBezTo>
                <a:close/>
                <a:moveTo>
                  <a:pt x="29126" y="982"/>
                </a:moveTo>
                <a:cubicBezTo>
                  <a:pt x="29046" y="982"/>
                  <a:pt x="28963" y="996"/>
                  <a:pt x="28883" y="1025"/>
                </a:cubicBezTo>
                <a:lnTo>
                  <a:pt x="26698" y="1944"/>
                </a:lnTo>
                <a:cubicBezTo>
                  <a:pt x="26349" y="2070"/>
                  <a:pt x="26191" y="2482"/>
                  <a:pt x="26349" y="2799"/>
                </a:cubicBezTo>
                <a:cubicBezTo>
                  <a:pt x="26444" y="3052"/>
                  <a:pt x="26698" y="3242"/>
                  <a:pt x="26951" y="3242"/>
                </a:cubicBezTo>
                <a:cubicBezTo>
                  <a:pt x="27046" y="3242"/>
                  <a:pt x="27141" y="3210"/>
                  <a:pt x="27204" y="3179"/>
                </a:cubicBezTo>
                <a:lnTo>
                  <a:pt x="29390" y="2260"/>
                </a:lnTo>
                <a:cubicBezTo>
                  <a:pt x="29738" y="2134"/>
                  <a:pt x="29896" y="1722"/>
                  <a:pt x="29770" y="1405"/>
                </a:cubicBezTo>
                <a:cubicBezTo>
                  <a:pt x="29648" y="1137"/>
                  <a:pt x="29395" y="982"/>
                  <a:pt x="29126" y="982"/>
                </a:cubicBezTo>
                <a:close/>
                <a:moveTo>
                  <a:pt x="24760" y="2787"/>
                </a:moveTo>
                <a:cubicBezTo>
                  <a:pt x="24677" y="2787"/>
                  <a:pt x="24593" y="2801"/>
                  <a:pt x="24513" y="2830"/>
                </a:cubicBezTo>
                <a:lnTo>
                  <a:pt x="22327" y="3749"/>
                </a:lnTo>
                <a:cubicBezTo>
                  <a:pt x="21979" y="3875"/>
                  <a:pt x="21821" y="4287"/>
                  <a:pt x="21979" y="4604"/>
                </a:cubicBezTo>
                <a:cubicBezTo>
                  <a:pt x="22074" y="4857"/>
                  <a:pt x="22327" y="5047"/>
                  <a:pt x="22612" y="5047"/>
                </a:cubicBezTo>
                <a:cubicBezTo>
                  <a:pt x="22676" y="5047"/>
                  <a:pt x="22771" y="5015"/>
                  <a:pt x="22866" y="4984"/>
                </a:cubicBezTo>
                <a:lnTo>
                  <a:pt x="25051" y="4065"/>
                </a:lnTo>
                <a:cubicBezTo>
                  <a:pt x="25368" y="3939"/>
                  <a:pt x="25558" y="3527"/>
                  <a:pt x="25399" y="3210"/>
                </a:cubicBezTo>
                <a:cubicBezTo>
                  <a:pt x="25302" y="2942"/>
                  <a:pt x="25036" y="2787"/>
                  <a:pt x="24760" y="2787"/>
                </a:cubicBezTo>
                <a:close/>
                <a:moveTo>
                  <a:pt x="20390" y="4592"/>
                </a:moveTo>
                <a:cubicBezTo>
                  <a:pt x="20307" y="4592"/>
                  <a:pt x="20223" y="4606"/>
                  <a:pt x="20142" y="4635"/>
                </a:cubicBezTo>
                <a:lnTo>
                  <a:pt x="17957" y="5554"/>
                </a:lnTo>
                <a:cubicBezTo>
                  <a:pt x="17609" y="5680"/>
                  <a:pt x="17450" y="6092"/>
                  <a:pt x="17609" y="6441"/>
                </a:cubicBezTo>
                <a:cubicBezTo>
                  <a:pt x="17704" y="6694"/>
                  <a:pt x="17957" y="6852"/>
                  <a:pt x="18242" y="6852"/>
                </a:cubicBezTo>
                <a:cubicBezTo>
                  <a:pt x="18305" y="6852"/>
                  <a:pt x="18400" y="6821"/>
                  <a:pt x="18495" y="6789"/>
                </a:cubicBezTo>
                <a:lnTo>
                  <a:pt x="20681" y="5902"/>
                </a:lnTo>
                <a:cubicBezTo>
                  <a:pt x="21029" y="5744"/>
                  <a:pt x="21187" y="5364"/>
                  <a:pt x="21029" y="5015"/>
                </a:cubicBezTo>
                <a:cubicBezTo>
                  <a:pt x="20932" y="4748"/>
                  <a:pt x="20666" y="4592"/>
                  <a:pt x="20390" y="4592"/>
                </a:cubicBezTo>
                <a:close/>
                <a:moveTo>
                  <a:pt x="16019" y="6397"/>
                </a:moveTo>
                <a:cubicBezTo>
                  <a:pt x="15936" y="6397"/>
                  <a:pt x="15852" y="6411"/>
                  <a:pt x="15772" y="6441"/>
                </a:cubicBezTo>
                <a:lnTo>
                  <a:pt x="13587" y="7359"/>
                </a:lnTo>
                <a:cubicBezTo>
                  <a:pt x="13270" y="7486"/>
                  <a:pt x="13080" y="7897"/>
                  <a:pt x="13238" y="8246"/>
                </a:cubicBezTo>
                <a:cubicBezTo>
                  <a:pt x="13333" y="8499"/>
                  <a:pt x="13587" y="8657"/>
                  <a:pt x="13872" y="8657"/>
                </a:cubicBezTo>
                <a:cubicBezTo>
                  <a:pt x="13935" y="8657"/>
                  <a:pt x="14030" y="8626"/>
                  <a:pt x="14125" y="8594"/>
                </a:cubicBezTo>
                <a:lnTo>
                  <a:pt x="16310" y="7707"/>
                </a:lnTo>
                <a:cubicBezTo>
                  <a:pt x="16659" y="7549"/>
                  <a:pt x="16817" y="7169"/>
                  <a:pt x="16659" y="6821"/>
                </a:cubicBezTo>
                <a:cubicBezTo>
                  <a:pt x="16561" y="6553"/>
                  <a:pt x="16295" y="6397"/>
                  <a:pt x="16019" y="6397"/>
                </a:cubicBezTo>
                <a:close/>
                <a:moveTo>
                  <a:pt x="11649" y="8202"/>
                </a:moveTo>
                <a:cubicBezTo>
                  <a:pt x="11566" y="8202"/>
                  <a:pt x="11482" y="8216"/>
                  <a:pt x="11402" y="8246"/>
                </a:cubicBezTo>
                <a:lnTo>
                  <a:pt x="9216" y="9164"/>
                </a:lnTo>
                <a:cubicBezTo>
                  <a:pt x="8900" y="9291"/>
                  <a:pt x="8710" y="9702"/>
                  <a:pt x="8868" y="10051"/>
                </a:cubicBezTo>
                <a:cubicBezTo>
                  <a:pt x="8963" y="10304"/>
                  <a:pt x="9216" y="10462"/>
                  <a:pt x="9501" y="10462"/>
                </a:cubicBezTo>
                <a:cubicBezTo>
                  <a:pt x="9565" y="10462"/>
                  <a:pt x="9660" y="10431"/>
                  <a:pt x="9755" y="10399"/>
                </a:cubicBezTo>
                <a:lnTo>
                  <a:pt x="11940" y="9512"/>
                </a:lnTo>
                <a:cubicBezTo>
                  <a:pt x="12288" y="9354"/>
                  <a:pt x="12447" y="8974"/>
                  <a:pt x="12288" y="8626"/>
                </a:cubicBezTo>
                <a:cubicBezTo>
                  <a:pt x="12191" y="8358"/>
                  <a:pt x="11925" y="8202"/>
                  <a:pt x="11649" y="8202"/>
                </a:cubicBezTo>
                <a:close/>
                <a:moveTo>
                  <a:pt x="7293" y="10007"/>
                </a:moveTo>
                <a:cubicBezTo>
                  <a:pt x="7214" y="10007"/>
                  <a:pt x="7136" y="10021"/>
                  <a:pt x="7063" y="10051"/>
                </a:cubicBezTo>
                <a:lnTo>
                  <a:pt x="4878" y="10969"/>
                </a:lnTo>
                <a:cubicBezTo>
                  <a:pt x="4529" y="11096"/>
                  <a:pt x="4371" y="11508"/>
                  <a:pt x="4498" y="11856"/>
                </a:cubicBezTo>
                <a:cubicBezTo>
                  <a:pt x="4624" y="12109"/>
                  <a:pt x="4846" y="12268"/>
                  <a:pt x="5131" y="12268"/>
                </a:cubicBezTo>
                <a:cubicBezTo>
                  <a:pt x="5194" y="12268"/>
                  <a:pt x="5289" y="12236"/>
                  <a:pt x="5384" y="12204"/>
                </a:cubicBezTo>
                <a:lnTo>
                  <a:pt x="7570" y="11318"/>
                </a:lnTo>
                <a:cubicBezTo>
                  <a:pt x="7918" y="11159"/>
                  <a:pt x="8076" y="10779"/>
                  <a:pt x="7918" y="10431"/>
                </a:cubicBezTo>
                <a:cubicBezTo>
                  <a:pt x="7821" y="10163"/>
                  <a:pt x="7555" y="10007"/>
                  <a:pt x="7293" y="10007"/>
                </a:cubicBezTo>
                <a:close/>
                <a:moveTo>
                  <a:pt x="2923" y="11813"/>
                </a:moveTo>
                <a:cubicBezTo>
                  <a:pt x="2844" y="11813"/>
                  <a:pt x="2766" y="11827"/>
                  <a:pt x="2693" y="11856"/>
                </a:cubicBezTo>
                <a:lnTo>
                  <a:pt x="507" y="12774"/>
                </a:lnTo>
                <a:cubicBezTo>
                  <a:pt x="159" y="12901"/>
                  <a:pt x="1" y="13313"/>
                  <a:pt x="127" y="13661"/>
                </a:cubicBezTo>
                <a:cubicBezTo>
                  <a:pt x="254" y="13914"/>
                  <a:pt x="476" y="14073"/>
                  <a:pt x="761" y="14073"/>
                </a:cubicBezTo>
                <a:cubicBezTo>
                  <a:pt x="856" y="14073"/>
                  <a:pt x="919" y="14041"/>
                  <a:pt x="1014" y="14009"/>
                </a:cubicBezTo>
                <a:lnTo>
                  <a:pt x="3199" y="13123"/>
                </a:lnTo>
                <a:cubicBezTo>
                  <a:pt x="3548" y="12964"/>
                  <a:pt x="3706" y="12584"/>
                  <a:pt x="3548" y="12236"/>
                </a:cubicBezTo>
                <a:cubicBezTo>
                  <a:pt x="3450" y="11968"/>
                  <a:pt x="3184" y="11813"/>
                  <a:pt x="2923" y="11813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4" name="Google Shape;3724;p40"/>
          <p:cNvSpPr/>
          <p:nvPr/>
        </p:nvSpPr>
        <p:spPr>
          <a:xfrm>
            <a:off x="11882102" y="5583790"/>
            <a:ext cx="1616096" cy="78610"/>
          </a:xfrm>
          <a:custGeom>
            <a:avLst/>
            <a:gdLst/>
            <a:ahLst/>
            <a:cxnLst/>
            <a:rect l="l" t="t" r="r" b="b"/>
            <a:pathLst>
              <a:path w="27363" h="1331" extrusionOk="0">
                <a:moveTo>
                  <a:pt x="697" y="1"/>
                </a:moveTo>
                <a:cubicBezTo>
                  <a:pt x="317" y="1"/>
                  <a:pt x="1" y="286"/>
                  <a:pt x="1" y="666"/>
                </a:cubicBezTo>
                <a:cubicBezTo>
                  <a:pt x="1" y="1046"/>
                  <a:pt x="317" y="1331"/>
                  <a:pt x="697" y="1331"/>
                </a:cubicBezTo>
                <a:lnTo>
                  <a:pt x="3041" y="1331"/>
                </a:lnTo>
                <a:cubicBezTo>
                  <a:pt x="3421" y="1331"/>
                  <a:pt x="3706" y="1046"/>
                  <a:pt x="3706" y="666"/>
                </a:cubicBezTo>
                <a:cubicBezTo>
                  <a:pt x="3706" y="286"/>
                  <a:pt x="3421" y="1"/>
                  <a:pt x="3041" y="1"/>
                </a:cubicBezTo>
                <a:close/>
                <a:moveTo>
                  <a:pt x="5416" y="1"/>
                </a:moveTo>
                <a:cubicBezTo>
                  <a:pt x="5036" y="1"/>
                  <a:pt x="4751" y="286"/>
                  <a:pt x="4751" y="666"/>
                </a:cubicBezTo>
                <a:cubicBezTo>
                  <a:pt x="4751" y="1046"/>
                  <a:pt x="5036" y="1331"/>
                  <a:pt x="5416" y="1331"/>
                </a:cubicBezTo>
                <a:lnTo>
                  <a:pt x="7759" y="1331"/>
                </a:lnTo>
                <a:cubicBezTo>
                  <a:pt x="8139" y="1331"/>
                  <a:pt x="8456" y="1046"/>
                  <a:pt x="8456" y="666"/>
                </a:cubicBezTo>
                <a:cubicBezTo>
                  <a:pt x="8456" y="286"/>
                  <a:pt x="8139" y="1"/>
                  <a:pt x="7759" y="1"/>
                </a:cubicBezTo>
                <a:close/>
                <a:moveTo>
                  <a:pt x="10135" y="1"/>
                </a:moveTo>
                <a:cubicBezTo>
                  <a:pt x="9755" y="1"/>
                  <a:pt x="9470" y="286"/>
                  <a:pt x="9470" y="666"/>
                </a:cubicBezTo>
                <a:cubicBezTo>
                  <a:pt x="9470" y="1046"/>
                  <a:pt x="9755" y="1331"/>
                  <a:pt x="10135" y="1331"/>
                </a:cubicBezTo>
                <a:lnTo>
                  <a:pt x="12510" y="1331"/>
                </a:lnTo>
                <a:cubicBezTo>
                  <a:pt x="12858" y="1331"/>
                  <a:pt x="13175" y="1046"/>
                  <a:pt x="13175" y="666"/>
                </a:cubicBezTo>
                <a:cubicBezTo>
                  <a:pt x="13175" y="286"/>
                  <a:pt x="12858" y="1"/>
                  <a:pt x="12510" y="1"/>
                </a:cubicBezTo>
                <a:close/>
                <a:moveTo>
                  <a:pt x="14853" y="1"/>
                </a:moveTo>
                <a:cubicBezTo>
                  <a:pt x="14473" y="1"/>
                  <a:pt x="14188" y="286"/>
                  <a:pt x="14188" y="666"/>
                </a:cubicBezTo>
                <a:cubicBezTo>
                  <a:pt x="14188" y="1046"/>
                  <a:pt x="14473" y="1331"/>
                  <a:pt x="14853" y="1331"/>
                </a:cubicBezTo>
                <a:lnTo>
                  <a:pt x="17228" y="1331"/>
                </a:lnTo>
                <a:cubicBezTo>
                  <a:pt x="17609" y="1331"/>
                  <a:pt x="17894" y="1046"/>
                  <a:pt x="17894" y="666"/>
                </a:cubicBezTo>
                <a:cubicBezTo>
                  <a:pt x="17894" y="286"/>
                  <a:pt x="17609" y="1"/>
                  <a:pt x="17228" y="1"/>
                </a:cubicBezTo>
                <a:close/>
                <a:moveTo>
                  <a:pt x="19604" y="1"/>
                </a:moveTo>
                <a:cubicBezTo>
                  <a:pt x="19224" y="1"/>
                  <a:pt x="18907" y="286"/>
                  <a:pt x="18907" y="666"/>
                </a:cubicBezTo>
                <a:cubicBezTo>
                  <a:pt x="18907" y="1046"/>
                  <a:pt x="19224" y="1331"/>
                  <a:pt x="19604" y="1331"/>
                </a:cubicBezTo>
                <a:lnTo>
                  <a:pt x="21947" y="1331"/>
                </a:lnTo>
                <a:cubicBezTo>
                  <a:pt x="22327" y="1331"/>
                  <a:pt x="22644" y="1046"/>
                  <a:pt x="22644" y="666"/>
                </a:cubicBezTo>
                <a:cubicBezTo>
                  <a:pt x="22644" y="286"/>
                  <a:pt x="22327" y="1"/>
                  <a:pt x="21947" y="1"/>
                </a:cubicBezTo>
                <a:close/>
                <a:moveTo>
                  <a:pt x="24322" y="1"/>
                </a:moveTo>
                <a:cubicBezTo>
                  <a:pt x="23942" y="1"/>
                  <a:pt x="23657" y="286"/>
                  <a:pt x="23657" y="666"/>
                </a:cubicBezTo>
                <a:cubicBezTo>
                  <a:pt x="23657" y="1046"/>
                  <a:pt x="23942" y="1331"/>
                  <a:pt x="24322" y="1331"/>
                </a:cubicBezTo>
                <a:lnTo>
                  <a:pt x="26698" y="1331"/>
                </a:lnTo>
                <a:cubicBezTo>
                  <a:pt x="27046" y="1331"/>
                  <a:pt x="27363" y="1046"/>
                  <a:pt x="27363" y="666"/>
                </a:cubicBezTo>
                <a:cubicBezTo>
                  <a:pt x="27363" y="286"/>
                  <a:pt x="27046" y="1"/>
                  <a:pt x="26698" y="1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5" name="Google Shape;3725;p40"/>
          <p:cNvSpPr/>
          <p:nvPr/>
        </p:nvSpPr>
        <p:spPr>
          <a:xfrm>
            <a:off x="11132080" y="7520121"/>
            <a:ext cx="2300677" cy="942325"/>
          </a:xfrm>
          <a:custGeom>
            <a:avLst/>
            <a:gdLst/>
            <a:ahLst/>
            <a:cxnLst/>
            <a:rect l="l" t="t" r="r" b="b"/>
            <a:pathLst>
              <a:path w="38954" h="15955" extrusionOk="0">
                <a:moveTo>
                  <a:pt x="726" y="0"/>
                </a:moveTo>
                <a:cubicBezTo>
                  <a:pt x="464" y="0"/>
                  <a:pt x="223" y="173"/>
                  <a:pt x="127" y="437"/>
                </a:cubicBezTo>
                <a:cubicBezTo>
                  <a:pt x="0" y="785"/>
                  <a:pt x="159" y="1165"/>
                  <a:pt x="507" y="1292"/>
                </a:cubicBezTo>
                <a:lnTo>
                  <a:pt x="2724" y="2178"/>
                </a:lnTo>
                <a:cubicBezTo>
                  <a:pt x="2787" y="2178"/>
                  <a:pt x="2882" y="2210"/>
                  <a:pt x="2945" y="2210"/>
                </a:cubicBezTo>
                <a:cubicBezTo>
                  <a:pt x="3230" y="2210"/>
                  <a:pt x="3484" y="2052"/>
                  <a:pt x="3579" y="1767"/>
                </a:cubicBezTo>
                <a:cubicBezTo>
                  <a:pt x="3706" y="1418"/>
                  <a:pt x="3547" y="1038"/>
                  <a:pt x="3199" y="912"/>
                </a:cubicBezTo>
                <a:lnTo>
                  <a:pt x="982" y="56"/>
                </a:lnTo>
                <a:cubicBezTo>
                  <a:pt x="897" y="18"/>
                  <a:pt x="810" y="0"/>
                  <a:pt x="726" y="0"/>
                </a:cubicBezTo>
                <a:close/>
                <a:moveTo>
                  <a:pt x="5155" y="1710"/>
                </a:moveTo>
                <a:cubicBezTo>
                  <a:pt x="4884" y="1710"/>
                  <a:pt x="4625" y="1883"/>
                  <a:pt x="4529" y="2147"/>
                </a:cubicBezTo>
                <a:cubicBezTo>
                  <a:pt x="4402" y="2495"/>
                  <a:pt x="4561" y="2875"/>
                  <a:pt x="4909" y="3002"/>
                </a:cubicBezTo>
                <a:lnTo>
                  <a:pt x="7126" y="3888"/>
                </a:lnTo>
                <a:cubicBezTo>
                  <a:pt x="7189" y="3920"/>
                  <a:pt x="7284" y="3920"/>
                  <a:pt x="7347" y="3920"/>
                </a:cubicBezTo>
                <a:cubicBezTo>
                  <a:pt x="7632" y="3920"/>
                  <a:pt x="7886" y="3762"/>
                  <a:pt x="7981" y="3477"/>
                </a:cubicBezTo>
                <a:cubicBezTo>
                  <a:pt x="8108" y="3128"/>
                  <a:pt x="7949" y="2748"/>
                  <a:pt x="7601" y="2622"/>
                </a:cubicBezTo>
                <a:lnTo>
                  <a:pt x="5416" y="1767"/>
                </a:lnTo>
                <a:cubicBezTo>
                  <a:pt x="5331" y="1728"/>
                  <a:pt x="5242" y="1710"/>
                  <a:pt x="5155" y="1710"/>
                </a:cubicBezTo>
                <a:close/>
                <a:moveTo>
                  <a:pt x="9570" y="3433"/>
                </a:moveTo>
                <a:cubicBezTo>
                  <a:pt x="9294" y="3433"/>
                  <a:pt x="9028" y="3589"/>
                  <a:pt x="8931" y="3857"/>
                </a:cubicBezTo>
                <a:cubicBezTo>
                  <a:pt x="8804" y="4205"/>
                  <a:pt x="8963" y="4617"/>
                  <a:pt x="9311" y="4743"/>
                </a:cubicBezTo>
                <a:lnTo>
                  <a:pt x="11528" y="5599"/>
                </a:lnTo>
                <a:cubicBezTo>
                  <a:pt x="11591" y="5630"/>
                  <a:pt x="11686" y="5630"/>
                  <a:pt x="11749" y="5630"/>
                </a:cubicBezTo>
                <a:cubicBezTo>
                  <a:pt x="12034" y="5630"/>
                  <a:pt x="12288" y="5472"/>
                  <a:pt x="12383" y="5219"/>
                </a:cubicBezTo>
                <a:cubicBezTo>
                  <a:pt x="12510" y="4870"/>
                  <a:pt x="12351" y="4458"/>
                  <a:pt x="12003" y="4332"/>
                </a:cubicBezTo>
                <a:lnTo>
                  <a:pt x="9818" y="3477"/>
                </a:lnTo>
                <a:cubicBezTo>
                  <a:pt x="9737" y="3447"/>
                  <a:pt x="9653" y="3433"/>
                  <a:pt x="9570" y="3433"/>
                </a:cubicBezTo>
                <a:close/>
                <a:moveTo>
                  <a:pt x="13972" y="5144"/>
                </a:moveTo>
                <a:cubicBezTo>
                  <a:pt x="13696" y="5144"/>
                  <a:pt x="13430" y="5299"/>
                  <a:pt x="13333" y="5567"/>
                </a:cubicBezTo>
                <a:cubicBezTo>
                  <a:pt x="13206" y="5915"/>
                  <a:pt x="13365" y="6327"/>
                  <a:pt x="13713" y="6454"/>
                </a:cubicBezTo>
                <a:lnTo>
                  <a:pt x="15930" y="7309"/>
                </a:lnTo>
                <a:cubicBezTo>
                  <a:pt x="15993" y="7340"/>
                  <a:pt x="16088" y="7372"/>
                  <a:pt x="16183" y="7372"/>
                </a:cubicBezTo>
                <a:cubicBezTo>
                  <a:pt x="16436" y="7372"/>
                  <a:pt x="16690" y="7214"/>
                  <a:pt x="16785" y="6929"/>
                </a:cubicBezTo>
                <a:cubicBezTo>
                  <a:pt x="16943" y="6580"/>
                  <a:pt x="16753" y="6200"/>
                  <a:pt x="16405" y="6042"/>
                </a:cubicBezTo>
                <a:lnTo>
                  <a:pt x="14220" y="5187"/>
                </a:lnTo>
                <a:cubicBezTo>
                  <a:pt x="14139" y="5158"/>
                  <a:pt x="14055" y="5144"/>
                  <a:pt x="13972" y="5144"/>
                </a:cubicBezTo>
                <a:close/>
                <a:moveTo>
                  <a:pt x="18361" y="6872"/>
                </a:moveTo>
                <a:cubicBezTo>
                  <a:pt x="18090" y="6872"/>
                  <a:pt x="17831" y="7045"/>
                  <a:pt x="17735" y="7309"/>
                </a:cubicBezTo>
                <a:cubicBezTo>
                  <a:pt x="17608" y="7657"/>
                  <a:pt x="17767" y="8037"/>
                  <a:pt x="18115" y="8164"/>
                </a:cubicBezTo>
                <a:lnTo>
                  <a:pt x="20332" y="9019"/>
                </a:lnTo>
                <a:cubicBezTo>
                  <a:pt x="20395" y="9050"/>
                  <a:pt x="20490" y="9082"/>
                  <a:pt x="20585" y="9082"/>
                </a:cubicBezTo>
                <a:cubicBezTo>
                  <a:pt x="20838" y="9082"/>
                  <a:pt x="21092" y="8924"/>
                  <a:pt x="21187" y="8639"/>
                </a:cubicBezTo>
                <a:cubicBezTo>
                  <a:pt x="21345" y="8290"/>
                  <a:pt x="21155" y="7910"/>
                  <a:pt x="20807" y="7784"/>
                </a:cubicBezTo>
                <a:lnTo>
                  <a:pt x="18622" y="6929"/>
                </a:lnTo>
                <a:cubicBezTo>
                  <a:pt x="18537" y="6890"/>
                  <a:pt x="18448" y="6872"/>
                  <a:pt x="18361" y="6872"/>
                </a:cubicBezTo>
                <a:close/>
                <a:moveTo>
                  <a:pt x="22776" y="8595"/>
                </a:moveTo>
                <a:cubicBezTo>
                  <a:pt x="22500" y="8595"/>
                  <a:pt x="22234" y="8751"/>
                  <a:pt x="22137" y="9019"/>
                </a:cubicBezTo>
                <a:cubicBezTo>
                  <a:pt x="22010" y="9367"/>
                  <a:pt x="22169" y="9747"/>
                  <a:pt x="22517" y="9874"/>
                </a:cubicBezTo>
                <a:lnTo>
                  <a:pt x="24734" y="10761"/>
                </a:lnTo>
                <a:cubicBezTo>
                  <a:pt x="24797" y="10792"/>
                  <a:pt x="24892" y="10792"/>
                  <a:pt x="24987" y="10792"/>
                </a:cubicBezTo>
                <a:cubicBezTo>
                  <a:pt x="25240" y="10792"/>
                  <a:pt x="25494" y="10634"/>
                  <a:pt x="25589" y="10349"/>
                </a:cubicBezTo>
                <a:cubicBezTo>
                  <a:pt x="25747" y="10001"/>
                  <a:pt x="25557" y="9620"/>
                  <a:pt x="25209" y="9494"/>
                </a:cubicBezTo>
                <a:lnTo>
                  <a:pt x="23024" y="8639"/>
                </a:lnTo>
                <a:cubicBezTo>
                  <a:pt x="22943" y="8609"/>
                  <a:pt x="22859" y="8595"/>
                  <a:pt x="22776" y="8595"/>
                </a:cubicBezTo>
                <a:close/>
                <a:moveTo>
                  <a:pt x="27182" y="10306"/>
                </a:moveTo>
                <a:cubicBezTo>
                  <a:pt x="26913" y="10306"/>
                  <a:pt x="26661" y="10461"/>
                  <a:pt x="26539" y="10729"/>
                </a:cubicBezTo>
                <a:cubicBezTo>
                  <a:pt x="26412" y="11077"/>
                  <a:pt x="26571" y="11489"/>
                  <a:pt x="26919" y="11616"/>
                </a:cubicBezTo>
                <a:lnTo>
                  <a:pt x="29136" y="12471"/>
                </a:lnTo>
                <a:cubicBezTo>
                  <a:pt x="29199" y="12502"/>
                  <a:pt x="29294" y="12502"/>
                  <a:pt x="29389" y="12502"/>
                </a:cubicBezTo>
                <a:cubicBezTo>
                  <a:pt x="29642" y="12502"/>
                  <a:pt x="29896" y="12344"/>
                  <a:pt x="30022" y="12091"/>
                </a:cubicBezTo>
                <a:cubicBezTo>
                  <a:pt x="30149" y="11742"/>
                  <a:pt x="29959" y="11331"/>
                  <a:pt x="29611" y="11204"/>
                </a:cubicBezTo>
                <a:lnTo>
                  <a:pt x="27426" y="10349"/>
                </a:lnTo>
                <a:cubicBezTo>
                  <a:pt x="27345" y="10320"/>
                  <a:pt x="27263" y="10306"/>
                  <a:pt x="27182" y="10306"/>
                </a:cubicBezTo>
                <a:close/>
                <a:moveTo>
                  <a:pt x="31584" y="12016"/>
                </a:moveTo>
                <a:cubicBezTo>
                  <a:pt x="31315" y="12016"/>
                  <a:pt x="31063" y="12171"/>
                  <a:pt x="30941" y="12439"/>
                </a:cubicBezTo>
                <a:cubicBezTo>
                  <a:pt x="30814" y="12787"/>
                  <a:pt x="31004" y="13199"/>
                  <a:pt x="31353" y="13326"/>
                </a:cubicBezTo>
                <a:lnTo>
                  <a:pt x="33538" y="14181"/>
                </a:lnTo>
                <a:cubicBezTo>
                  <a:pt x="33633" y="14212"/>
                  <a:pt x="33696" y="14244"/>
                  <a:pt x="33791" y="14244"/>
                </a:cubicBezTo>
                <a:cubicBezTo>
                  <a:pt x="34044" y="14244"/>
                  <a:pt x="34298" y="14086"/>
                  <a:pt x="34424" y="13801"/>
                </a:cubicBezTo>
                <a:cubicBezTo>
                  <a:pt x="34551" y="13452"/>
                  <a:pt x="34393" y="13072"/>
                  <a:pt x="34044" y="12914"/>
                </a:cubicBezTo>
                <a:lnTo>
                  <a:pt x="31828" y="12059"/>
                </a:lnTo>
                <a:cubicBezTo>
                  <a:pt x="31747" y="12030"/>
                  <a:pt x="31665" y="12016"/>
                  <a:pt x="31584" y="12016"/>
                </a:cubicBezTo>
                <a:close/>
                <a:moveTo>
                  <a:pt x="36007" y="13730"/>
                </a:moveTo>
                <a:cubicBezTo>
                  <a:pt x="35731" y="13730"/>
                  <a:pt x="35468" y="13906"/>
                  <a:pt x="35343" y="14181"/>
                </a:cubicBezTo>
                <a:cubicBezTo>
                  <a:pt x="35216" y="14529"/>
                  <a:pt x="35406" y="14909"/>
                  <a:pt x="35755" y="15036"/>
                </a:cubicBezTo>
                <a:lnTo>
                  <a:pt x="37940" y="15891"/>
                </a:lnTo>
                <a:cubicBezTo>
                  <a:pt x="38035" y="15923"/>
                  <a:pt x="38098" y="15954"/>
                  <a:pt x="38193" y="15954"/>
                </a:cubicBezTo>
                <a:cubicBezTo>
                  <a:pt x="38446" y="15954"/>
                  <a:pt x="38700" y="15796"/>
                  <a:pt x="38826" y="15511"/>
                </a:cubicBezTo>
                <a:cubicBezTo>
                  <a:pt x="38953" y="15163"/>
                  <a:pt x="38795" y="14783"/>
                  <a:pt x="38446" y="14656"/>
                </a:cubicBezTo>
                <a:lnTo>
                  <a:pt x="36230" y="13769"/>
                </a:lnTo>
                <a:cubicBezTo>
                  <a:pt x="36156" y="13742"/>
                  <a:pt x="36081" y="13730"/>
                  <a:pt x="36007" y="1373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6" name="Google Shape;3726;p40"/>
          <p:cNvSpPr/>
          <p:nvPr/>
        </p:nvSpPr>
        <p:spPr>
          <a:xfrm>
            <a:off x="4400425" y="5441687"/>
            <a:ext cx="340489" cy="340430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99" y="0"/>
                  <a:pt x="0" y="1298"/>
                  <a:pt x="0" y="2882"/>
                </a:cubicBezTo>
                <a:cubicBezTo>
                  <a:pt x="0" y="4465"/>
                  <a:pt x="1299" y="5764"/>
                  <a:pt x="2882" y="5764"/>
                </a:cubicBezTo>
                <a:cubicBezTo>
                  <a:pt x="4497" y="5764"/>
                  <a:pt x="5764" y="4465"/>
                  <a:pt x="5764" y="2882"/>
                </a:cubicBezTo>
                <a:cubicBezTo>
                  <a:pt x="5764" y="1298"/>
                  <a:pt x="4497" y="0"/>
                  <a:pt x="2882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7" name="Google Shape;3727;p40"/>
          <p:cNvSpPr/>
          <p:nvPr/>
        </p:nvSpPr>
        <p:spPr>
          <a:xfrm>
            <a:off x="4400425" y="2525702"/>
            <a:ext cx="340489" cy="340430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99" y="0"/>
                  <a:pt x="0" y="1299"/>
                  <a:pt x="0" y="2882"/>
                </a:cubicBezTo>
                <a:cubicBezTo>
                  <a:pt x="0" y="4466"/>
                  <a:pt x="1299" y="5764"/>
                  <a:pt x="2882" y="5764"/>
                </a:cubicBezTo>
                <a:cubicBezTo>
                  <a:pt x="4497" y="5764"/>
                  <a:pt x="5764" y="4466"/>
                  <a:pt x="5764" y="2882"/>
                </a:cubicBezTo>
                <a:cubicBezTo>
                  <a:pt x="5764" y="1299"/>
                  <a:pt x="4497" y="0"/>
                  <a:pt x="2882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8" name="Google Shape;3728;p40"/>
          <p:cNvSpPr/>
          <p:nvPr/>
        </p:nvSpPr>
        <p:spPr>
          <a:xfrm>
            <a:off x="4559419" y="2669044"/>
            <a:ext cx="1907859" cy="831171"/>
          </a:xfrm>
          <a:custGeom>
            <a:avLst/>
            <a:gdLst/>
            <a:ahLst/>
            <a:cxnLst/>
            <a:rect l="l" t="t" r="r" b="b"/>
            <a:pathLst>
              <a:path w="32303" h="14073" extrusionOk="0">
                <a:moveTo>
                  <a:pt x="770" y="0"/>
                </a:moveTo>
                <a:cubicBezTo>
                  <a:pt x="501" y="0"/>
                  <a:pt x="249" y="156"/>
                  <a:pt x="127" y="423"/>
                </a:cubicBezTo>
                <a:cubicBezTo>
                  <a:pt x="0" y="740"/>
                  <a:pt x="158" y="1152"/>
                  <a:pt x="507" y="1278"/>
                </a:cubicBezTo>
                <a:lnTo>
                  <a:pt x="697" y="1373"/>
                </a:lnTo>
                <a:cubicBezTo>
                  <a:pt x="760" y="1405"/>
                  <a:pt x="855" y="1437"/>
                  <a:pt x="950" y="1437"/>
                </a:cubicBezTo>
                <a:cubicBezTo>
                  <a:pt x="1204" y="1437"/>
                  <a:pt x="1457" y="1278"/>
                  <a:pt x="1552" y="993"/>
                </a:cubicBezTo>
                <a:cubicBezTo>
                  <a:pt x="1710" y="677"/>
                  <a:pt x="1552" y="265"/>
                  <a:pt x="1204" y="138"/>
                </a:cubicBezTo>
                <a:lnTo>
                  <a:pt x="1014" y="43"/>
                </a:lnTo>
                <a:cubicBezTo>
                  <a:pt x="933" y="14"/>
                  <a:pt x="851" y="0"/>
                  <a:pt x="770" y="0"/>
                </a:cubicBezTo>
                <a:close/>
                <a:moveTo>
                  <a:pt x="3141" y="982"/>
                </a:moveTo>
                <a:cubicBezTo>
                  <a:pt x="2865" y="982"/>
                  <a:pt x="2599" y="1137"/>
                  <a:pt x="2502" y="1405"/>
                </a:cubicBezTo>
                <a:cubicBezTo>
                  <a:pt x="2344" y="1722"/>
                  <a:pt x="2534" y="2134"/>
                  <a:pt x="2850" y="2260"/>
                </a:cubicBezTo>
                <a:lnTo>
                  <a:pt x="5035" y="3179"/>
                </a:lnTo>
                <a:cubicBezTo>
                  <a:pt x="5131" y="3210"/>
                  <a:pt x="5226" y="3242"/>
                  <a:pt x="5321" y="3242"/>
                </a:cubicBezTo>
                <a:cubicBezTo>
                  <a:pt x="5574" y="3242"/>
                  <a:pt x="5827" y="3084"/>
                  <a:pt x="5922" y="2799"/>
                </a:cubicBezTo>
                <a:cubicBezTo>
                  <a:pt x="6081" y="2482"/>
                  <a:pt x="5922" y="2070"/>
                  <a:pt x="5574" y="1944"/>
                </a:cubicBezTo>
                <a:lnTo>
                  <a:pt x="3389" y="1025"/>
                </a:lnTo>
                <a:cubicBezTo>
                  <a:pt x="3308" y="996"/>
                  <a:pt x="3224" y="982"/>
                  <a:pt x="3141" y="982"/>
                </a:cubicBezTo>
                <a:close/>
                <a:moveTo>
                  <a:pt x="7512" y="2787"/>
                </a:moveTo>
                <a:cubicBezTo>
                  <a:pt x="7236" y="2787"/>
                  <a:pt x="6970" y="2942"/>
                  <a:pt x="6872" y="3210"/>
                </a:cubicBezTo>
                <a:cubicBezTo>
                  <a:pt x="6714" y="3527"/>
                  <a:pt x="6872" y="3939"/>
                  <a:pt x="7221" y="4065"/>
                </a:cubicBezTo>
                <a:lnTo>
                  <a:pt x="9406" y="4984"/>
                </a:lnTo>
                <a:cubicBezTo>
                  <a:pt x="9501" y="5015"/>
                  <a:pt x="9596" y="5047"/>
                  <a:pt x="9691" y="5047"/>
                </a:cubicBezTo>
                <a:cubicBezTo>
                  <a:pt x="9944" y="5047"/>
                  <a:pt x="10198" y="4889"/>
                  <a:pt x="10293" y="4604"/>
                </a:cubicBezTo>
                <a:cubicBezTo>
                  <a:pt x="10451" y="4287"/>
                  <a:pt x="10293" y="3875"/>
                  <a:pt x="9944" y="3749"/>
                </a:cubicBezTo>
                <a:lnTo>
                  <a:pt x="7759" y="2830"/>
                </a:lnTo>
                <a:cubicBezTo>
                  <a:pt x="7679" y="2801"/>
                  <a:pt x="7595" y="2787"/>
                  <a:pt x="7512" y="2787"/>
                </a:cubicBezTo>
                <a:close/>
                <a:moveTo>
                  <a:pt x="11882" y="4592"/>
                </a:moveTo>
                <a:cubicBezTo>
                  <a:pt x="11606" y="4592"/>
                  <a:pt x="11340" y="4748"/>
                  <a:pt x="11243" y="5015"/>
                </a:cubicBezTo>
                <a:cubicBezTo>
                  <a:pt x="11084" y="5364"/>
                  <a:pt x="11243" y="5744"/>
                  <a:pt x="11591" y="5902"/>
                </a:cubicBezTo>
                <a:lnTo>
                  <a:pt x="13776" y="6789"/>
                </a:lnTo>
                <a:cubicBezTo>
                  <a:pt x="13871" y="6821"/>
                  <a:pt x="13966" y="6852"/>
                  <a:pt x="14061" y="6852"/>
                </a:cubicBezTo>
                <a:cubicBezTo>
                  <a:pt x="14315" y="6852"/>
                  <a:pt x="14568" y="6694"/>
                  <a:pt x="14663" y="6441"/>
                </a:cubicBezTo>
                <a:cubicBezTo>
                  <a:pt x="14821" y="6092"/>
                  <a:pt x="14663" y="5680"/>
                  <a:pt x="14315" y="5554"/>
                </a:cubicBezTo>
                <a:lnTo>
                  <a:pt x="12129" y="4635"/>
                </a:lnTo>
                <a:cubicBezTo>
                  <a:pt x="12049" y="4606"/>
                  <a:pt x="11965" y="4592"/>
                  <a:pt x="11882" y="4592"/>
                </a:cubicBezTo>
                <a:close/>
                <a:moveTo>
                  <a:pt x="16252" y="6397"/>
                </a:moveTo>
                <a:cubicBezTo>
                  <a:pt x="15976" y="6397"/>
                  <a:pt x="15710" y="6553"/>
                  <a:pt x="15613" y="6821"/>
                </a:cubicBezTo>
                <a:cubicBezTo>
                  <a:pt x="15455" y="7169"/>
                  <a:pt x="15613" y="7549"/>
                  <a:pt x="15961" y="7707"/>
                </a:cubicBezTo>
                <a:lnTo>
                  <a:pt x="18146" y="8594"/>
                </a:lnTo>
                <a:cubicBezTo>
                  <a:pt x="18241" y="8626"/>
                  <a:pt x="18337" y="8657"/>
                  <a:pt x="18400" y="8657"/>
                </a:cubicBezTo>
                <a:cubicBezTo>
                  <a:pt x="18685" y="8657"/>
                  <a:pt x="18938" y="8499"/>
                  <a:pt x="19033" y="8246"/>
                </a:cubicBezTo>
                <a:cubicBezTo>
                  <a:pt x="19192" y="7897"/>
                  <a:pt x="19033" y="7486"/>
                  <a:pt x="18685" y="7359"/>
                </a:cubicBezTo>
                <a:lnTo>
                  <a:pt x="16500" y="6441"/>
                </a:lnTo>
                <a:cubicBezTo>
                  <a:pt x="16419" y="6411"/>
                  <a:pt x="16335" y="6397"/>
                  <a:pt x="16252" y="6397"/>
                </a:cubicBezTo>
                <a:close/>
                <a:moveTo>
                  <a:pt x="20623" y="8202"/>
                </a:moveTo>
                <a:cubicBezTo>
                  <a:pt x="20347" y="8202"/>
                  <a:pt x="20081" y="8358"/>
                  <a:pt x="19983" y="8626"/>
                </a:cubicBezTo>
                <a:cubicBezTo>
                  <a:pt x="19825" y="8974"/>
                  <a:pt x="19983" y="9354"/>
                  <a:pt x="20332" y="9512"/>
                </a:cubicBezTo>
                <a:lnTo>
                  <a:pt x="22517" y="10399"/>
                </a:lnTo>
                <a:cubicBezTo>
                  <a:pt x="22612" y="10431"/>
                  <a:pt x="22707" y="10462"/>
                  <a:pt x="22770" y="10462"/>
                </a:cubicBezTo>
                <a:cubicBezTo>
                  <a:pt x="23055" y="10462"/>
                  <a:pt x="23309" y="10304"/>
                  <a:pt x="23404" y="10051"/>
                </a:cubicBezTo>
                <a:cubicBezTo>
                  <a:pt x="23562" y="9702"/>
                  <a:pt x="23404" y="9291"/>
                  <a:pt x="23055" y="9164"/>
                </a:cubicBezTo>
                <a:lnTo>
                  <a:pt x="20870" y="8246"/>
                </a:lnTo>
                <a:cubicBezTo>
                  <a:pt x="20790" y="8216"/>
                  <a:pt x="20706" y="8202"/>
                  <a:pt x="20623" y="8202"/>
                </a:cubicBezTo>
                <a:close/>
                <a:moveTo>
                  <a:pt x="24993" y="10007"/>
                </a:moveTo>
                <a:cubicBezTo>
                  <a:pt x="24717" y="10007"/>
                  <a:pt x="24451" y="10163"/>
                  <a:pt x="24354" y="10431"/>
                </a:cubicBezTo>
                <a:cubicBezTo>
                  <a:pt x="24195" y="10779"/>
                  <a:pt x="24354" y="11159"/>
                  <a:pt x="24702" y="11318"/>
                </a:cubicBezTo>
                <a:lnTo>
                  <a:pt x="26887" y="12204"/>
                </a:lnTo>
                <a:cubicBezTo>
                  <a:pt x="26982" y="12236"/>
                  <a:pt x="27077" y="12268"/>
                  <a:pt x="27141" y="12268"/>
                </a:cubicBezTo>
                <a:cubicBezTo>
                  <a:pt x="27426" y="12268"/>
                  <a:pt x="27679" y="12109"/>
                  <a:pt x="27774" y="11856"/>
                </a:cubicBezTo>
                <a:cubicBezTo>
                  <a:pt x="27932" y="11508"/>
                  <a:pt x="27742" y="11096"/>
                  <a:pt x="27426" y="10969"/>
                </a:cubicBezTo>
                <a:lnTo>
                  <a:pt x="25240" y="10051"/>
                </a:lnTo>
                <a:cubicBezTo>
                  <a:pt x="25160" y="10021"/>
                  <a:pt x="25076" y="10007"/>
                  <a:pt x="24993" y="10007"/>
                </a:cubicBezTo>
                <a:close/>
                <a:moveTo>
                  <a:pt x="29363" y="11813"/>
                </a:moveTo>
                <a:cubicBezTo>
                  <a:pt x="29087" y="11813"/>
                  <a:pt x="28821" y="11968"/>
                  <a:pt x="28724" y="12236"/>
                </a:cubicBezTo>
                <a:cubicBezTo>
                  <a:pt x="28566" y="12584"/>
                  <a:pt x="28724" y="12964"/>
                  <a:pt x="29072" y="13123"/>
                </a:cubicBezTo>
                <a:lnTo>
                  <a:pt x="31257" y="14009"/>
                </a:lnTo>
                <a:cubicBezTo>
                  <a:pt x="31352" y="14041"/>
                  <a:pt x="31447" y="14073"/>
                  <a:pt x="31511" y="14073"/>
                </a:cubicBezTo>
                <a:cubicBezTo>
                  <a:pt x="31796" y="14073"/>
                  <a:pt x="32049" y="13914"/>
                  <a:pt x="32144" y="13661"/>
                </a:cubicBezTo>
                <a:cubicBezTo>
                  <a:pt x="32303" y="13313"/>
                  <a:pt x="32113" y="12901"/>
                  <a:pt x="31796" y="12774"/>
                </a:cubicBezTo>
                <a:lnTo>
                  <a:pt x="29611" y="11856"/>
                </a:lnTo>
                <a:cubicBezTo>
                  <a:pt x="29530" y="11827"/>
                  <a:pt x="29446" y="11813"/>
                  <a:pt x="29363" y="11813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9" name="Google Shape;3729;p40"/>
          <p:cNvSpPr/>
          <p:nvPr/>
        </p:nvSpPr>
        <p:spPr>
          <a:xfrm>
            <a:off x="4497700" y="5583790"/>
            <a:ext cx="1616096" cy="78610"/>
          </a:xfrm>
          <a:custGeom>
            <a:avLst/>
            <a:gdLst/>
            <a:ahLst/>
            <a:cxnLst/>
            <a:rect l="l" t="t" r="r" b="b"/>
            <a:pathLst>
              <a:path w="27363" h="1331" extrusionOk="0">
                <a:moveTo>
                  <a:pt x="697" y="1"/>
                </a:moveTo>
                <a:cubicBezTo>
                  <a:pt x="317" y="1"/>
                  <a:pt x="0" y="286"/>
                  <a:pt x="0" y="666"/>
                </a:cubicBezTo>
                <a:cubicBezTo>
                  <a:pt x="0" y="1046"/>
                  <a:pt x="317" y="1331"/>
                  <a:pt x="697" y="1331"/>
                </a:cubicBezTo>
                <a:lnTo>
                  <a:pt x="3040" y="1331"/>
                </a:lnTo>
                <a:cubicBezTo>
                  <a:pt x="3420" y="1331"/>
                  <a:pt x="3737" y="1046"/>
                  <a:pt x="3705" y="666"/>
                </a:cubicBezTo>
                <a:cubicBezTo>
                  <a:pt x="3705" y="286"/>
                  <a:pt x="3420" y="1"/>
                  <a:pt x="3040" y="1"/>
                </a:cubicBezTo>
                <a:close/>
                <a:moveTo>
                  <a:pt x="5415" y="1"/>
                </a:moveTo>
                <a:cubicBezTo>
                  <a:pt x="5035" y="1"/>
                  <a:pt x="4750" y="286"/>
                  <a:pt x="4750" y="666"/>
                </a:cubicBezTo>
                <a:cubicBezTo>
                  <a:pt x="4750" y="1046"/>
                  <a:pt x="5035" y="1331"/>
                  <a:pt x="5415" y="1331"/>
                </a:cubicBezTo>
                <a:lnTo>
                  <a:pt x="7759" y="1331"/>
                </a:lnTo>
                <a:cubicBezTo>
                  <a:pt x="8139" y="1331"/>
                  <a:pt x="8456" y="1046"/>
                  <a:pt x="8456" y="666"/>
                </a:cubicBezTo>
                <a:cubicBezTo>
                  <a:pt x="8456" y="286"/>
                  <a:pt x="8139" y="1"/>
                  <a:pt x="7759" y="1"/>
                </a:cubicBezTo>
                <a:close/>
                <a:moveTo>
                  <a:pt x="10134" y="1"/>
                </a:moveTo>
                <a:cubicBezTo>
                  <a:pt x="9754" y="1"/>
                  <a:pt x="9469" y="286"/>
                  <a:pt x="9469" y="666"/>
                </a:cubicBezTo>
                <a:cubicBezTo>
                  <a:pt x="9469" y="1046"/>
                  <a:pt x="9754" y="1331"/>
                  <a:pt x="10134" y="1331"/>
                </a:cubicBezTo>
                <a:lnTo>
                  <a:pt x="12509" y="1331"/>
                </a:lnTo>
                <a:cubicBezTo>
                  <a:pt x="12889" y="1331"/>
                  <a:pt x="13174" y="1046"/>
                  <a:pt x="13174" y="666"/>
                </a:cubicBezTo>
                <a:cubicBezTo>
                  <a:pt x="13174" y="286"/>
                  <a:pt x="12889" y="1"/>
                  <a:pt x="12509" y="1"/>
                </a:cubicBezTo>
                <a:close/>
                <a:moveTo>
                  <a:pt x="14853" y="1"/>
                </a:moveTo>
                <a:cubicBezTo>
                  <a:pt x="14504" y="1"/>
                  <a:pt x="14188" y="286"/>
                  <a:pt x="14188" y="666"/>
                </a:cubicBezTo>
                <a:cubicBezTo>
                  <a:pt x="14188" y="1046"/>
                  <a:pt x="14504" y="1331"/>
                  <a:pt x="14853" y="1331"/>
                </a:cubicBezTo>
                <a:lnTo>
                  <a:pt x="17228" y="1331"/>
                </a:lnTo>
                <a:cubicBezTo>
                  <a:pt x="17608" y="1331"/>
                  <a:pt x="17893" y="1046"/>
                  <a:pt x="17893" y="666"/>
                </a:cubicBezTo>
                <a:cubicBezTo>
                  <a:pt x="17893" y="286"/>
                  <a:pt x="17608" y="1"/>
                  <a:pt x="17228" y="1"/>
                </a:cubicBezTo>
                <a:close/>
                <a:moveTo>
                  <a:pt x="19603" y="1"/>
                </a:moveTo>
                <a:cubicBezTo>
                  <a:pt x="19223" y="1"/>
                  <a:pt x="18906" y="286"/>
                  <a:pt x="18906" y="666"/>
                </a:cubicBezTo>
                <a:cubicBezTo>
                  <a:pt x="18906" y="1046"/>
                  <a:pt x="19223" y="1331"/>
                  <a:pt x="19603" y="1331"/>
                </a:cubicBezTo>
                <a:lnTo>
                  <a:pt x="21947" y="1331"/>
                </a:lnTo>
                <a:cubicBezTo>
                  <a:pt x="22327" y="1331"/>
                  <a:pt x="22643" y="1046"/>
                  <a:pt x="22612" y="666"/>
                </a:cubicBezTo>
                <a:cubicBezTo>
                  <a:pt x="22612" y="286"/>
                  <a:pt x="22327" y="1"/>
                  <a:pt x="21947" y="1"/>
                </a:cubicBezTo>
                <a:close/>
                <a:moveTo>
                  <a:pt x="24322" y="1"/>
                </a:moveTo>
                <a:cubicBezTo>
                  <a:pt x="23942" y="1"/>
                  <a:pt x="23657" y="286"/>
                  <a:pt x="23657" y="666"/>
                </a:cubicBezTo>
                <a:cubicBezTo>
                  <a:pt x="23657" y="1046"/>
                  <a:pt x="23942" y="1331"/>
                  <a:pt x="24322" y="1331"/>
                </a:cubicBezTo>
                <a:lnTo>
                  <a:pt x="26697" y="1331"/>
                </a:lnTo>
                <a:cubicBezTo>
                  <a:pt x="27045" y="1331"/>
                  <a:pt x="27362" y="1046"/>
                  <a:pt x="27362" y="666"/>
                </a:cubicBezTo>
                <a:cubicBezTo>
                  <a:pt x="27362" y="286"/>
                  <a:pt x="27045" y="1"/>
                  <a:pt x="26697" y="1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30" name="Google Shape;3730;p40"/>
          <p:cNvSpPr/>
          <p:nvPr/>
        </p:nvSpPr>
        <p:spPr>
          <a:xfrm>
            <a:off x="4563139" y="7621886"/>
            <a:ext cx="2040689" cy="840560"/>
          </a:xfrm>
          <a:custGeom>
            <a:avLst/>
            <a:gdLst/>
            <a:ahLst/>
            <a:cxnLst/>
            <a:rect l="l" t="t" r="r" b="b"/>
            <a:pathLst>
              <a:path w="34552" h="14232" extrusionOk="0">
                <a:moveTo>
                  <a:pt x="33785" y="0"/>
                </a:moveTo>
                <a:cubicBezTo>
                  <a:pt x="33702" y="0"/>
                  <a:pt x="33619" y="14"/>
                  <a:pt x="33538" y="44"/>
                </a:cubicBezTo>
                <a:lnTo>
                  <a:pt x="31353" y="899"/>
                </a:lnTo>
                <a:cubicBezTo>
                  <a:pt x="31004" y="1025"/>
                  <a:pt x="30846" y="1437"/>
                  <a:pt x="30973" y="1785"/>
                </a:cubicBezTo>
                <a:cubicBezTo>
                  <a:pt x="31068" y="2039"/>
                  <a:pt x="31321" y="2197"/>
                  <a:pt x="31606" y="2197"/>
                </a:cubicBezTo>
                <a:cubicBezTo>
                  <a:pt x="31670" y="2197"/>
                  <a:pt x="31765" y="2197"/>
                  <a:pt x="31828" y="2165"/>
                </a:cubicBezTo>
                <a:lnTo>
                  <a:pt x="34045" y="1310"/>
                </a:lnTo>
                <a:cubicBezTo>
                  <a:pt x="34393" y="1152"/>
                  <a:pt x="34551" y="772"/>
                  <a:pt x="34425" y="424"/>
                </a:cubicBezTo>
                <a:cubicBezTo>
                  <a:pt x="34327" y="156"/>
                  <a:pt x="34061" y="0"/>
                  <a:pt x="33785" y="0"/>
                </a:cubicBezTo>
                <a:close/>
                <a:moveTo>
                  <a:pt x="29383" y="1710"/>
                </a:moveTo>
                <a:cubicBezTo>
                  <a:pt x="29300" y="1710"/>
                  <a:pt x="29217" y="1724"/>
                  <a:pt x="29136" y="1754"/>
                </a:cubicBezTo>
                <a:lnTo>
                  <a:pt x="26951" y="2609"/>
                </a:lnTo>
                <a:cubicBezTo>
                  <a:pt x="26602" y="2735"/>
                  <a:pt x="26444" y="3147"/>
                  <a:pt x="26571" y="3496"/>
                </a:cubicBezTo>
                <a:cubicBezTo>
                  <a:pt x="26666" y="3749"/>
                  <a:pt x="26919" y="3907"/>
                  <a:pt x="27204" y="3907"/>
                </a:cubicBezTo>
                <a:cubicBezTo>
                  <a:pt x="27268" y="3907"/>
                  <a:pt x="27363" y="3907"/>
                  <a:pt x="27426" y="3876"/>
                </a:cubicBezTo>
                <a:lnTo>
                  <a:pt x="29643" y="3020"/>
                </a:lnTo>
                <a:cubicBezTo>
                  <a:pt x="29991" y="2894"/>
                  <a:pt x="30149" y="2482"/>
                  <a:pt x="30023" y="2134"/>
                </a:cubicBezTo>
                <a:cubicBezTo>
                  <a:pt x="29925" y="1866"/>
                  <a:pt x="29659" y="1710"/>
                  <a:pt x="29383" y="1710"/>
                </a:cubicBezTo>
                <a:close/>
                <a:moveTo>
                  <a:pt x="24981" y="3421"/>
                </a:moveTo>
                <a:cubicBezTo>
                  <a:pt x="24898" y="3421"/>
                  <a:pt x="24815" y="3435"/>
                  <a:pt x="24734" y="3464"/>
                </a:cubicBezTo>
                <a:lnTo>
                  <a:pt x="22549" y="4319"/>
                </a:lnTo>
                <a:cubicBezTo>
                  <a:pt x="22200" y="4477"/>
                  <a:pt x="22010" y="4857"/>
                  <a:pt x="22169" y="5206"/>
                </a:cubicBezTo>
                <a:cubicBezTo>
                  <a:pt x="22264" y="5459"/>
                  <a:pt x="22517" y="5649"/>
                  <a:pt x="22802" y="5649"/>
                </a:cubicBezTo>
                <a:cubicBezTo>
                  <a:pt x="22866" y="5649"/>
                  <a:pt x="22961" y="5617"/>
                  <a:pt x="23024" y="5586"/>
                </a:cubicBezTo>
                <a:lnTo>
                  <a:pt x="25241" y="4731"/>
                </a:lnTo>
                <a:cubicBezTo>
                  <a:pt x="25589" y="4604"/>
                  <a:pt x="25747" y="4192"/>
                  <a:pt x="25621" y="3844"/>
                </a:cubicBezTo>
                <a:cubicBezTo>
                  <a:pt x="25523" y="3576"/>
                  <a:pt x="25257" y="3421"/>
                  <a:pt x="24981" y="3421"/>
                </a:cubicBezTo>
                <a:close/>
                <a:moveTo>
                  <a:pt x="20593" y="5149"/>
                </a:moveTo>
                <a:cubicBezTo>
                  <a:pt x="20505" y="5149"/>
                  <a:pt x="20417" y="5167"/>
                  <a:pt x="20332" y="5206"/>
                </a:cubicBezTo>
                <a:lnTo>
                  <a:pt x="18147" y="6061"/>
                </a:lnTo>
                <a:cubicBezTo>
                  <a:pt x="17798" y="6187"/>
                  <a:pt x="17608" y="6567"/>
                  <a:pt x="17767" y="6916"/>
                </a:cubicBezTo>
                <a:cubicBezTo>
                  <a:pt x="17862" y="7201"/>
                  <a:pt x="18115" y="7359"/>
                  <a:pt x="18400" y="7359"/>
                </a:cubicBezTo>
                <a:cubicBezTo>
                  <a:pt x="18464" y="7359"/>
                  <a:pt x="18559" y="7359"/>
                  <a:pt x="18622" y="7296"/>
                </a:cubicBezTo>
                <a:lnTo>
                  <a:pt x="20839" y="6441"/>
                </a:lnTo>
                <a:cubicBezTo>
                  <a:pt x="21187" y="6314"/>
                  <a:pt x="21345" y="5934"/>
                  <a:pt x="21219" y="5586"/>
                </a:cubicBezTo>
                <a:cubicBezTo>
                  <a:pt x="21123" y="5322"/>
                  <a:pt x="20864" y="5149"/>
                  <a:pt x="20593" y="5149"/>
                </a:cubicBezTo>
                <a:close/>
                <a:moveTo>
                  <a:pt x="16177" y="6872"/>
                </a:moveTo>
                <a:cubicBezTo>
                  <a:pt x="16094" y="6872"/>
                  <a:pt x="16011" y="6886"/>
                  <a:pt x="15930" y="6916"/>
                </a:cubicBezTo>
                <a:lnTo>
                  <a:pt x="13745" y="7771"/>
                </a:lnTo>
                <a:cubicBezTo>
                  <a:pt x="13396" y="7897"/>
                  <a:pt x="13206" y="8309"/>
                  <a:pt x="13365" y="8658"/>
                </a:cubicBezTo>
                <a:cubicBezTo>
                  <a:pt x="13460" y="8911"/>
                  <a:pt x="13713" y="9069"/>
                  <a:pt x="13967" y="9069"/>
                </a:cubicBezTo>
                <a:cubicBezTo>
                  <a:pt x="14062" y="9069"/>
                  <a:pt x="14157" y="9069"/>
                  <a:pt x="14220" y="9038"/>
                </a:cubicBezTo>
                <a:lnTo>
                  <a:pt x="16437" y="8183"/>
                </a:lnTo>
                <a:cubicBezTo>
                  <a:pt x="16785" y="8024"/>
                  <a:pt x="16943" y="7644"/>
                  <a:pt x="16817" y="7296"/>
                </a:cubicBezTo>
                <a:cubicBezTo>
                  <a:pt x="16719" y="7028"/>
                  <a:pt x="16453" y="6872"/>
                  <a:pt x="16177" y="6872"/>
                </a:cubicBezTo>
                <a:close/>
                <a:moveTo>
                  <a:pt x="11775" y="8583"/>
                </a:moveTo>
                <a:cubicBezTo>
                  <a:pt x="11692" y="8583"/>
                  <a:pt x="11609" y="8597"/>
                  <a:pt x="11528" y="8626"/>
                </a:cubicBezTo>
                <a:lnTo>
                  <a:pt x="9343" y="9481"/>
                </a:lnTo>
                <a:cubicBezTo>
                  <a:pt x="8994" y="9639"/>
                  <a:pt x="8804" y="10019"/>
                  <a:pt x="8963" y="10368"/>
                </a:cubicBezTo>
                <a:cubicBezTo>
                  <a:pt x="9058" y="10621"/>
                  <a:pt x="9311" y="10779"/>
                  <a:pt x="9565" y="10779"/>
                </a:cubicBezTo>
                <a:cubicBezTo>
                  <a:pt x="9660" y="10779"/>
                  <a:pt x="9755" y="10779"/>
                  <a:pt x="9818" y="10748"/>
                </a:cubicBezTo>
                <a:lnTo>
                  <a:pt x="12035" y="9893"/>
                </a:lnTo>
                <a:cubicBezTo>
                  <a:pt x="12383" y="9734"/>
                  <a:pt x="12541" y="9354"/>
                  <a:pt x="12415" y="9006"/>
                </a:cubicBezTo>
                <a:cubicBezTo>
                  <a:pt x="12317" y="8738"/>
                  <a:pt x="12051" y="8583"/>
                  <a:pt x="11775" y="8583"/>
                </a:cubicBezTo>
                <a:close/>
                <a:moveTo>
                  <a:pt x="7369" y="10293"/>
                </a:moveTo>
                <a:cubicBezTo>
                  <a:pt x="7289" y="10293"/>
                  <a:pt x="7207" y="10307"/>
                  <a:pt x="7126" y="10336"/>
                </a:cubicBezTo>
                <a:lnTo>
                  <a:pt x="4941" y="11191"/>
                </a:lnTo>
                <a:cubicBezTo>
                  <a:pt x="4592" y="11349"/>
                  <a:pt x="4402" y="11729"/>
                  <a:pt x="4529" y="12078"/>
                </a:cubicBezTo>
                <a:cubicBezTo>
                  <a:pt x="4656" y="12363"/>
                  <a:pt x="4909" y="12521"/>
                  <a:pt x="5163" y="12521"/>
                </a:cubicBezTo>
                <a:cubicBezTo>
                  <a:pt x="5258" y="12521"/>
                  <a:pt x="5353" y="12489"/>
                  <a:pt x="5416" y="12458"/>
                </a:cubicBezTo>
                <a:lnTo>
                  <a:pt x="7633" y="11603"/>
                </a:lnTo>
                <a:cubicBezTo>
                  <a:pt x="7981" y="11476"/>
                  <a:pt x="8139" y="11064"/>
                  <a:pt x="8013" y="10716"/>
                </a:cubicBezTo>
                <a:cubicBezTo>
                  <a:pt x="7891" y="10448"/>
                  <a:pt x="7638" y="10293"/>
                  <a:pt x="7369" y="10293"/>
                </a:cubicBezTo>
                <a:close/>
                <a:moveTo>
                  <a:pt x="2980" y="12021"/>
                </a:moveTo>
                <a:cubicBezTo>
                  <a:pt x="2895" y="12021"/>
                  <a:pt x="2809" y="12039"/>
                  <a:pt x="2724" y="12078"/>
                </a:cubicBezTo>
                <a:lnTo>
                  <a:pt x="539" y="12933"/>
                </a:lnTo>
                <a:cubicBezTo>
                  <a:pt x="190" y="13060"/>
                  <a:pt x="0" y="13440"/>
                  <a:pt x="127" y="13788"/>
                </a:cubicBezTo>
                <a:cubicBezTo>
                  <a:pt x="254" y="14073"/>
                  <a:pt x="507" y="14231"/>
                  <a:pt x="761" y="14231"/>
                </a:cubicBezTo>
                <a:cubicBezTo>
                  <a:pt x="856" y="14231"/>
                  <a:pt x="919" y="14200"/>
                  <a:pt x="1014" y="14168"/>
                </a:cubicBezTo>
                <a:lnTo>
                  <a:pt x="3231" y="13313"/>
                </a:lnTo>
                <a:cubicBezTo>
                  <a:pt x="3579" y="13186"/>
                  <a:pt x="3737" y="12806"/>
                  <a:pt x="3611" y="12458"/>
                </a:cubicBezTo>
                <a:cubicBezTo>
                  <a:pt x="3491" y="12194"/>
                  <a:pt x="3244" y="12021"/>
                  <a:pt x="2980" y="12021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31" name="Google Shape;3731;p40"/>
          <p:cNvSpPr/>
          <p:nvPr/>
        </p:nvSpPr>
        <p:spPr>
          <a:xfrm>
            <a:off x="5911690" y="2394761"/>
            <a:ext cx="6151890" cy="6151831"/>
          </a:xfrm>
          <a:custGeom>
            <a:avLst/>
            <a:gdLst/>
            <a:ahLst/>
            <a:cxnLst/>
            <a:rect l="l" t="t" r="r" b="b"/>
            <a:pathLst>
              <a:path w="104161" h="104160" extrusionOk="0">
                <a:moveTo>
                  <a:pt x="52096" y="0"/>
                </a:moveTo>
                <a:cubicBezTo>
                  <a:pt x="23309" y="0"/>
                  <a:pt x="1" y="23309"/>
                  <a:pt x="1" y="52096"/>
                </a:cubicBezTo>
                <a:cubicBezTo>
                  <a:pt x="1" y="80851"/>
                  <a:pt x="23309" y="104159"/>
                  <a:pt x="52096" y="104159"/>
                </a:cubicBezTo>
                <a:cubicBezTo>
                  <a:pt x="80852" y="104159"/>
                  <a:pt x="104160" y="80851"/>
                  <a:pt x="104160" y="52096"/>
                </a:cubicBezTo>
                <a:cubicBezTo>
                  <a:pt x="104160" y="23309"/>
                  <a:pt x="80852" y="0"/>
                  <a:pt x="52096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32" name="Google Shape;3732;p40"/>
          <p:cNvSpPr/>
          <p:nvPr/>
        </p:nvSpPr>
        <p:spPr>
          <a:xfrm>
            <a:off x="5851862" y="2346154"/>
            <a:ext cx="6237882" cy="6237823"/>
          </a:xfrm>
          <a:custGeom>
            <a:avLst/>
            <a:gdLst/>
            <a:ahLst/>
            <a:cxnLst/>
            <a:rect l="l" t="t" r="r" b="b"/>
            <a:pathLst>
              <a:path w="105617" h="105616" extrusionOk="0">
                <a:moveTo>
                  <a:pt x="52824" y="4940"/>
                </a:moveTo>
                <a:cubicBezTo>
                  <a:pt x="79236" y="4940"/>
                  <a:pt x="100676" y="26349"/>
                  <a:pt x="100676" y="52792"/>
                </a:cubicBezTo>
                <a:cubicBezTo>
                  <a:pt x="100676" y="79236"/>
                  <a:pt x="79268" y="100675"/>
                  <a:pt x="52824" y="100675"/>
                </a:cubicBezTo>
                <a:cubicBezTo>
                  <a:pt x="26381" y="100675"/>
                  <a:pt x="4941" y="79236"/>
                  <a:pt x="4941" y="52792"/>
                </a:cubicBezTo>
                <a:cubicBezTo>
                  <a:pt x="4941" y="26349"/>
                  <a:pt x="26381" y="4940"/>
                  <a:pt x="52824" y="4940"/>
                </a:cubicBezTo>
                <a:close/>
                <a:moveTo>
                  <a:pt x="52824" y="0"/>
                </a:moveTo>
                <a:cubicBezTo>
                  <a:pt x="23657" y="0"/>
                  <a:pt x="0" y="23625"/>
                  <a:pt x="0" y="52792"/>
                </a:cubicBezTo>
                <a:cubicBezTo>
                  <a:pt x="0" y="81959"/>
                  <a:pt x="23657" y="105616"/>
                  <a:pt x="52824" y="105616"/>
                </a:cubicBezTo>
                <a:cubicBezTo>
                  <a:pt x="81992" y="105616"/>
                  <a:pt x="105617" y="81959"/>
                  <a:pt x="105617" y="52792"/>
                </a:cubicBezTo>
                <a:cubicBezTo>
                  <a:pt x="105617" y="23625"/>
                  <a:pt x="81992" y="0"/>
                  <a:pt x="5282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33" name="Google Shape;3733;p40"/>
          <p:cNvSpPr/>
          <p:nvPr/>
        </p:nvSpPr>
        <p:spPr>
          <a:xfrm>
            <a:off x="7256523" y="3653540"/>
            <a:ext cx="168444" cy="162774"/>
          </a:xfrm>
          <a:custGeom>
            <a:avLst/>
            <a:gdLst/>
            <a:ahLst/>
            <a:cxnLst/>
            <a:rect l="l" t="t" r="r" b="b"/>
            <a:pathLst>
              <a:path w="2852" h="2756" extrusionOk="0">
                <a:moveTo>
                  <a:pt x="2503" y="1"/>
                </a:moveTo>
                <a:cubicBezTo>
                  <a:pt x="2503" y="1"/>
                  <a:pt x="1584" y="286"/>
                  <a:pt x="919" y="792"/>
                </a:cubicBezTo>
                <a:cubicBezTo>
                  <a:pt x="223" y="1299"/>
                  <a:pt x="1" y="1742"/>
                  <a:pt x="1" y="1742"/>
                </a:cubicBezTo>
                <a:lnTo>
                  <a:pt x="919" y="2756"/>
                </a:lnTo>
                <a:lnTo>
                  <a:pt x="2851" y="1711"/>
                </a:lnTo>
                <a:lnTo>
                  <a:pt x="2503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34" name="Google Shape;3734;p40"/>
          <p:cNvSpPr/>
          <p:nvPr/>
        </p:nvSpPr>
        <p:spPr>
          <a:xfrm>
            <a:off x="7256523" y="3653540"/>
            <a:ext cx="499483" cy="2031297"/>
          </a:xfrm>
          <a:custGeom>
            <a:avLst/>
            <a:gdLst/>
            <a:ahLst/>
            <a:cxnLst/>
            <a:rect l="l" t="t" r="r" b="b"/>
            <a:pathLst>
              <a:path w="8457" h="34393" extrusionOk="0">
                <a:moveTo>
                  <a:pt x="2503" y="1"/>
                </a:moveTo>
                <a:lnTo>
                  <a:pt x="1" y="1742"/>
                </a:lnTo>
                <a:lnTo>
                  <a:pt x="5100" y="31099"/>
                </a:lnTo>
                <a:lnTo>
                  <a:pt x="5290" y="31289"/>
                </a:lnTo>
                <a:lnTo>
                  <a:pt x="6366" y="32366"/>
                </a:lnTo>
                <a:lnTo>
                  <a:pt x="7380" y="33348"/>
                </a:lnTo>
                <a:lnTo>
                  <a:pt x="7760" y="33696"/>
                </a:lnTo>
                <a:lnTo>
                  <a:pt x="8457" y="34393"/>
                </a:lnTo>
                <a:lnTo>
                  <a:pt x="8362" y="33728"/>
                </a:lnTo>
                <a:lnTo>
                  <a:pt x="8362" y="33696"/>
                </a:lnTo>
                <a:lnTo>
                  <a:pt x="8077" y="32208"/>
                </a:lnTo>
                <a:lnTo>
                  <a:pt x="4308" y="10546"/>
                </a:lnTo>
                <a:lnTo>
                  <a:pt x="2851" y="2027"/>
                </a:lnTo>
                <a:lnTo>
                  <a:pt x="2819" y="1996"/>
                </a:lnTo>
                <a:lnTo>
                  <a:pt x="2788" y="1742"/>
                </a:lnTo>
                <a:lnTo>
                  <a:pt x="2756" y="1457"/>
                </a:lnTo>
                <a:lnTo>
                  <a:pt x="2693" y="1172"/>
                </a:lnTo>
                <a:lnTo>
                  <a:pt x="2598" y="634"/>
                </a:lnTo>
                <a:lnTo>
                  <a:pt x="2598" y="602"/>
                </a:lnTo>
                <a:lnTo>
                  <a:pt x="2598" y="539"/>
                </a:lnTo>
                <a:lnTo>
                  <a:pt x="2566" y="539"/>
                </a:lnTo>
                <a:lnTo>
                  <a:pt x="2566" y="412"/>
                </a:lnTo>
                <a:lnTo>
                  <a:pt x="2534" y="317"/>
                </a:lnTo>
                <a:lnTo>
                  <a:pt x="2534" y="191"/>
                </a:lnTo>
                <a:lnTo>
                  <a:pt x="2503" y="1"/>
                </a:ln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35" name="Google Shape;3735;p40"/>
          <p:cNvSpPr/>
          <p:nvPr/>
        </p:nvSpPr>
        <p:spPr>
          <a:xfrm>
            <a:off x="7750336" y="6305817"/>
            <a:ext cx="230103" cy="697691"/>
          </a:xfrm>
          <a:custGeom>
            <a:avLst/>
            <a:gdLst/>
            <a:ahLst/>
            <a:cxnLst/>
            <a:rect l="l" t="t" r="r" b="b"/>
            <a:pathLst>
              <a:path w="3896" h="11813" extrusionOk="0">
                <a:moveTo>
                  <a:pt x="1932" y="0"/>
                </a:moveTo>
                <a:cubicBezTo>
                  <a:pt x="1806" y="380"/>
                  <a:pt x="1679" y="760"/>
                  <a:pt x="1552" y="1172"/>
                </a:cubicBezTo>
                <a:cubicBezTo>
                  <a:pt x="1457" y="1457"/>
                  <a:pt x="1331" y="1742"/>
                  <a:pt x="1236" y="2027"/>
                </a:cubicBezTo>
                <a:cubicBezTo>
                  <a:pt x="1204" y="2122"/>
                  <a:pt x="1141" y="2249"/>
                  <a:pt x="1109" y="2375"/>
                </a:cubicBezTo>
                <a:cubicBezTo>
                  <a:pt x="761" y="3262"/>
                  <a:pt x="412" y="4117"/>
                  <a:pt x="32" y="4940"/>
                </a:cubicBezTo>
                <a:cubicBezTo>
                  <a:pt x="32" y="4940"/>
                  <a:pt x="32" y="4972"/>
                  <a:pt x="1" y="5004"/>
                </a:cubicBezTo>
                <a:lnTo>
                  <a:pt x="1204" y="11813"/>
                </a:lnTo>
                <a:lnTo>
                  <a:pt x="2787" y="11464"/>
                </a:lnTo>
                <a:lnTo>
                  <a:pt x="3326" y="11338"/>
                </a:lnTo>
                <a:lnTo>
                  <a:pt x="3896" y="11211"/>
                </a:lnTo>
                <a:lnTo>
                  <a:pt x="1932" y="0"/>
                </a:lnTo>
                <a:close/>
              </a:path>
            </a:pathLst>
          </a:custGeom>
          <a:solidFill>
            <a:srgbClr val="EB862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36" name="Google Shape;3736;p40"/>
          <p:cNvSpPr/>
          <p:nvPr/>
        </p:nvSpPr>
        <p:spPr>
          <a:xfrm>
            <a:off x="7404294" y="3212114"/>
            <a:ext cx="3097471" cy="3770830"/>
          </a:xfrm>
          <a:custGeom>
            <a:avLst/>
            <a:gdLst/>
            <a:ahLst/>
            <a:cxnLst/>
            <a:rect l="l" t="t" r="r" b="b"/>
            <a:pathLst>
              <a:path w="52445" h="63846" extrusionOk="0">
                <a:moveTo>
                  <a:pt x="42057" y="1"/>
                </a:moveTo>
                <a:lnTo>
                  <a:pt x="1" y="7475"/>
                </a:lnTo>
                <a:lnTo>
                  <a:pt x="32" y="7665"/>
                </a:lnTo>
                <a:lnTo>
                  <a:pt x="32" y="7791"/>
                </a:lnTo>
                <a:lnTo>
                  <a:pt x="64" y="7886"/>
                </a:lnTo>
                <a:lnTo>
                  <a:pt x="96" y="8013"/>
                </a:lnTo>
                <a:lnTo>
                  <a:pt x="96" y="8076"/>
                </a:lnTo>
                <a:lnTo>
                  <a:pt x="96" y="8108"/>
                </a:lnTo>
                <a:lnTo>
                  <a:pt x="191" y="8646"/>
                </a:lnTo>
                <a:lnTo>
                  <a:pt x="254" y="8931"/>
                </a:lnTo>
                <a:lnTo>
                  <a:pt x="286" y="9216"/>
                </a:lnTo>
                <a:lnTo>
                  <a:pt x="317" y="9470"/>
                </a:lnTo>
                <a:lnTo>
                  <a:pt x="349" y="9501"/>
                </a:lnTo>
                <a:lnTo>
                  <a:pt x="1806" y="18020"/>
                </a:lnTo>
                <a:lnTo>
                  <a:pt x="5575" y="39682"/>
                </a:lnTo>
                <a:lnTo>
                  <a:pt x="5828" y="41170"/>
                </a:lnTo>
                <a:lnTo>
                  <a:pt x="5860" y="41170"/>
                </a:lnTo>
                <a:lnTo>
                  <a:pt x="5955" y="41867"/>
                </a:lnTo>
                <a:lnTo>
                  <a:pt x="5986" y="41899"/>
                </a:lnTo>
                <a:lnTo>
                  <a:pt x="7823" y="43672"/>
                </a:lnTo>
                <a:lnTo>
                  <a:pt x="9311" y="45161"/>
                </a:lnTo>
                <a:cubicBezTo>
                  <a:pt x="9216" y="46047"/>
                  <a:pt x="9058" y="47061"/>
                  <a:pt x="8868" y="48137"/>
                </a:cubicBezTo>
                <a:cubicBezTo>
                  <a:pt x="8615" y="49341"/>
                  <a:pt x="8330" y="50608"/>
                  <a:pt x="7918" y="51969"/>
                </a:cubicBezTo>
                <a:cubicBezTo>
                  <a:pt x="7886" y="52096"/>
                  <a:pt x="7823" y="52223"/>
                  <a:pt x="7791" y="52349"/>
                </a:cubicBezTo>
                <a:lnTo>
                  <a:pt x="7791" y="52381"/>
                </a:lnTo>
                <a:lnTo>
                  <a:pt x="9755" y="63592"/>
                </a:lnTo>
                <a:lnTo>
                  <a:pt x="9787" y="63845"/>
                </a:lnTo>
                <a:lnTo>
                  <a:pt x="12478" y="63592"/>
                </a:lnTo>
                <a:lnTo>
                  <a:pt x="34520" y="61470"/>
                </a:lnTo>
                <a:lnTo>
                  <a:pt x="34900" y="61438"/>
                </a:lnTo>
                <a:lnTo>
                  <a:pt x="36040" y="61312"/>
                </a:lnTo>
                <a:lnTo>
                  <a:pt x="37022" y="61217"/>
                </a:lnTo>
                <a:lnTo>
                  <a:pt x="38352" y="61090"/>
                </a:lnTo>
                <a:lnTo>
                  <a:pt x="38922" y="61027"/>
                </a:lnTo>
                <a:lnTo>
                  <a:pt x="46048" y="60330"/>
                </a:lnTo>
                <a:lnTo>
                  <a:pt x="47061" y="60235"/>
                </a:lnTo>
                <a:lnTo>
                  <a:pt x="48644" y="60077"/>
                </a:lnTo>
                <a:lnTo>
                  <a:pt x="49500" y="60013"/>
                </a:lnTo>
                <a:lnTo>
                  <a:pt x="50196" y="59950"/>
                </a:lnTo>
                <a:lnTo>
                  <a:pt x="50830" y="59887"/>
                </a:lnTo>
                <a:lnTo>
                  <a:pt x="51526" y="59823"/>
                </a:lnTo>
                <a:lnTo>
                  <a:pt x="52445" y="59728"/>
                </a:lnTo>
                <a:lnTo>
                  <a:pt x="42057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37" name="Google Shape;3737;p40"/>
          <p:cNvSpPr/>
          <p:nvPr/>
        </p:nvSpPr>
        <p:spPr>
          <a:xfrm>
            <a:off x="9667532" y="3264503"/>
            <a:ext cx="780023" cy="3630502"/>
          </a:xfrm>
          <a:custGeom>
            <a:avLst/>
            <a:gdLst/>
            <a:ahLst/>
            <a:cxnLst/>
            <a:rect l="l" t="t" r="r" b="b"/>
            <a:pathLst>
              <a:path w="13207" h="61470" extrusionOk="0">
                <a:moveTo>
                  <a:pt x="3072" y="0"/>
                </a:moveTo>
                <a:lnTo>
                  <a:pt x="0" y="2154"/>
                </a:lnTo>
                <a:lnTo>
                  <a:pt x="10736" y="61470"/>
                </a:lnTo>
                <a:lnTo>
                  <a:pt x="11465" y="60741"/>
                </a:lnTo>
                <a:lnTo>
                  <a:pt x="11370" y="60171"/>
                </a:lnTo>
                <a:lnTo>
                  <a:pt x="12066" y="60140"/>
                </a:lnTo>
                <a:lnTo>
                  <a:pt x="13206" y="59000"/>
                </a:lnTo>
                <a:lnTo>
                  <a:pt x="3072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38" name="Google Shape;3738;p40"/>
          <p:cNvSpPr/>
          <p:nvPr/>
        </p:nvSpPr>
        <p:spPr>
          <a:xfrm>
            <a:off x="7374409" y="3391662"/>
            <a:ext cx="2927258" cy="3649224"/>
          </a:xfrm>
          <a:custGeom>
            <a:avLst/>
            <a:gdLst/>
            <a:ahLst/>
            <a:cxnLst/>
            <a:rect l="l" t="t" r="r" b="b"/>
            <a:pathLst>
              <a:path w="49563" h="61787" extrusionOk="0">
                <a:moveTo>
                  <a:pt x="38826" y="1"/>
                </a:moveTo>
                <a:lnTo>
                  <a:pt x="602" y="4941"/>
                </a:lnTo>
                <a:lnTo>
                  <a:pt x="0" y="5036"/>
                </a:lnTo>
                <a:lnTo>
                  <a:pt x="95" y="5575"/>
                </a:lnTo>
                <a:lnTo>
                  <a:pt x="158" y="5860"/>
                </a:lnTo>
                <a:lnTo>
                  <a:pt x="253" y="6366"/>
                </a:lnTo>
                <a:lnTo>
                  <a:pt x="253" y="6398"/>
                </a:lnTo>
                <a:lnTo>
                  <a:pt x="253" y="6461"/>
                </a:lnTo>
                <a:lnTo>
                  <a:pt x="5510" y="36673"/>
                </a:lnTo>
                <a:lnTo>
                  <a:pt x="5764" y="38130"/>
                </a:lnTo>
                <a:lnTo>
                  <a:pt x="6492" y="38827"/>
                </a:lnTo>
                <a:lnTo>
                  <a:pt x="6492" y="38859"/>
                </a:lnTo>
                <a:lnTo>
                  <a:pt x="8329" y="40632"/>
                </a:lnTo>
                <a:lnTo>
                  <a:pt x="9817" y="42121"/>
                </a:lnTo>
                <a:cubicBezTo>
                  <a:pt x="9722" y="43007"/>
                  <a:pt x="9564" y="44021"/>
                  <a:pt x="9374" y="45097"/>
                </a:cubicBezTo>
                <a:cubicBezTo>
                  <a:pt x="9121" y="46301"/>
                  <a:pt x="8836" y="47568"/>
                  <a:pt x="8424" y="48929"/>
                </a:cubicBezTo>
                <a:cubicBezTo>
                  <a:pt x="8392" y="49056"/>
                  <a:pt x="8361" y="49183"/>
                  <a:pt x="8297" y="49309"/>
                </a:cubicBezTo>
                <a:lnTo>
                  <a:pt x="8297" y="49341"/>
                </a:lnTo>
                <a:cubicBezTo>
                  <a:pt x="8171" y="49721"/>
                  <a:pt x="8044" y="50101"/>
                  <a:pt x="7917" y="50513"/>
                </a:cubicBezTo>
                <a:lnTo>
                  <a:pt x="9691" y="60679"/>
                </a:lnTo>
                <a:lnTo>
                  <a:pt x="9754" y="61122"/>
                </a:lnTo>
                <a:lnTo>
                  <a:pt x="9849" y="61629"/>
                </a:lnTo>
                <a:lnTo>
                  <a:pt x="9881" y="61787"/>
                </a:lnTo>
                <a:lnTo>
                  <a:pt x="10419" y="61755"/>
                </a:lnTo>
                <a:lnTo>
                  <a:pt x="12319" y="61629"/>
                </a:lnTo>
                <a:lnTo>
                  <a:pt x="15771" y="61407"/>
                </a:lnTo>
                <a:lnTo>
                  <a:pt x="35311" y="60203"/>
                </a:lnTo>
                <a:lnTo>
                  <a:pt x="35723" y="60172"/>
                </a:lnTo>
                <a:lnTo>
                  <a:pt x="36895" y="60108"/>
                </a:lnTo>
                <a:lnTo>
                  <a:pt x="37845" y="60045"/>
                </a:lnTo>
                <a:lnTo>
                  <a:pt x="39206" y="59950"/>
                </a:lnTo>
                <a:lnTo>
                  <a:pt x="39776" y="59918"/>
                </a:lnTo>
                <a:lnTo>
                  <a:pt x="46965" y="59475"/>
                </a:lnTo>
                <a:lnTo>
                  <a:pt x="47947" y="59412"/>
                </a:lnTo>
                <a:lnTo>
                  <a:pt x="49562" y="59317"/>
                </a:lnTo>
                <a:lnTo>
                  <a:pt x="49150" y="57037"/>
                </a:lnTo>
                <a:lnTo>
                  <a:pt x="48517" y="53490"/>
                </a:lnTo>
                <a:lnTo>
                  <a:pt x="38826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39" name="Google Shape;3739;p40"/>
          <p:cNvSpPr/>
          <p:nvPr/>
        </p:nvSpPr>
        <p:spPr>
          <a:xfrm>
            <a:off x="7374410" y="3264502"/>
            <a:ext cx="2474611" cy="424651"/>
          </a:xfrm>
          <a:custGeom>
            <a:avLst/>
            <a:gdLst/>
            <a:ahLst/>
            <a:cxnLst/>
            <a:rect l="l" t="t" r="r" b="b"/>
            <a:pathLst>
              <a:path w="41899" h="7190" extrusionOk="0">
                <a:moveTo>
                  <a:pt x="41898" y="0"/>
                </a:moveTo>
                <a:lnTo>
                  <a:pt x="507" y="6778"/>
                </a:lnTo>
                <a:lnTo>
                  <a:pt x="0" y="7189"/>
                </a:lnTo>
                <a:lnTo>
                  <a:pt x="0" y="7189"/>
                </a:lnTo>
                <a:lnTo>
                  <a:pt x="38826" y="2154"/>
                </a:lnTo>
                <a:lnTo>
                  <a:pt x="41898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40" name="Google Shape;3740;p40"/>
          <p:cNvSpPr/>
          <p:nvPr/>
        </p:nvSpPr>
        <p:spPr>
          <a:xfrm>
            <a:off x="7404294" y="3189672"/>
            <a:ext cx="2515777" cy="463928"/>
          </a:xfrm>
          <a:custGeom>
            <a:avLst/>
            <a:gdLst/>
            <a:ahLst/>
            <a:cxnLst/>
            <a:rect l="l" t="t" r="r" b="b"/>
            <a:pathLst>
              <a:path w="42596" h="7855" extrusionOk="0">
                <a:moveTo>
                  <a:pt x="42596" y="1"/>
                </a:moveTo>
                <a:lnTo>
                  <a:pt x="1" y="7855"/>
                </a:lnTo>
                <a:lnTo>
                  <a:pt x="42057" y="349"/>
                </a:lnTo>
                <a:lnTo>
                  <a:pt x="42596" y="1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41" name="Google Shape;3741;p40"/>
          <p:cNvSpPr/>
          <p:nvPr/>
        </p:nvSpPr>
        <p:spPr>
          <a:xfrm>
            <a:off x="7383742" y="3328113"/>
            <a:ext cx="2996477" cy="3490230"/>
          </a:xfrm>
          <a:custGeom>
            <a:avLst/>
            <a:gdLst/>
            <a:ahLst/>
            <a:cxnLst/>
            <a:rect l="l" t="t" r="r" b="b"/>
            <a:pathLst>
              <a:path w="50735" h="59095" extrusionOk="0">
                <a:moveTo>
                  <a:pt x="40188" y="0"/>
                </a:moveTo>
                <a:lnTo>
                  <a:pt x="159" y="5859"/>
                </a:lnTo>
                <a:lnTo>
                  <a:pt x="0" y="5986"/>
                </a:lnTo>
                <a:lnTo>
                  <a:pt x="39460" y="539"/>
                </a:lnTo>
                <a:lnTo>
                  <a:pt x="50038" y="59094"/>
                </a:lnTo>
                <a:lnTo>
                  <a:pt x="50734" y="59063"/>
                </a:lnTo>
                <a:lnTo>
                  <a:pt x="40188" y="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42" name="Google Shape;3742;p40"/>
          <p:cNvSpPr/>
          <p:nvPr/>
        </p:nvSpPr>
        <p:spPr>
          <a:xfrm>
            <a:off x="7374410" y="3481494"/>
            <a:ext cx="2794428" cy="3546338"/>
          </a:xfrm>
          <a:custGeom>
            <a:avLst/>
            <a:gdLst/>
            <a:ahLst/>
            <a:cxnLst/>
            <a:rect l="l" t="t" r="r" b="b"/>
            <a:pathLst>
              <a:path w="47314" h="60045" extrusionOk="0">
                <a:moveTo>
                  <a:pt x="36705" y="0"/>
                </a:moveTo>
                <a:lnTo>
                  <a:pt x="602" y="3452"/>
                </a:lnTo>
                <a:lnTo>
                  <a:pt x="570" y="3452"/>
                </a:lnTo>
                <a:lnTo>
                  <a:pt x="0" y="3515"/>
                </a:lnTo>
                <a:lnTo>
                  <a:pt x="95" y="4054"/>
                </a:lnTo>
                <a:lnTo>
                  <a:pt x="158" y="4339"/>
                </a:lnTo>
                <a:lnTo>
                  <a:pt x="253" y="4845"/>
                </a:lnTo>
                <a:lnTo>
                  <a:pt x="253" y="4877"/>
                </a:lnTo>
                <a:lnTo>
                  <a:pt x="285" y="4940"/>
                </a:lnTo>
                <a:lnTo>
                  <a:pt x="6081" y="35121"/>
                </a:lnTo>
                <a:lnTo>
                  <a:pt x="6366" y="36609"/>
                </a:lnTo>
                <a:lnTo>
                  <a:pt x="6492" y="37338"/>
                </a:lnTo>
                <a:lnTo>
                  <a:pt x="8329" y="39111"/>
                </a:lnTo>
                <a:lnTo>
                  <a:pt x="9817" y="40600"/>
                </a:lnTo>
                <a:cubicBezTo>
                  <a:pt x="9722" y="41486"/>
                  <a:pt x="9564" y="42500"/>
                  <a:pt x="9342" y="43576"/>
                </a:cubicBezTo>
                <a:cubicBezTo>
                  <a:pt x="9121" y="44780"/>
                  <a:pt x="8836" y="46047"/>
                  <a:pt x="8424" y="47408"/>
                </a:cubicBezTo>
                <a:lnTo>
                  <a:pt x="10704" y="59253"/>
                </a:lnTo>
                <a:lnTo>
                  <a:pt x="10799" y="59791"/>
                </a:lnTo>
                <a:lnTo>
                  <a:pt x="10799" y="59854"/>
                </a:lnTo>
                <a:lnTo>
                  <a:pt x="11116" y="59854"/>
                </a:lnTo>
                <a:lnTo>
                  <a:pt x="15771" y="59886"/>
                </a:lnTo>
                <a:lnTo>
                  <a:pt x="35533" y="59981"/>
                </a:lnTo>
                <a:lnTo>
                  <a:pt x="35944" y="59981"/>
                </a:lnTo>
                <a:lnTo>
                  <a:pt x="37116" y="60013"/>
                </a:lnTo>
                <a:lnTo>
                  <a:pt x="40061" y="60013"/>
                </a:lnTo>
                <a:lnTo>
                  <a:pt x="47314" y="60044"/>
                </a:lnTo>
                <a:lnTo>
                  <a:pt x="46934" y="57954"/>
                </a:lnTo>
                <a:lnTo>
                  <a:pt x="46934" y="57922"/>
                </a:lnTo>
                <a:lnTo>
                  <a:pt x="46554" y="55769"/>
                </a:lnTo>
                <a:lnTo>
                  <a:pt x="45382" y="49087"/>
                </a:lnTo>
                <a:lnTo>
                  <a:pt x="36705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43" name="Google Shape;3743;p40"/>
          <p:cNvSpPr/>
          <p:nvPr/>
        </p:nvSpPr>
        <p:spPr>
          <a:xfrm>
            <a:off x="9888244" y="3189672"/>
            <a:ext cx="643473" cy="3550118"/>
          </a:xfrm>
          <a:custGeom>
            <a:avLst/>
            <a:gdLst/>
            <a:ahLst/>
            <a:cxnLst/>
            <a:rect l="l" t="t" r="r" b="b"/>
            <a:pathLst>
              <a:path w="10895" h="60109" extrusionOk="0">
                <a:moveTo>
                  <a:pt x="539" y="1"/>
                </a:moveTo>
                <a:lnTo>
                  <a:pt x="0" y="349"/>
                </a:lnTo>
                <a:lnTo>
                  <a:pt x="10388" y="60108"/>
                </a:lnTo>
                <a:lnTo>
                  <a:pt x="10894" y="59475"/>
                </a:lnTo>
                <a:lnTo>
                  <a:pt x="539" y="1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44" name="Google Shape;3744;p40"/>
          <p:cNvSpPr/>
          <p:nvPr/>
        </p:nvSpPr>
        <p:spPr>
          <a:xfrm>
            <a:off x="7374409" y="3689097"/>
            <a:ext cx="2424113" cy="3679109"/>
          </a:xfrm>
          <a:custGeom>
            <a:avLst/>
            <a:gdLst/>
            <a:ahLst/>
            <a:cxnLst/>
            <a:rect l="l" t="t" r="r" b="b"/>
            <a:pathLst>
              <a:path w="41044" h="62293" extrusionOk="0">
                <a:moveTo>
                  <a:pt x="0" y="0"/>
                </a:moveTo>
                <a:lnTo>
                  <a:pt x="95" y="539"/>
                </a:lnTo>
                <a:lnTo>
                  <a:pt x="127" y="792"/>
                </a:lnTo>
                <a:lnTo>
                  <a:pt x="222" y="1330"/>
                </a:lnTo>
                <a:lnTo>
                  <a:pt x="222" y="1425"/>
                </a:lnTo>
                <a:lnTo>
                  <a:pt x="5194" y="31669"/>
                </a:lnTo>
                <a:lnTo>
                  <a:pt x="5384" y="32714"/>
                </a:lnTo>
                <a:lnTo>
                  <a:pt x="5764" y="33094"/>
                </a:lnTo>
                <a:lnTo>
                  <a:pt x="6461" y="33791"/>
                </a:lnTo>
                <a:lnTo>
                  <a:pt x="6492" y="33823"/>
                </a:lnTo>
                <a:lnTo>
                  <a:pt x="8329" y="35596"/>
                </a:lnTo>
                <a:lnTo>
                  <a:pt x="9817" y="37085"/>
                </a:lnTo>
                <a:cubicBezTo>
                  <a:pt x="9722" y="37971"/>
                  <a:pt x="9564" y="38985"/>
                  <a:pt x="9342" y="40061"/>
                </a:cubicBezTo>
                <a:cubicBezTo>
                  <a:pt x="9121" y="41233"/>
                  <a:pt x="8804" y="42532"/>
                  <a:pt x="8424" y="43893"/>
                </a:cubicBezTo>
                <a:cubicBezTo>
                  <a:pt x="8392" y="44020"/>
                  <a:pt x="8329" y="44147"/>
                  <a:pt x="8297" y="44273"/>
                </a:cubicBezTo>
                <a:cubicBezTo>
                  <a:pt x="8171" y="44685"/>
                  <a:pt x="8044" y="45065"/>
                  <a:pt x="7917" y="45477"/>
                </a:cubicBezTo>
                <a:cubicBezTo>
                  <a:pt x="7822" y="45762"/>
                  <a:pt x="7727" y="46047"/>
                  <a:pt x="7601" y="46332"/>
                </a:cubicBezTo>
                <a:lnTo>
                  <a:pt x="9152" y="55769"/>
                </a:lnTo>
                <a:lnTo>
                  <a:pt x="9184" y="55959"/>
                </a:lnTo>
                <a:lnTo>
                  <a:pt x="9754" y="56086"/>
                </a:lnTo>
                <a:lnTo>
                  <a:pt x="10799" y="56276"/>
                </a:lnTo>
                <a:lnTo>
                  <a:pt x="11116" y="56339"/>
                </a:lnTo>
                <a:lnTo>
                  <a:pt x="12319" y="56593"/>
                </a:lnTo>
                <a:lnTo>
                  <a:pt x="36388" y="61375"/>
                </a:lnTo>
                <a:lnTo>
                  <a:pt x="36800" y="61438"/>
                </a:lnTo>
                <a:lnTo>
                  <a:pt x="38035" y="61691"/>
                </a:lnTo>
                <a:lnTo>
                  <a:pt x="39016" y="61881"/>
                </a:lnTo>
                <a:lnTo>
                  <a:pt x="40473" y="62166"/>
                </a:lnTo>
                <a:lnTo>
                  <a:pt x="41043" y="62293"/>
                </a:lnTo>
                <a:lnTo>
                  <a:pt x="40030" y="56498"/>
                </a:lnTo>
                <a:lnTo>
                  <a:pt x="39745" y="54882"/>
                </a:lnTo>
                <a:lnTo>
                  <a:pt x="39745" y="54756"/>
                </a:lnTo>
                <a:lnTo>
                  <a:pt x="39428" y="52951"/>
                </a:lnTo>
                <a:lnTo>
                  <a:pt x="37180" y="39966"/>
                </a:lnTo>
                <a:lnTo>
                  <a:pt x="30434" y="887"/>
                </a:lnTo>
                <a:lnTo>
                  <a:pt x="633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45" name="Google Shape;3745;p40"/>
          <p:cNvSpPr/>
          <p:nvPr/>
        </p:nvSpPr>
        <p:spPr>
          <a:xfrm>
            <a:off x="7275245" y="3689098"/>
            <a:ext cx="2498944" cy="3725885"/>
          </a:xfrm>
          <a:custGeom>
            <a:avLst/>
            <a:gdLst/>
            <a:ahLst/>
            <a:cxnLst/>
            <a:rect l="l" t="t" r="r" b="b"/>
            <a:pathLst>
              <a:path w="42311" h="63085" extrusionOk="0">
                <a:moveTo>
                  <a:pt x="1679" y="0"/>
                </a:moveTo>
                <a:lnTo>
                  <a:pt x="951" y="507"/>
                </a:lnTo>
                <a:lnTo>
                  <a:pt x="634" y="729"/>
                </a:lnTo>
                <a:lnTo>
                  <a:pt x="1" y="1172"/>
                </a:lnTo>
                <a:lnTo>
                  <a:pt x="64" y="1584"/>
                </a:lnTo>
                <a:lnTo>
                  <a:pt x="4973" y="30687"/>
                </a:lnTo>
                <a:lnTo>
                  <a:pt x="6049" y="31732"/>
                </a:lnTo>
                <a:lnTo>
                  <a:pt x="7063" y="32714"/>
                </a:lnTo>
                <a:lnTo>
                  <a:pt x="7443" y="33094"/>
                </a:lnTo>
                <a:lnTo>
                  <a:pt x="8140" y="33791"/>
                </a:lnTo>
                <a:lnTo>
                  <a:pt x="8171" y="33823"/>
                </a:lnTo>
                <a:lnTo>
                  <a:pt x="10008" y="35596"/>
                </a:lnTo>
                <a:lnTo>
                  <a:pt x="11496" y="37085"/>
                </a:lnTo>
                <a:cubicBezTo>
                  <a:pt x="11401" y="37971"/>
                  <a:pt x="11243" y="38985"/>
                  <a:pt x="11021" y="40061"/>
                </a:cubicBezTo>
                <a:cubicBezTo>
                  <a:pt x="10800" y="41265"/>
                  <a:pt x="10483" y="42532"/>
                  <a:pt x="10103" y="43893"/>
                </a:cubicBezTo>
                <a:cubicBezTo>
                  <a:pt x="10071" y="44020"/>
                  <a:pt x="10008" y="44147"/>
                  <a:pt x="9976" y="44273"/>
                </a:cubicBezTo>
                <a:lnTo>
                  <a:pt x="9976" y="44305"/>
                </a:lnTo>
                <a:cubicBezTo>
                  <a:pt x="9850" y="44685"/>
                  <a:pt x="9723" y="45065"/>
                  <a:pt x="9596" y="45477"/>
                </a:cubicBezTo>
                <a:cubicBezTo>
                  <a:pt x="9501" y="45762"/>
                  <a:pt x="9406" y="46047"/>
                  <a:pt x="9280" y="46332"/>
                </a:cubicBezTo>
                <a:cubicBezTo>
                  <a:pt x="9248" y="46427"/>
                  <a:pt x="9216" y="46554"/>
                  <a:pt x="9153" y="46680"/>
                </a:cubicBezTo>
                <a:cubicBezTo>
                  <a:pt x="8836" y="47567"/>
                  <a:pt x="8456" y="48422"/>
                  <a:pt x="8076" y="49245"/>
                </a:cubicBezTo>
                <a:lnTo>
                  <a:pt x="9248" y="56118"/>
                </a:lnTo>
                <a:lnTo>
                  <a:pt x="11528" y="56593"/>
                </a:lnTo>
                <a:lnTo>
                  <a:pt x="12098" y="56719"/>
                </a:lnTo>
                <a:lnTo>
                  <a:pt x="38225" y="62198"/>
                </a:lnTo>
                <a:lnTo>
                  <a:pt x="38637" y="62293"/>
                </a:lnTo>
                <a:lnTo>
                  <a:pt x="39872" y="62546"/>
                </a:lnTo>
                <a:lnTo>
                  <a:pt x="40822" y="62768"/>
                </a:lnTo>
                <a:lnTo>
                  <a:pt x="42310" y="63085"/>
                </a:lnTo>
                <a:lnTo>
                  <a:pt x="42152" y="62198"/>
                </a:lnTo>
                <a:lnTo>
                  <a:pt x="41139" y="56498"/>
                </a:lnTo>
                <a:lnTo>
                  <a:pt x="40885" y="54914"/>
                </a:lnTo>
                <a:lnTo>
                  <a:pt x="40854" y="54787"/>
                </a:lnTo>
                <a:lnTo>
                  <a:pt x="40537" y="53014"/>
                </a:lnTo>
                <a:lnTo>
                  <a:pt x="38162" y="39618"/>
                </a:lnTo>
                <a:lnTo>
                  <a:pt x="31448" y="1362"/>
                </a:lnTo>
                <a:lnTo>
                  <a:pt x="2312" y="32"/>
                </a:lnTo>
                <a:lnTo>
                  <a:pt x="2281" y="32"/>
                </a:lnTo>
                <a:lnTo>
                  <a:pt x="1679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46" name="Google Shape;3746;p40"/>
          <p:cNvSpPr/>
          <p:nvPr/>
        </p:nvSpPr>
        <p:spPr>
          <a:xfrm>
            <a:off x="7256522" y="3756426"/>
            <a:ext cx="2328729" cy="3907322"/>
          </a:xfrm>
          <a:custGeom>
            <a:avLst/>
            <a:gdLst/>
            <a:ahLst/>
            <a:cxnLst/>
            <a:rect l="l" t="t" r="r" b="b"/>
            <a:pathLst>
              <a:path w="39429" h="66157" extrusionOk="0">
                <a:moveTo>
                  <a:pt x="1" y="0"/>
                </a:moveTo>
                <a:lnTo>
                  <a:pt x="5100" y="29357"/>
                </a:lnTo>
                <a:cubicBezTo>
                  <a:pt x="5100" y="29357"/>
                  <a:pt x="8773" y="47282"/>
                  <a:pt x="8425" y="48105"/>
                </a:cubicBezTo>
                <a:cubicBezTo>
                  <a:pt x="8393" y="48105"/>
                  <a:pt x="9565" y="54978"/>
                  <a:pt x="9565" y="54978"/>
                </a:cubicBezTo>
                <a:lnTo>
                  <a:pt x="39429" y="66157"/>
                </a:lnTo>
                <a:lnTo>
                  <a:pt x="39271" y="65238"/>
                </a:lnTo>
                <a:lnTo>
                  <a:pt x="38701" y="62071"/>
                </a:lnTo>
                <a:lnTo>
                  <a:pt x="38542" y="61058"/>
                </a:lnTo>
                <a:lnTo>
                  <a:pt x="38384" y="60235"/>
                </a:lnTo>
                <a:lnTo>
                  <a:pt x="37529" y="55358"/>
                </a:lnTo>
                <a:lnTo>
                  <a:pt x="37307" y="54027"/>
                </a:lnTo>
                <a:lnTo>
                  <a:pt x="37307" y="53996"/>
                </a:lnTo>
                <a:lnTo>
                  <a:pt x="37275" y="53806"/>
                </a:lnTo>
                <a:lnTo>
                  <a:pt x="37022" y="52254"/>
                </a:lnTo>
                <a:lnTo>
                  <a:pt x="34235" y="36325"/>
                </a:lnTo>
                <a:lnTo>
                  <a:pt x="28376" y="2629"/>
                </a:lnTo>
                <a:lnTo>
                  <a:pt x="2851" y="285"/>
                </a:lnTo>
                <a:lnTo>
                  <a:pt x="2376" y="222"/>
                </a:lnTo>
                <a:lnTo>
                  <a:pt x="2218" y="222"/>
                </a:lnTo>
                <a:lnTo>
                  <a:pt x="318" y="32"/>
                </a:lnTo>
                <a:lnTo>
                  <a:pt x="1" y="0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47" name="Google Shape;3747;p40"/>
          <p:cNvSpPr/>
          <p:nvPr/>
        </p:nvSpPr>
        <p:spPr>
          <a:xfrm>
            <a:off x="8932452" y="3769537"/>
            <a:ext cx="841743" cy="3839991"/>
          </a:xfrm>
          <a:custGeom>
            <a:avLst/>
            <a:gdLst/>
            <a:ahLst/>
            <a:cxnLst/>
            <a:rect l="l" t="t" r="r" b="b"/>
            <a:pathLst>
              <a:path w="14252" h="65017" extrusionOk="0">
                <a:moveTo>
                  <a:pt x="3389" y="0"/>
                </a:moveTo>
                <a:lnTo>
                  <a:pt x="0" y="2407"/>
                </a:lnTo>
                <a:lnTo>
                  <a:pt x="10895" y="65016"/>
                </a:lnTo>
                <a:lnTo>
                  <a:pt x="12288" y="63654"/>
                </a:lnTo>
                <a:lnTo>
                  <a:pt x="12035" y="62514"/>
                </a:lnTo>
                <a:lnTo>
                  <a:pt x="13048" y="62894"/>
                </a:lnTo>
                <a:lnTo>
                  <a:pt x="14251" y="61723"/>
                </a:lnTo>
                <a:lnTo>
                  <a:pt x="338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48" name="Google Shape;3748;p40"/>
          <p:cNvSpPr/>
          <p:nvPr/>
        </p:nvSpPr>
        <p:spPr>
          <a:xfrm>
            <a:off x="7256523" y="3756425"/>
            <a:ext cx="1696537" cy="155272"/>
          </a:xfrm>
          <a:custGeom>
            <a:avLst/>
            <a:gdLst/>
            <a:ahLst/>
            <a:cxnLst/>
            <a:rect l="l" t="t" r="r" b="b"/>
            <a:pathLst>
              <a:path w="28725" h="2629" extrusionOk="0">
                <a:moveTo>
                  <a:pt x="1" y="0"/>
                </a:moveTo>
                <a:lnTo>
                  <a:pt x="28376" y="2629"/>
                </a:lnTo>
                <a:lnTo>
                  <a:pt x="28725" y="2376"/>
                </a:lnTo>
                <a:lnTo>
                  <a:pt x="1" y="0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49" name="Google Shape;3749;p40"/>
          <p:cNvSpPr/>
          <p:nvPr/>
        </p:nvSpPr>
        <p:spPr>
          <a:xfrm>
            <a:off x="8932451" y="3896697"/>
            <a:ext cx="671528" cy="3767051"/>
          </a:xfrm>
          <a:custGeom>
            <a:avLst/>
            <a:gdLst/>
            <a:ahLst/>
            <a:cxnLst/>
            <a:rect l="l" t="t" r="r" b="b"/>
            <a:pathLst>
              <a:path w="11370" h="63782" extrusionOk="0">
                <a:moveTo>
                  <a:pt x="349" y="1"/>
                </a:moveTo>
                <a:lnTo>
                  <a:pt x="0" y="254"/>
                </a:lnTo>
                <a:lnTo>
                  <a:pt x="11053" y="63782"/>
                </a:lnTo>
                <a:lnTo>
                  <a:pt x="11370" y="63307"/>
                </a:lnTo>
                <a:lnTo>
                  <a:pt x="349" y="1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50" name="Google Shape;3750;p40"/>
          <p:cNvSpPr/>
          <p:nvPr/>
        </p:nvSpPr>
        <p:spPr>
          <a:xfrm>
            <a:off x="7312630" y="3718981"/>
            <a:ext cx="2390509" cy="3765221"/>
          </a:xfrm>
          <a:custGeom>
            <a:avLst/>
            <a:gdLst/>
            <a:ahLst/>
            <a:cxnLst/>
            <a:rect l="l" t="t" r="r" b="b"/>
            <a:pathLst>
              <a:path w="40475" h="63751" extrusionOk="0">
                <a:moveTo>
                  <a:pt x="349" y="1"/>
                </a:moveTo>
                <a:lnTo>
                  <a:pt x="1" y="223"/>
                </a:lnTo>
                <a:lnTo>
                  <a:pt x="28852" y="2281"/>
                </a:lnTo>
                <a:lnTo>
                  <a:pt x="39461" y="63370"/>
                </a:lnTo>
                <a:lnTo>
                  <a:pt x="40474" y="63750"/>
                </a:lnTo>
                <a:lnTo>
                  <a:pt x="29865" y="1553"/>
                </a:lnTo>
                <a:lnTo>
                  <a:pt x="349" y="1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51" name="Google Shape;3751;p40"/>
          <p:cNvSpPr/>
          <p:nvPr/>
        </p:nvSpPr>
        <p:spPr>
          <a:xfrm>
            <a:off x="7720391" y="4353066"/>
            <a:ext cx="1019459" cy="1814364"/>
          </a:xfrm>
          <a:custGeom>
            <a:avLst/>
            <a:gdLst/>
            <a:ahLst/>
            <a:cxnLst/>
            <a:rect l="l" t="t" r="r" b="b"/>
            <a:pathLst>
              <a:path w="17261" h="30720" extrusionOk="0">
                <a:moveTo>
                  <a:pt x="1" y="1"/>
                </a:moveTo>
                <a:lnTo>
                  <a:pt x="4846" y="27901"/>
                </a:lnTo>
                <a:lnTo>
                  <a:pt x="17260" y="30720"/>
                </a:lnTo>
                <a:lnTo>
                  <a:pt x="17260" y="30720"/>
                </a:lnTo>
                <a:lnTo>
                  <a:pt x="12130" y="1204"/>
                </a:lnTo>
                <a:lnTo>
                  <a:pt x="1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52" name="Google Shape;3752;p40"/>
          <p:cNvSpPr/>
          <p:nvPr/>
        </p:nvSpPr>
        <p:spPr>
          <a:xfrm>
            <a:off x="8032767" y="6156154"/>
            <a:ext cx="774412" cy="402208"/>
          </a:xfrm>
          <a:custGeom>
            <a:avLst/>
            <a:gdLst/>
            <a:ahLst/>
            <a:cxnLst/>
            <a:rect l="l" t="t" r="r" b="b"/>
            <a:pathLst>
              <a:path w="13112" h="6810" extrusionOk="0">
                <a:moveTo>
                  <a:pt x="1" y="1"/>
                </a:moveTo>
                <a:lnTo>
                  <a:pt x="539" y="3104"/>
                </a:lnTo>
                <a:lnTo>
                  <a:pt x="13112" y="6809"/>
                </a:lnTo>
                <a:lnTo>
                  <a:pt x="12510" y="3294"/>
                </a:lnTo>
                <a:lnTo>
                  <a:pt x="1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53" name="Google Shape;3753;p40"/>
          <p:cNvSpPr/>
          <p:nvPr/>
        </p:nvSpPr>
        <p:spPr>
          <a:xfrm>
            <a:off x="8079543" y="6423645"/>
            <a:ext cx="778134" cy="422762"/>
          </a:xfrm>
          <a:custGeom>
            <a:avLst/>
            <a:gdLst/>
            <a:ahLst/>
            <a:cxnLst/>
            <a:rect l="l" t="t" r="r" b="b"/>
            <a:pathLst>
              <a:path w="13175" h="7158" extrusionOk="0">
                <a:moveTo>
                  <a:pt x="0" y="0"/>
                </a:moveTo>
                <a:lnTo>
                  <a:pt x="539" y="3104"/>
                </a:lnTo>
                <a:lnTo>
                  <a:pt x="13175" y="7157"/>
                </a:lnTo>
                <a:lnTo>
                  <a:pt x="12573" y="3642"/>
                </a:lnTo>
                <a:lnTo>
                  <a:pt x="0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54" name="Google Shape;3754;p40"/>
          <p:cNvSpPr txBox="1"/>
          <p:nvPr/>
        </p:nvSpPr>
        <p:spPr>
          <a:xfrm>
            <a:off x="649012" y="8093369"/>
            <a:ext cx="3448624" cy="513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4000" b="1" kern="0" dirty="0">
                <a:solidFill>
                  <a:srgbClr val="7030A0"/>
                </a:solidFill>
                <a:ea typeface="Fira Sans Medium"/>
                <a:cs typeface="Fira Sans Medium"/>
                <a:sym typeface="Fira Sans Medium"/>
              </a:rPr>
              <a:t>Tazod</a:t>
            </a:r>
            <a:endParaRPr sz="4000" b="1" kern="0" dirty="0">
              <a:solidFill>
                <a:srgbClr val="7030A0"/>
              </a:solidFill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755" name="Google Shape;3755;p40"/>
          <p:cNvSpPr txBox="1"/>
          <p:nvPr/>
        </p:nvSpPr>
        <p:spPr>
          <a:xfrm>
            <a:off x="518664" y="8960151"/>
            <a:ext cx="7958071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-US" sz="2362" b="1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Bukun</a:t>
            </a:r>
            <a:r>
              <a:rPr lang="en-US" sz="2362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, </a:t>
            </a:r>
            <a:r>
              <a:rPr lang="en-US" sz="2362" b="1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ey</a:t>
            </a:r>
            <a:r>
              <a:rPr lang="en-US" sz="2362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</a:t>
            </a:r>
            <a:r>
              <a:rPr lang="en-US" sz="2362" b="1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do‘stlar</a:t>
            </a:r>
            <a:r>
              <a:rPr lang="en-US" sz="2362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, </a:t>
            </a:r>
            <a:r>
              <a:rPr lang="en-US" sz="2362" b="1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farzandi</a:t>
            </a:r>
            <a:r>
              <a:rPr lang="en-US" sz="2362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</a:t>
            </a:r>
            <a:r>
              <a:rPr lang="en-US" sz="2362" b="1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jononimni</a:t>
            </a:r>
            <a:r>
              <a:rPr lang="en-US" sz="2362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</a:t>
            </a:r>
            <a:r>
              <a:rPr lang="en-US" sz="2362" b="1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sog‘indim</a:t>
            </a:r>
            <a:r>
              <a:rPr lang="en-US" sz="2362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, </a:t>
            </a:r>
          </a:p>
          <a:p>
            <a:pPr algn="r" defTabSz="1799631">
              <a:buClr>
                <a:srgbClr val="000000"/>
              </a:buClr>
            </a:pPr>
            <a:r>
              <a:rPr lang="en-US" sz="2362" b="1" u="sng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Gado</a:t>
            </a:r>
            <a:r>
              <a:rPr lang="en-US" sz="2362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</a:t>
            </a:r>
            <a:r>
              <a:rPr lang="en-US" sz="2362" b="1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bo‘lsam</a:t>
            </a:r>
            <a:r>
              <a:rPr lang="en-US" sz="2362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, ne </a:t>
            </a:r>
            <a:r>
              <a:rPr lang="en-US" sz="2362" b="1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ayb</a:t>
            </a:r>
            <a:r>
              <a:rPr lang="en-US" sz="2362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, ul </a:t>
            </a:r>
            <a:r>
              <a:rPr lang="en-US" sz="2362" b="1" u="sng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shohi</a:t>
            </a:r>
            <a:r>
              <a:rPr lang="en-US" sz="2362" b="1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</a:t>
            </a:r>
            <a:r>
              <a:rPr lang="en-US" sz="2362" b="1" u="sng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davronimni</a:t>
            </a:r>
            <a:r>
              <a:rPr lang="en-US" sz="2362" b="1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</a:t>
            </a:r>
            <a:r>
              <a:rPr lang="en-US" sz="2362" b="1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sog‘indim</a:t>
            </a:r>
            <a:r>
              <a:rPr lang="en-US" sz="2362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.</a:t>
            </a:r>
            <a:endParaRPr sz="2362" b="1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3756" name="Google Shape;3756;p40"/>
          <p:cNvSpPr txBox="1"/>
          <p:nvPr/>
        </p:nvSpPr>
        <p:spPr>
          <a:xfrm>
            <a:off x="899795" y="5032842"/>
            <a:ext cx="3448624" cy="513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4000" b="1" kern="0" dirty="0">
                <a:solidFill>
                  <a:srgbClr val="7030A0"/>
                </a:solidFill>
                <a:ea typeface="Fira Sans Medium"/>
                <a:cs typeface="Fira Sans Medium"/>
                <a:sym typeface="Fira Sans Medium"/>
              </a:rPr>
              <a:t>Talmeh</a:t>
            </a:r>
            <a:endParaRPr sz="4000" b="1" kern="0" dirty="0">
              <a:solidFill>
                <a:srgbClr val="7030A0"/>
              </a:solidFill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757" name="Google Shape;3757;p40"/>
          <p:cNvSpPr txBox="1"/>
          <p:nvPr/>
        </p:nvSpPr>
        <p:spPr>
          <a:xfrm>
            <a:off x="443753" y="5766513"/>
            <a:ext cx="6199108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So‘zing </a:t>
            </a:r>
            <a:r>
              <a:rPr lang="uz-Latn-UZ" sz="2400" b="1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Shirin</a:t>
            </a: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, o‘zing </a:t>
            </a:r>
            <a:r>
              <a:rPr lang="uz-Latn-UZ" sz="2400" b="1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Xusravdin</a:t>
            </a: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afzun,</a:t>
            </a:r>
          </a:p>
          <a:p>
            <a:pPr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Bo‘lib Layli sening husningga </a:t>
            </a:r>
            <a:r>
              <a:rPr lang="uz-Latn-UZ" sz="2400" b="1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Majnun</a:t>
            </a: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.</a:t>
            </a:r>
            <a:endParaRPr sz="2400" b="1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3758" name="Google Shape;3758;p40"/>
          <p:cNvSpPr txBox="1"/>
          <p:nvPr/>
        </p:nvSpPr>
        <p:spPr>
          <a:xfrm>
            <a:off x="546099" y="1634072"/>
            <a:ext cx="3448624" cy="513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400" b="1" kern="0" dirty="0">
                <a:solidFill>
                  <a:srgbClr val="7030A0"/>
                </a:solidFill>
                <a:ea typeface="Fira Sans Medium"/>
                <a:cs typeface="Fira Sans Medium"/>
                <a:sym typeface="Fira Sans Medium"/>
              </a:rPr>
              <a:t>Tanosib</a:t>
            </a:r>
            <a:endParaRPr sz="3400" b="1" kern="0" dirty="0">
              <a:solidFill>
                <a:srgbClr val="7030A0"/>
              </a:solidFill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759" name="Google Shape;3759;p40"/>
          <p:cNvSpPr txBox="1"/>
          <p:nvPr/>
        </p:nvSpPr>
        <p:spPr>
          <a:xfrm>
            <a:off x="539750" y="2424215"/>
            <a:ext cx="4757671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2400" b="1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Qaro</a:t>
            </a:r>
            <a:r>
              <a:rPr lang="uz-Latn-UZ" sz="2400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</a:t>
            </a:r>
            <a:r>
              <a:rPr lang="uz-Latn-UZ" sz="2400" b="1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zulfing </a:t>
            </a: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firoqida </a:t>
            </a:r>
            <a:r>
              <a:rPr lang="uz-Latn-UZ" sz="2400" b="1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parishon</a:t>
            </a: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ro‘zg‘orim bor...</a:t>
            </a:r>
            <a:endParaRPr sz="2400" b="1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3760" name="Google Shape;3760;p40"/>
          <p:cNvSpPr txBox="1"/>
          <p:nvPr/>
        </p:nvSpPr>
        <p:spPr>
          <a:xfrm>
            <a:off x="13647481" y="2126126"/>
            <a:ext cx="3448624" cy="513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4000" b="1" kern="0" dirty="0">
                <a:solidFill>
                  <a:srgbClr val="7030A0"/>
                </a:solidFill>
                <a:ea typeface="Fira Sans Medium"/>
                <a:cs typeface="Fira Sans Medium"/>
                <a:sym typeface="Fira Sans Medium"/>
              </a:rPr>
              <a:t>Tashbeh</a:t>
            </a:r>
            <a:endParaRPr sz="4000" b="1" kern="0" dirty="0">
              <a:solidFill>
                <a:srgbClr val="7030A0"/>
              </a:solidFill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761" name="Google Shape;3761;p40"/>
          <p:cNvSpPr txBox="1"/>
          <p:nvPr/>
        </p:nvSpPr>
        <p:spPr>
          <a:xfrm>
            <a:off x="12677241" y="3286427"/>
            <a:ext cx="4950514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Ul ulus jondin ayru </a:t>
            </a:r>
            <a:r>
              <a:rPr lang="uz-Latn-UZ" sz="2400" b="1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yel yanglig‘</a:t>
            </a:r>
          </a:p>
          <a:p>
            <a:pPr algn="r"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Sayr etib suv yuzida yel </a:t>
            </a:r>
            <a:r>
              <a:rPr lang="uz-Latn-UZ" sz="2400" b="1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yanglig‘</a:t>
            </a:r>
            <a:endParaRPr sz="2400" b="1" u="sng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3762" name="Google Shape;3762;p40"/>
          <p:cNvSpPr txBox="1"/>
          <p:nvPr/>
        </p:nvSpPr>
        <p:spPr>
          <a:xfrm>
            <a:off x="13647481" y="5032842"/>
            <a:ext cx="3448624" cy="513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4000" b="1" kern="0" dirty="0">
                <a:solidFill>
                  <a:srgbClr val="7030A0"/>
                </a:solidFill>
                <a:ea typeface="Fira Sans Medium"/>
                <a:cs typeface="Fira Sans Medium"/>
                <a:sym typeface="Fira Sans Medium"/>
              </a:rPr>
              <a:t>Tashxis</a:t>
            </a:r>
            <a:endParaRPr sz="4000" b="1" kern="0" dirty="0">
              <a:solidFill>
                <a:srgbClr val="7030A0"/>
              </a:solidFill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763" name="Google Shape;3763;p40"/>
          <p:cNvSpPr txBox="1"/>
          <p:nvPr/>
        </p:nvSpPr>
        <p:spPr>
          <a:xfrm>
            <a:off x="11450118" y="5835817"/>
            <a:ext cx="6431902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2400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Nastarin yuvib yuzni</a:t>
            </a:r>
            <a:r>
              <a:rPr lang="uz-Latn-UZ" sz="2400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, </a:t>
            </a:r>
            <a:r>
              <a:rPr lang="uz-Latn-UZ" sz="2400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yosuman tuzib o‘zni</a:t>
            </a:r>
            <a:r>
              <a:rPr lang="uz-Latn-UZ" sz="2400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,</a:t>
            </a:r>
          </a:p>
          <a:p>
            <a:pPr algn="r" defTabSz="1799631">
              <a:buClr>
                <a:srgbClr val="000000"/>
              </a:buClr>
            </a:pPr>
            <a:r>
              <a:rPr lang="uz-Latn-UZ" sz="2400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Nargis ochibon ko‘zni </a:t>
            </a:r>
            <a:r>
              <a:rPr lang="uz-Latn-UZ" sz="2400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intizori yoronlar</a:t>
            </a:r>
            <a:endParaRPr sz="2400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3764" name="Google Shape;3764;p40"/>
          <p:cNvSpPr txBox="1"/>
          <p:nvPr/>
        </p:nvSpPr>
        <p:spPr>
          <a:xfrm>
            <a:off x="13647481" y="7898582"/>
            <a:ext cx="3448624" cy="513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4400" b="1" kern="0" dirty="0">
                <a:solidFill>
                  <a:srgbClr val="7030A0"/>
                </a:solidFill>
                <a:ea typeface="Fira Sans Medium"/>
                <a:cs typeface="Fira Sans Medium"/>
                <a:sym typeface="Fira Sans Medium"/>
              </a:rPr>
              <a:t>Tajnis</a:t>
            </a:r>
            <a:endParaRPr sz="4400" b="1" kern="0" dirty="0">
              <a:solidFill>
                <a:srgbClr val="7030A0"/>
              </a:solidFill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765" name="Google Shape;3765;p40"/>
          <p:cNvSpPr txBox="1"/>
          <p:nvPr/>
        </p:nvSpPr>
        <p:spPr>
          <a:xfrm>
            <a:off x="11982067" y="8825135"/>
            <a:ext cx="5431155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Tig‘i ishqing yorasidur </a:t>
            </a:r>
            <a:r>
              <a:rPr lang="uz-Latn-UZ" sz="2400" b="1" u="sng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bitmagan</a:t>
            </a: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, </a:t>
            </a:r>
          </a:p>
          <a:p>
            <a:pPr algn="r"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Dardini har kimga aytib bitmagan.</a:t>
            </a:r>
            <a:endParaRPr sz="2400" b="1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3766" name="Google Shape;3766;p40"/>
          <p:cNvSpPr txBox="1"/>
          <p:nvPr/>
        </p:nvSpPr>
        <p:spPr>
          <a:xfrm>
            <a:off x="1332312" y="1238197"/>
            <a:ext cx="15200277" cy="791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400" b="1" kern="0" dirty="0">
                <a:solidFill>
                  <a:srgbClr val="000000"/>
                </a:solidFill>
                <a:ea typeface="Fira Sans Extra Condensed SemiBold"/>
                <a:cs typeface="Fira Sans Extra Condensed SemiBold"/>
                <a:sym typeface="Fira Sans Extra Condensed SemiBold"/>
              </a:rPr>
              <a:t>She’riy san’atlar</a:t>
            </a:r>
            <a:endParaRPr sz="3400" b="1" kern="0" dirty="0">
              <a:solidFill>
                <a:srgbClr val="000000"/>
              </a:solidFill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pic>
        <p:nvPicPr>
          <p:cNvPr id="50" name="Graphic 2">
            <a:extLst>
              <a:ext uri="{FF2B5EF4-FFF2-40B4-BE49-F238E27FC236}">
                <a16:creationId xmlns:a16="http://schemas.microsoft.com/office/drawing/2014/main" id="{46947FA8-DD32-42BA-9E64-EE49552BE4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27C2A8E4-EBDC-4C4B-AE08-106AD6EF19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15DEA468-374D-4C2D-84D2-CE8E39267C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" name="Google Shape;1844;p43"/>
          <p:cNvSpPr/>
          <p:nvPr/>
        </p:nvSpPr>
        <p:spPr>
          <a:xfrm>
            <a:off x="1340427" y="2616774"/>
            <a:ext cx="12386392" cy="1458863"/>
          </a:xfrm>
          <a:custGeom>
            <a:avLst/>
            <a:gdLst/>
            <a:ahLst/>
            <a:cxnLst/>
            <a:rect l="l" t="t" r="r" b="b"/>
            <a:pathLst>
              <a:path w="202458" h="38628" extrusionOk="0">
                <a:moveTo>
                  <a:pt x="19299" y="0"/>
                </a:moveTo>
                <a:lnTo>
                  <a:pt x="0" y="19328"/>
                </a:lnTo>
                <a:lnTo>
                  <a:pt x="19299" y="38627"/>
                </a:lnTo>
                <a:lnTo>
                  <a:pt x="202457" y="38627"/>
                </a:lnTo>
                <a:lnTo>
                  <a:pt x="202457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45" name="Google Shape;1845;p43"/>
          <p:cNvSpPr/>
          <p:nvPr/>
        </p:nvSpPr>
        <p:spPr>
          <a:xfrm>
            <a:off x="1341317" y="4071338"/>
            <a:ext cx="11846917" cy="1458825"/>
          </a:xfrm>
          <a:custGeom>
            <a:avLst/>
            <a:gdLst/>
            <a:ahLst/>
            <a:cxnLst/>
            <a:rect l="l" t="t" r="r" b="b"/>
            <a:pathLst>
              <a:path w="193924" h="38627" extrusionOk="0">
                <a:moveTo>
                  <a:pt x="19299" y="0"/>
                </a:moveTo>
                <a:lnTo>
                  <a:pt x="0" y="19327"/>
                </a:lnTo>
                <a:lnTo>
                  <a:pt x="19299" y="38627"/>
                </a:lnTo>
                <a:lnTo>
                  <a:pt x="193924" y="38627"/>
                </a:lnTo>
                <a:lnTo>
                  <a:pt x="19392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48" name="Google Shape;1848;p43"/>
          <p:cNvSpPr/>
          <p:nvPr/>
        </p:nvSpPr>
        <p:spPr>
          <a:xfrm>
            <a:off x="12558124" y="2592025"/>
            <a:ext cx="3166308" cy="2686063"/>
          </a:xfrm>
          <a:custGeom>
            <a:avLst/>
            <a:gdLst/>
            <a:ahLst/>
            <a:cxnLst/>
            <a:rect l="l" t="t" r="r" b="b"/>
            <a:pathLst>
              <a:path w="83838" h="71122" extrusionOk="0">
                <a:moveTo>
                  <a:pt x="27438" y="0"/>
                </a:moveTo>
                <a:lnTo>
                  <a:pt x="1" y="15852"/>
                </a:lnTo>
                <a:lnTo>
                  <a:pt x="1" y="26646"/>
                </a:lnTo>
                <a:lnTo>
                  <a:pt x="1" y="28596"/>
                </a:lnTo>
                <a:lnTo>
                  <a:pt x="29" y="38542"/>
                </a:lnTo>
                <a:lnTo>
                  <a:pt x="56401" y="71122"/>
                </a:lnTo>
                <a:lnTo>
                  <a:pt x="56401" y="70613"/>
                </a:lnTo>
                <a:lnTo>
                  <a:pt x="56401" y="69907"/>
                </a:lnTo>
                <a:lnTo>
                  <a:pt x="56401" y="61119"/>
                </a:lnTo>
                <a:lnTo>
                  <a:pt x="56401" y="59141"/>
                </a:lnTo>
                <a:lnTo>
                  <a:pt x="56401" y="48375"/>
                </a:lnTo>
                <a:lnTo>
                  <a:pt x="83838" y="32523"/>
                </a:lnTo>
                <a:lnTo>
                  <a:pt x="27438" y="0"/>
                </a:lnTo>
                <a:close/>
              </a:path>
            </a:pathLst>
          </a:custGeom>
          <a:solidFill>
            <a:srgbClr val="F5BC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49" name="Google Shape;1849;p43"/>
          <p:cNvSpPr/>
          <p:nvPr/>
        </p:nvSpPr>
        <p:spPr>
          <a:xfrm>
            <a:off x="11520002" y="4047352"/>
            <a:ext cx="3167367" cy="2687122"/>
          </a:xfrm>
          <a:custGeom>
            <a:avLst/>
            <a:gdLst/>
            <a:ahLst/>
            <a:cxnLst/>
            <a:rect l="l" t="t" r="r" b="b"/>
            <a:pathLst>
              <a:path w="83866" h="71150" extrusionOk="0">
                <a:moveTo>
                  <a:pt x="27522" y="0"/>
                </a:moveTo>
                <a:lnTo>
                  <a:pt x="0" y="15852"/>
                </a:lnTo>
                <a:lnTo>
                  <a:pt x="0" y="15880"/>
                </a:lnTo>
                <a:lnTo>
                  <a:pt x="0" y="26646"/>
                </a:lnTo>
                <a:lnTo>
                  <a:pt x="0" y="28624"/>
                </a:lnTo>
                <a:lnTo>
                  <a:pt x="0" y="37412"/>
                </a:lnTo>
                <a:lnTo>
                  <a:pt x="0" y="38118"/>
                </a:lnTo>
                <a:lnTo>
                  <a:pt x="0" y="38627"/>
                </a:lnTo>
                <a:lnTo>
                  <a:pt x="56400" y="71150"/>
                </a:lnTo>
                <a:lnTo>
                  <a:pt x="56400" y="70641"/>
                </a:lnTo>
                <a:lnTo>
                  <a:pt x="56400" y="69935"/>
                </a:lnTo>
                <a:lnTo>
                  <a:pt x="56400" y="61119"/>
                </a:lnTo>
                <a:lnTo>
                  <a:pt x="56400" y="59169"/>
                </a:lnTo>
                <a:lnTo>
                  <a:pt x="56400" y="48375"/>
                </a:lnTo>
                <a:lnTo>
                  <a:pt x="83865" y="32523"/>
                </a:lnTo>
                <a:lnTo>
                  <a:pt x="27522" y="0"/>
                </a:lnTo>
                <a:close/>
              </a:path>
            </a:pathLst>
          </a:custGeom>
          <a:solidFill>
            <a:srgbClr val="E6573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78" name="Google Shape;1878;p43"/>
          <p:cNvSpPr/>
          <p:nvPr/>
        </p:nvSpPr>
        <p:spPr>
          <a:xfrm>
            <a:off x="11521058" y="4262845"/>
            <a:ext cx="4204637" cy="2426794"/>
          </a:xfrm>
          <a:custGeom>
            <a:avLst/>
            <a:gdLst/>
            <a:ahLst/>
            <a:cxnLst/>
            <a:rect l="l" t="t" r="r" b="b"/>
            <a:pathLst>
              <a:path w="111331" h="64257" extrusionOk="0">
                <a:moveTo>
                  <a:pt x="54931" y="1"/>
                </a:moveTo>
                <a:lnTo>
                  <a:pt x="1" y="31733"/>
                </a:lnTo>
                <a:lnTo>
                  <a:pt x="56400" y="64256"/>
                </a:lnTo>
                <a:lnTo>
                  <a:pt x="111331" y="32496"/>
                </a:lnTo>
                <a:lnTo>
                  <a:pt x="54931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79" name="Google Shape;1879;p43"/>
          <p:cNvSpPr/>
          <p:nvPr/>
        </p:nvSpPr>
        <p:spPr>
          <a:xfrm>
            <a:off x="11521058" y="4262845"/>
            <a:ext cx="4047790" cy="2338192"/>
          </a:xfrm>
          <a:custGeom>
            <a:avLst/>
            <a:gdLst/>
            <a:ahLst/>
            <a:cxnLst/>
            <a:rect l="l" t="t" r="r" b="b"/>
            <a:pathLst>
              <a:path w="107178" h="61911" extrusionOk="0">
                <a:moveTo>
                  <a:pt x="50777" y="1"/>
                </a:moveTo>
                <a:lnTo>
                  <a:pt x="1" y="29388"/>
                </a:lnTo>
                <a:lnTo>
                  <a:pt x="56400" y="61911"/>
                </a:lnTo>
                <a:lnTo>
                  <a:pt x="107177" y="32496"/>
                </a:lnTo>
                <a:lnTo>
                  <a:pt x="50777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0" name="Google Shape;1880;p43"/>
          <p:cNvSpPr/>
          <p:nvPr/>
        </p:nvSpPr>
        <p:spPr>
          <a:xfrm>
            <a:off x="11521059" y="3901147"/>
            <a:ext cx="3342378" cy="1786493"/>
          </a:xfrm>
          <a:custGeom>
            <a:avLst/>
            <a:gdLst/>
            <a:ahLst/>
            <a:cxnLst/>
            <a:rect l="l" t="t" r="r" b="b"/>
            <a:pathLst>
              <a:path w="88500" h="47303" extrusionOk="0">
                <a:moveTo>
                  <a:pt x="54931" y="1"/>
                </a:moveTo>
                <a:lnTo>
                  <a:pt x="1" y="31733"/>
                </a:lnTo>
                <a:lnTo>
                  <a:pt x="26986" y="47302"/>
                </a:lnTo>
                <a:lnTo>
                  <a:pt x="88500" y="19328"/>
                </a:lnTo>
                <a:lnTo>
                  <a:pt x="54931" y="1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1" name="Google Shape;1881;p43"/>
          <p:cNvSpPr/>
          <p:nvPr/>
        </p:nvSpPr>
        <p:spPr>
          <a:xfrm>
            <a:off x="11521059" y="5099332"/>
            <a:ext cx="2130095" cy="1501540"/>
          </a:xfrm>
          <a:custGeom>
            <a:avLst/>
            <a:gdLst/>
            <a:ahLst/>
            <a:cxnLst/>
            <a:rect l="l" t="t" r="r" b="b"/>
            <a:pathLst>
              <a:path w="56401" h="39758" extrusionOk="0">
                <a:moveTo>
                  <a:pt x="1" y="1"/>
                </a:moveTo>
                <a:lnTo>
                  <a:pt x="1" y="7235"/>
                </a:lnTo>
                <a:lnTo>
                  <a:pt x="56400" y="39758"/>
                </a:lnTo>
                <a:lnTo>
                  <a:pt x="56400" y="32524"/>
                </a:lnTo>
                <a:lnTo>
                  <a:pt x="1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2" name="Google Shape;1882;p43"/>
          <p:cNvSpPr/>
          <p:nvPr/>
        </p:nvSpPr>
        <p:spPr>
          <a:xfrm>
            <a:off x="11521059" y="3901147"/>
            <a:ext cx="3342378" cy="1787549"/>
          </a:xfrm>
          <a:custGeom>
            <a:avLst/>
            <a:gdLst/>
            <a:ahLst/>
            <a:cxnLst/>
            <a:rect l="l" t="t" r="r" b="b"/>
            <a:pathLst>
              <a:path w="88500" h="47331" extrusionOk="0">
                <a:moveTo>
                  <a:pt x="54931" y="1"/>
                </a:moveTo>
                <a:lnTo>
                  <a:pt x="1" y="31761"/>
                </a:lnTo>
                <a:lnTo>
                  <a:pt x="26986" y="47330"/>
                </a:lnTo>
                <a:lnTo>
                  <a:pt x="88500" y="19328"/>
                </a:lnTo>
                <a:lnTo>
                  <a:pt x="54931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3" name="Google Shape;1883;p43"/>
          <p:cNvSpPr/>
          <p:nvPr/>
        </p:nvSpPr>
        <p:spPr>
          <a:xfrm>
            <a:off x="11521059" y="5054551"/>
            <a:ext cx="2130095" cy="1273163"/>
          </a:xfrm>
          <a:custGeom>
            <a:avLst/>
            <a:gdLst/>
            <a:ahLst/>
            <a:cxnLst/>
            <a:rect l="l" t="t" r="r" b="b"/>
            <a:pathLst>
              <a:path w="56401" h="33711" extrusionOk="0">
                <a:moveTo>
                  <a:pt x="1" y="0"/>
                </a:moveTo>
                <a:lnTo>
                  <a:pt x="1" y="1215"/>
                </a:lnTo>
                <a:lnTo>
                  <a:pt x="56400" y="33710"/>
                </a:lnTo>
                <a:lnTo>
                  <a:pt x="56400" y="32495"/>
                </a:lnTo>
                <a:lnTo>
                  <a:pt x="1" y="0"/>
                </a:lnTo>
                <a:close/>
              </a:path>
            </a:pathLst>
          </a:custGeom>
          <a:solidFill>
            <a:srgbClr val="FEA90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4" name="Google Shape;1884;p43"/>
          <p:cNvSpPr/>
          <p:nvPr/>
        </p:nvSpPr>
        <p:spPr>
          <a:xfrm>
            <a:off x="11521058" y="3855269"/>
            <a:ext cx="4047790" cy="2338192"/>
          </a:xfrm>
          <a:custGeom>
            <a:avLst/>
            <a:gdLst/>
            <a:ahLst/>
            <a:cxnLst/>
            <a:rect l="l" t="t" r="r" b="b"/>
            <a:pathLst>
              <a:path w="107178" h="61911" extrusionOk="0">
                <a:moveTo>
                  <a:pt x="50777" y="1"/>
                </a:moveTo>
                <a:lnTo>
                  <a:pt x="1" y="29388"/>
                </a:lnTo>
                <a:lnTo>
                  <a:pt x="56400" y="61911"/>
                </a:lnTo>
                <a:lnTo>
                  <a:pt x="107177" y="32524"/>
                </a:lnTo>
                <a:lnTo>
                  <a:pt x="50777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5" name="Google Shape;1885;p43"/>
          <p:cNvSpPr/>
          <p:nvPr/>
        </p:nvSpPr>
        <p:spPr>
          <a:xfrm>
            <a:off x="11521059" y="3493570"/>
            <a:ext cx="3342378" cy="1787549"/>
          </a:xfrm>
          <a:custGeom>
            <a:avLst/>
            <a:gdLst/>
            <a:ahLst/>
            <a:cxnLst/>
            <a:rect l="l" t="t" r="r" b="b"/>
            <a:pathLst>
              <a:path w="88500" h="47331" extrusionOk="0">
                <a:moveTo>
                  <a:pt x="54931" y="1"/>
                </a:moveTo>
                <a:lnTo>
                  <a:pt x="1" y="31733"/>
                </a:lnTo>
                <a:lnTo>
                  <a:pt x="26986" y="47331"/>
                </a:lnTo>
                <a:lnTo>
                  <a:pt x="88500" y="19328"/>
                </a:lnTo>
                <a:lnTo>
                  <a:pt x="54931" y="1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6" name="Google Shape;1886;p43"/>
          <p:cNvSpPr/>
          <p:nvPr/>
        </p:nvSpPr>
        <p:spPr>
          <a:xfrm>
            <a:off x="11521059" y="4691756"/>
            <a:ext cx="2130095" cy="1501540"/>
          </a:xfrm>
          <a:custGeom>
            <a:avLst/>
            <a:gdLst/>
            <a:ahLst/>
            <a:cxnLst/>
            <a:rect l="l" t="t" r="r" b="b"/>
            <a:pathLst>
              <a:path w="56401" h="39758" extrusionOk="0">
                <a:moveTo>
                  <a:pt x="1" y="1"/>
                </a:moveTo>
                <a:lnTo>
                  <a:pt x="1" y="7235"/>
                </a:lnTo>
                <a:lnTo>
                  <a:pt x="56400" y="39758"/>
                </a:lnTo>
                <a:lnTo>
                  <a:pt x="56400" y="32524"/>
                </a:lnTo>
                <a:lnTo>
                  <a:pt x="1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7" name="Google Shape;1887;p43"/>
          <p:cNvSpPr/>
          <p:nvPr/>
        </p:nvSpPr>
        <p:spPr>
          <a:xfrm>
            <a:off x="13650695" y="4773923"/>
            <a:ext cx="1980690" cy="1870788"/>
          </a:xfrm>
          <a:custGeom>
            <a:avLst/>
            <a:gdLst/>
            <a:ahLst/>
            <a:cxnLst/>
            <a:rect l="l" t="t" r="r" b="b"/>
            <a:pathLst>
              <a:path w="52445" h="49535" extrusionOk="0">
                <a:moveTo>
                  <a:pt x="52444" y="1"/>
                </a:moveTo>
                <a:lnTo>
                  <a:pt x="0" y="30348"/>
                </a:lnTo>
                <a:lnTo>
                  <a:pt x="0" y="49534"/>
                </a:lnTo>
                <a:lnTo>
                  <a:pt x="1046" y="48941"/>
                </a:lnTo>
                <a:lnTo>
                  <a:pt x="3137" y="47726"/>
                </a:lnTo>
                <a:lnTo>
                  <a:pt x="52444" y="19187"/>
                </a:lnTo>
                <a:lnTo>
                  <a:pt x="52444" y="1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8" name="Google Shape;1888;p43"/>
          <p:cNvSpPr/>
          <p:nvPr/>
        </p:nvSpPr>
        <p:spPr>
          <a:xfrm>
            <a:off x="11521059" y="3493570"/>
            <a:ext cx="3342378" cy="1787549"/>
          </a:xfrm>
          <a:custGeom>
            <a:avLst/>
            <a:gdLst/>
            <a:ahLst/>
            <a:cxnLst/>
            <a:rect l="l" t="t" r="r" b="b"/>
            <a:pathLst>
              <a:path w="88500" h="47331" extrusionOk="0">
                <a:moveTo>
                  <a:pt x="54931" y="1"/>
                </a:moveTo>
                <a:lnTo>
                  <a:pt x="1" y="31761"/>
                </a:lnTo>
                <a:lnTo>
                  <a:pt x="26986" y="47331"/>
                </a:lnTo>
                <a:lnTo>
                  <a:pt x="88500" y="19328"/>
                </a:lnTo>
                <a:lnTo>
                  <a:pt x="54931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9" name="Google Shape;1889;p43"/>
          <p:cNvSpPr/>
          <p:nvPr/>
        </p:nvSpPr>
        <p:spPr>
          <a:xfrm>
            <a:off x="11539501" y="3493843"/>
            <a:ext cx="4204637" cy="2426756"/>
          </a:xfrm>
          <a:custGeom>
            <a:avLst/>
            <a:gdLst/>
            <a:ahLst/>
            <a:cxnLst/>
            <a:rect l="l" t="t" r="r" b="b"/>
            <a:pathLst>
              <a:path w="111331" h="64256" extrusionOk="0">
                <a:moveTo>
                  <a:pt x="54931" y="0"/>
                </a:moveTo>
                <a:lnTo>
                  <a:pt x="1" y="31760"/>
                </a:lnTo>
                <a:lnTo>
                  <a:pt x="56400" y="64255"/>
                </a:lnTo>
                <a:lnTo>
                  <a:pt x="111331" y="32523"/>
                </a:lnTo>
                <a:lnTo>
                  <a:pt x="54931" y="0"/>
                </a:lnTo>
                <a:close/>
              </a:path>
            </a:pathLst>
          </a:custGeom>
          <a:solidFill>
            <a:srgbClr val="ED7B3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0" name="Google Shape;1890;p43"/>
          <p:cNvSpPr/>
          <p:nvPr/>
        </p:nvSpPr>
        <p:spPr>
          <a:xfrm>
            <a:off x="13650695" y="4676843"/>
            <a:ext cx="2074579" cy="2058604"/>
          </a:xfrm>
          <a:custGeom>
            <a:avLst/>
            <a:gdLst/>
            <a:ahLst/>
            <a:cxnLst/>
            <a:rect l="l" t="t" r="r" b="b"/>
            <a:pathLst>
              <a:path w="54931" h="54508" extrusionOk="0">
                <a:moveTo>
                  <a:pt x="54931" y="0"/>
                </a:moveTo>
                <a:lnTo>
                  <a:pt x="0" y="31732"/>
                </a:lnTo>
                <a:lnTo>
                  <a:pt x="0" y="31761"/>
                </a:lnTo>
                <a:lnTo>
                  <a:pt x="0" y="32919"/>
                </a:lnTo>
                <a:lnTo>
                  <a:pt x="0" y="42555"/>
                </a:lnTo>
                <a:lnTo>
                  <a:pt x="0" y="43713"/>
                </a:lnTo>
                <a:lnTo>
                  <a:pt x="0" y="53292"/>
                </a:lnTo>
                <a:lnTo>
                  <a:pt x="0" y="54507"/>
                </a:lnTo>
                <a:lnTo>
                  <a:pt x="54931" y="22747"/>
                </a:lnTo>
                <a:lnTo>
                  <a:pt x="54931" y="21532"/>
                </a:lnTo>
                <a:lnTo>
                  <a:pt x="1046" y="52699"/>
                </a:lnTo>
                <a:lnTo>
                  <a:pt x="1046" y="43091"/>
                </a:lnTo>
                <a:lnTo>
                  <a:pt x="1046" y="41933"/>
                </a:lnTo>
                <a:lnTo>
                  <a:pt x="1046" y="32326"/>
                </a:lnTo>
                <a:lnTo>
                  <a:pt x="54931" y="1187"/>
                </a:lnTo>
                <a:lnTo>
                  <a:pt x="5493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1" name="Google Shape;1891;p43"/>
          <p:cNvSpPr/>
          <p:nvPr/>
        </p:nvSpPr>
        <p:spPr>
          <a:xfrm>
            <a:off x="12559220" y="3402911"/>
            <a:ext cx="3167367" cy="1827015"/>
          </a:xfrm>
          <a:custGeom>
            <a:avLst/>
            <a:gdLst/>
            <a:ahLst/>
            <a:cxnLst/>
            <a:rect l="l" t="t" r="r" b="b"/>
            <a:pathLst>
              <a:path w="83866" h="48376" extrusionOk="0">
                <a:moveTo>
                  <a:pt x="27437" y="0"/>
                </a:moveTo>
                <a:lnTo>
                  <a:pt x="0" y="15852"/>
                </a:lnTo>
                <a:lnTo>
                  <a:pt x="56400" y="48375"/>
                </a:lnTo>
                <a:lnTo>
                  <a:pt x="83865" y="32523"/>
                </a:lnTo>
                <a:lnTo>
                  <a:pt x="27437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2" name="Google Shape;1892;p43"/>
          <p:cNvSpPr/>
          <p:nvPr/>
        </p:nvSpPr>
        <p:spPr>
          <a:xfrm>
            <a:off x="12559219" y="3402910"/>
            <a:ext cx="3009425" cy="1738415"/>
          </a:xfrm>
          <a:custGeom>
            <a:avLst/>
            <a:gdLst/>
            <a:ahLst/>
            <a:cxnLst/>
            <a:rect l="l" t="t" r="r" b="b"/>
            <a:pathLst>
              <a:path w="79684" h="46030" extrusionOk="0">
                <a:moveTo>
                  <a:pt x="23283" y="0"/>
                </a:moveTo>
                <a:lnTo>
                  <a:pt x="0" y="13507"/>
                </a:lnTo>
                <a:lnTo>
                  <a:pt x="56400" y="46030"/>
                </a:lnTo>
                <a:lnTo>
                  <a:pt x="79683" y="32523"/>
                </a:lnTo>
                <a:lnTo>
                  <a:pt x="23283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3" name="Google Shape;1893;p43"/>
          <p:cNvSpPr/>
          <p:nvPr/>
        </p:nvSpPr>
        <p:spPr>
          <a:xfrm>
            <a:off x="12559219" y="3041211"/>
            <a:ext cx="2055355" cy="1186714"/>
          </a:xfrm>
          <a:custGeom>
            <a:avLst/>
            <a:gdLst/>
            <a:ahLst/>
            <a:cxnLst/>
            <a:rect l="l" t="t" r="r" b="b"/>
            <a:pathLst>
              <a:path w="54422" h="31422" extrusionOk="0">
                <a:moveTo>
                  <a:pt x="27437" y="0"/>
                </a:moveTo>
                <a:lnTo>
                  <a:pt x="0" y="15852"/>
                </a:lnTo>
                <a:lnTo>
                  <a:pt x="26985" y="31421"/>
                </a:lnTo>
                <a:lnTo>
                  <a:pt x="54422" y="15569"/>
                </a:lnTo>
                <a:lnTo>
                  <a:pt x="27437" y="0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4" name="Google Shape;1894;p43"/>
          <p:cNvSpPr/>
          <p:nvPr/>
        </p:nvSpPr>
        <p:spPr>
          <a:xfrm>
            <a:off x="12559219" y="3639776"/>
            <a:ext cx="2130058" cy="1501502"/>
          </a:xfrm>
          <a:custGeom>
            <a:avLst/>
            <a:gdLst/>
            <a:ahLst/>
            <a:cxnLst/>
            <a:rect l="l" t="t" r="r" b="b"/>
            <a:pathLst>
              <a:path w="56400" h="39757" extrusionOk="0">
                <a:moveTo>
                  <a:pt x="0" y="0"/>
                </a:moveTo>
                <a:lnTo>
                  <a:pt x="0" y="7234"/>
                </a:lnTo>
                <a:lnTo>
                  <a:pt x="56400" y="39757"/>
                </a:lnTo>
                <a:lnTo>
                  <a:pt x="56400" y="32523"/>
                </a:lnTo>
                <a:lnTo>
                  <a:pt x="0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5" name="Google Shape;1895;p43"/>
          <p:cNvSpPr/>
          <p:nvPr/>
        </p:nvSpPr>
        <p:spPr>
          <a:xfrm>
            <a:off x="12559219" y="3041211"/>
            <a:ext cx="2055355" cy="1187771"/>
          </a:xfrm>
          <a:custGeom>
            <a:avLst/>
            <a:gdLst/>
            <a:ahLst/>
            <a:cxnLst/>
            <a:rect l="l" t="t" r="r" b="b"/>
            <a:pathLst>
              <a:path w="54422" h="31450" extrusionOk="0">
                <a:moveTo>
                  <a:pt x="27437" y="0"/>
                </a:moveTo>
                <a:lnTo>
                  <a:pt x="0" y="15852"/>
                </a:lnTo>
                <a:lnTo>
                  <a:pt x="26985" y="31450"/>
                </a:lnTo>
                <a:lnTo>
                  <a:pt x="54422" y="15598"/>
                </a:lnTo>
                <a:lnTo>
                  <a:pt x="27437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6" name="Google Shape;1896;p43"/>
          <p:cNvSpPr/>
          <p:nvPr/>
        </p:nvSpPr>
        <p:spPr>
          <a:xfrm>
            <a:off x="12559219" y="3594954"/>
            <a:ext cx="2130058" cy="1273163"/>
          </a:xfrm>
          <a:custGeom>
            <a:avLst/>
            <a:gdLst/>
            <a:ahLst/>
            <a:cxnLst/>
            <a:rect l="l" t="t" r="r" b="b"/>
            <a:pathLst>
              <a:path w="56400" h="33711" extrusionOk="0">
                <a:moveTo>
                  <a:pt x="0" y="0"/>
                </a:moveTo>
                <a:lnTo>
                  <a:pt x="0" y="1215"/>
                </a:lnTo>
                <a:lnTo>
                  <a:pt x="56400" y="33710"/>
                </a:lnTo>
                <a:lnTo>
                  <a:pt x="56400" y="32495"/>
                </a:lnTo>
                <a:lnTo>
                  <a:pt x="0" y="0"/>
                </a:lnTo>
                <a:close/>
              </a:path>
            </a:pathLst>
          </a:custGeom>
          <a:solidFill>
            <a:srgbClr val="73747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7" name="Google Shape;1897;p43"/>
          <p:cNvSpPr/>
          <p:nvPr/>
        </p:nvSpPr>
        <p:spPr>
          <a:xfrm>
            <a:off x="12559219" y="2995333"/>
            <a:ext cx="3009425" cy="1738415"/>
          </a:xfrm>
          <a:custGeom>
            <a:avLst/>
            <a:gdLst/>
            <a:ahLst/>
            <a:cxnLst/>
            <a:rect l="l" t="t" r="r" b="b"/>
            <a:pathLst>
              <a:path w="79684" h="46030" extrusionOk="0">
                <a:moveTo>
                  <a:pt x="23283" y="0"/>
                </a:moveTo>
                <a:lnTo>
                  <a:pt x="0" y="13507"/>
                </a:lnTo>
                <a:lnTo>
                  <a:pt x="56400" y="46030"/>
                </a:lnTo>
                <a:lnTo>
                  <a:pt x="79683" y="32523"/>
                </a:lnTo>
                <a:lnTo>
                  <a:pt x="23283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8" name="Google Shape;1898;p43"/>
          <p:cNvSpPr/>
          <p:nvPr/>
        </p:nvSpPr>
        <p:spPr>
          <a:xfrm>
            <a:off x="12559219" y="2634693"/>
            <a:ext cx="2055355" cy="1186714"/>
          </a:xfrm>
          <a:custGeom>
            <a:avLst/>
            <a:gdLst/>
            <a:ahLst/>
            <a:cxnLst/>
            <a:rect l="l" t="t" r="r" b="b"/>
            <a:pathLst>
              <a:path w="54422" h="31422" extrusionOk="0">
                <a:moveTo>
                  <a:pt x="27437" y="0"/>
                </a:moveTo>
                <a:lnTo>
                  <a:pt x="0" y="15824"/>
                </a:lnTo>
                <a:lnTo>
                  <a:pt x="26985" y="31422"/>
                </a:lnTo>
                <a:lnTo>
                  <a:pt x="54422" y="15542"/>
                </a:lnTo>
                <a:lnTo>
                  <a:pt x="27437" y="0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9" name="Google Shape;1899;p43"/>
          <p:cNvSpPr/>
          <p:nvPr/>
        </p:nvSpPr>
        <p:spPr>
          <a:xfrm>
            <a:off x="12559219" y="3232200"/>
            <a:ext cx="2130058" cy="1501502"/>
          </a:xfrm>
          <a:custGeom>
            <a:avLst/>
            <a:gdLst/>
            <a:ahLst/>
            <a:cxnLst/>
            <a:rect l="l" t="t" r="r" b="b"/>
            <a:pathLst>
              <a:path w="56400" h="39757" extrusionOk="0">
                <a:moveTo>
                  <a:pt x="0" y="0"/>
                </a:moveTo>
                <a:lnTo>
                  <a:pt x="0" y="7234"/>
                </a:lnTo>
                <a:lnTo>
                  <a:pt x="56400" y="39757"/>
                </a:lnTo>
                <a:lnTo>
                  <a:pt x="56400" y="32523"/>
                </a:lnTo>
                <a:lnTo>
                  <a:pt x="0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0" name="Google Shape;1900;p43"/>
          <p:cNvSpPr/>
          <p:nvPr/>
        </p:nvSpPr>
        <p:spPr>
          <a:xfrm>
            <a:off x="14688817" y="3913948"/>
            <a:ext cx="943419" cy="1271047"/>
          </a:xfrm>
          <a:custGeom>
            <a:avLst/>
            <a:gdLst/>
            <a:ahLst/>
            <a:cxnLst/>
            <a:rect l="l" t="t" r="r" b="b"/>
            <a:pathLst>
              <a:path w="24980" h="33655" extrusionOk="0">
                <a:moveTo>
                  <a:pt x="24980" y="1"/>
                </a:moveTo>
                <a:lnTo>
                  <a:pt x="1" y="14468"/>
                </a:lnTo>
                <a:lnTo>
                  <a:pt x="1" y="25262"/>
                </a:lnTo>
                <a:lnTo>
                  <a:pt x="1" y="26025"/>
                </a:lnTo>
                <a:lnTo>
                  <a:pt x="1" y="33654"/>
                </a:lnTo>
                <a:lnTo>
                  <a:pt x="24980" y="19215"/>
                </a:lnTo>
                <a:lnTo>
                  <a:pt x="24980" y="11558"/>
                </a:lnTo>
                <a:lnTo>
                  <a:pt x="24980" y="10795"/>
                </a:lnTo>
                <a:lnTo>
                  <a:pt x="24980" y="1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1" name="Google Shape;1901;p43"/>
          <p:cNvSpPr/>
          <p:nvPr/>
        </p:nvSpPr>
        <p:spPr>
          <a:xfrm>
            <a:off x="12559219" y="2634693"/>
            <a:ext cx="2055355" cy="1186714"/>
          </a:xfrm>
          <a:custGeom>
            <a:avLst/>
            <a:gdLst/>
            <a:ahLst/>
            <a:cxnLst/>
            <a:rect l="l" t="t" r="r" b="b"/>
            <a:pathLst>
              <a:path w="54422" h="31422" extrusionOk="0">
                <a:moveTo>
                  <a:pt x="27437" y="0"/>
                </a:moveTo>
                <a:lnTo>
                  <a:pt x="0" y="15852"/>
                </a:lnTo>
                <a:lnTo>
                  <a:pt x="26985" y="31422"/>
                </a:lnTo>
                <a:lnTo>
                  <a:pt x="54422" y="15570"/>
                </a:lnTo>
                <a:lnTo>
                  <a:pt x="27437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2" name="Google Shape;1902;p43"/>
          <p:cNvSpPr/>
          <p:nvPr/>
        </p:nvSpPr>
        <p:spPr>
          <a:xfrm>
            <a:off x="12559219" y="2583060"/>
            <a:ext cx="3166271" cy="1827015"/>
          </a:xfrm>
          <a:custGeom>
            <a:avLst/>
            <a:gdLst/>
            <a:ahLst/>
            <a:cxnLst/>
            <a:rect l="l" t="t" r="r" b="b"/>
            <a:pathLst>
              <a:path w="83837" h="48376" extrusionOk="0">
                <a:moveTo>
                  <a:pt x="27437" y="0"/>
                </a:moveTo>
                <a:lnTo>
                  <a:pt x="0" y="15881"/>
                </a:lnTo>
                <a:lnTo>
                  <a:pt x="56400" y="48376"/>
                </a:lnTo>
                <a:lnTo>
                  <a:pt x="83837" y="32524"/>
                </a:lnTo>
                <a:lnTo>
                  <a:pt x="27437" y="0"/>
                </a:lnTo>
                <a:close/>
              </a:path>
            </a:pathLst>
          </a:custGeom>
          <a:solidFill>
            <a:srgbClr val="36D8B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3" name="Google Shape;1903;p43"/>
          <p:cNvSpPr/>
          <p:nvPr/>
        </p:nvSpPr>
        <p:spPr>
          <a:xfrm>
            <a:off x="14688817" y="3816869"/>
            <a:ext cx="1037346" cy="1458863"/>
          </a:xfrm>
          <a:custGeom>
            <a:avLst/>
            <a:gdLst/>
            <a:ahLst/>
            <a:cxnLst/>
            <a:rect l="l" t="t" r="r" b="b"/>
            <a:pathLst>
              <a:path w="27467" h="38628" extrusionOk="0">
                <a:moveTo>
                  <a:pt x="27466" y="1"/>
                </a:moveTo>
                <a:lnTo>
                  <a:pt x="1" y="15853"/>
                </a:lnTo>
                <a:lnTo>
                  <a:pt x="1" y="15881"/>
                </a:lnTo>
                <a:lnTo>
                  <a:pt x="1" y="17039"/>
                </a:lnTo>
                <a:lnTo>
                  <a:pt x="1" y="26675"/>
                </a:lnTo>
                <a:lnTo>
                  <a:pt x="1" y="27833"/>
                </a:lnTo>
                <a:lnTo>
                  <a:pt x="1" y="37412"/>
                </a:lnTo>
                <a:lnTo>
                  <a:pt x="1" y="38627"/>
                </a:lnTo>
                <a:lnTo>
                  <a:pt x="27466" y="22775"/>
                </a:lnTo>
                <a:lnTo>
                  <a:pt x="27466" y="21560"/>
                </a:lnTo>
                <a:lnTo>
                  <a:pt x="1046" y="36819"/>
                </a:lnTo>
                <a:lnTo>
                  <a:pt x="1046" y="27212"/>
                </a:lnTo>
                <a:lnTo>
                  <a:pt x="1046" y="26053"/>
                </a:lnTo>
                <a:lnTo>
                  <a:pt x="1046" y="16446"/>
                </a:lnTo>
                <a:lnTo>
                  <a:pt x="27466" y="1187"/>
                </a:lnTo>
                <a:lnTo>
                  <a:pt x="27466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0" name="Google Shape;1910;p43"/>
          <p:cNvSpPr/>
          <p:nvPr/>
        </p:nvSpPr>
        <p:spPr>
          <a:xfrm rot="18397085">
            <a:off x="12504320" y="4067551"/>
            <a:ext cx="934223" cy="1722401"/>
          </a:xfrm>
          <a:custGeom>
            <a:avLst/>
            <a:gdLst/>
            <a:ahLst/>
            <a:cxnLst/>
            <a:rect l="l" t="t" r="r" b="b"/>
            <a:pathLst>
              <a:path w="78865" h="45606" extrusionOk="0">
                <a:moveTo>
                  <a:pt x="78864" y="0"/>
                </a:moveTo>
                <a:lnTo>
                  <a:pt x="1" y="45606"/>
                </a:lnTo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96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5</a:t>
            </a:r>
            <a:endParaRPr sz="9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7" name="Google Shape;1917;p43"/>
          <p:cNvSpPr/>
          <p:nvPr/>
        </p:nvSpPr>
        <p:spPr>
          <a:xfrm>
            <a:off x="13688040" y="5394877"/>
            <a:ext cx="1943339" cy="1125909"/>
          </a:xfrm>
          <a:custGeom>
            <a:avLst/>
            <a:gdLst/>
            <a:ahLst/>
            <a:cxnLst/>
            <a:rect l="l" t="t" r="r" b="b"/>
            <a:pathLst>
              <a:path w="51456" h="29812" extrusionOk="0">
                <a:moveTo>
                  <a:pt x="51455" y="1"/>
                </a:moveTo>
                <a:lnTo>
                  <a:pt x="0" y="29670"/>
                </a:lnTo>
                <a:lnTo>
                  <a:pt x="113" y="29812"/>
                </a:lnTo>
                <a:lnTo>
                  <a:pt x="51455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8" name="Google Shape;1918;p43"/>
          <p:cNvSpPr/>
          <p:nvPr/>
        </p:nvSpPr>
        <p:spPr>
          <a:xfrm>
            <a:off x="13688040" y="5291418"/>
            <a:ext cx="1943339" cy="1125871"/>
          </a:xfrm>
          <a:custGeom>
            <a:avLst/>
            <a:gdLst/>
            <a:ahLst/>
            <a:cxnLst/>
            <a:rect l="l" t="t" r="r" b="b"/>
            <a:pathLst>
              <a:path w="51456" h="29811" extrusionOk="0">
                <a:moveTo>
                  <a:pt x="51455" y="0"/>
                </a:moveTo>
                <a:lnTo>
                  <a:pt x="0" y="29669"/>
                </a:lnTo>
                <a:lnTo>
                  <a:pt x="113" y="29811"/>
                </a:lnTo>
                <a:lnTo>
                  <a:pt x="51455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9" name="Google Shape;1919;p43"/>
          <p:cNvSpPr/>
          <p:nvPr/>
        </p:nvSpPr>
        <p:spPr>
          <a:xfrm>
            <a:off x="13688040" y="5187918"/>
            <a:ext cx="1943339" cy="1125871"/>
          </a:xfrm>
          <a:custGeom>
            <a:avLst/>
            <a:gdLst/>
            <a:ahLst/>
            <a:cxnLst/>
            <a:rect l="l" t="t" r="r" b="b"/>
            <a:pathLst>
              <a:path w="51456" h="29811" extrusionOk="0">
                <a:moveTo>
                  <a:pt x="51455" y="0"/>
                </a:moveTo>
                <a:lnTo>
                  <a:pt x="0" y="29669"/>
                </a:lnTo>
                <a:lnTo>
                  <a:pt x="113" y="29811"/>
                </a:lnTo>
                <a:lnTo>
                  <a:pt x="51455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0" name="Google Shape;1920;p43"/>
          <p:cNvSpPr/>
          <p:nvPr/>
        </p:nvSpPr>
        <p:spPr>
          <a:xfrm>
            <a:off x="13688040" y="5084420"/>
            <a:ext cx="1943339" cy="1125871"/>
          </a:xfrm>
          <a:custGeom>
            <a:avLst/>
            <a:gdLst/>
            <a:ahLst/>
            <a:cxnLst/>
            <a:rect l="l" t="t" r="r" b="b"/>
            <a:pathLst>
              <a:path w="51456" h="29811" extrusionOk="0">
                <a:moveTo>
                  <a:pt x="51455" y="0"/>
                </a:moveTo>
                <a:lnTo>
                  <a:pt x="0" y="29670"/>
                </a:lnTo>
                <a:lnTo>
                  <a:pt x="113" y="29811"/>
                </a:lnTo>
                <a:lnTo>
                  <a:pt x="51455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1" name="Google Shape;1921;p43"/>
          <p:cNvSpPr/>
          <p:nvPr/>
        </p:nvSpPr>
        <p:spPr>
          <a:xfrm>
            <a:off x="13688040" y="4980918"/>
            <a:ext cx="1943339" cy="1125909"/>
          </a:xfrm>
          <a:custGeom>
            <a:avLst/>
            <a:gdLst/>
            <a:ahLst/>
            <a:cxnLst/>
            <a:rect l="l" t="t" r="r" b="b"/>
            <a:pathLst>
              <a:path w="51456" h="29812" extrusionOk="0">
                <a:moveTo>
                  <a:pt x="51455" y="0"/>
                </a:moveTo>
                <a:lnTo>
                  <a:pt x="0" y="29670"/>
                </a:lnTo>
                <a:lnTo>
                  <a:pt x="113" y="29811"/>
                </a:lnTo>
                <a:lnTo>
                  <a:pt x="51455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2" name="Google Shape;1922;p43"/>
          <p:cNvSpPr/>
          <p:nvPr/>
        </p:nvSpPr>
        <p:spPr>
          <a:xfrm>
            <a:off x="13688040" y="4877420"/>
            <a:ext cx="1943339" cy="1125909"/>
          </a:xfrm>
          <a:custGeom>
            <a:avLst/>
            <a:gdLst/>
            <a:ahLst/>
            <a:cxnLst/>
            <a:rect l="l" t="t" r="r" b="b"/>
            <a:pathLst>
              <a:path w="51456" h="29812" extrusionOk="0">
                <a:moveTo>
                  <a:pt x="51455" y="1"/>
                </a:moveTo>
                <a:lnTo>
                  <a:pt x="0" y="29670"/>
                </a:lnTo>
                <a:lnTo>
                  <a:pt x="113" y="29811"/>
                </a:lnTo>
                <a:lnTo>
                  <a:pt x="51455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3" name="Google Shape;1923;p43"/>
          <p:cNvSpPr/>
          <p:nvPr/>
        </p:nvSpPr>
        <p:spPr>
          <a:xfrm>
            <a:off x="14725105" y="4534941"/>
            <a:ext cx="907126" cy="526132"/>
          </a:xfrm>
          <a:custGeom>
            <a:avLst/>
            <a:gdLst/>
            <a:ahLst/>
            <a:cxnLst/>
            <a:rect l="l" t="t" r="r" b="b"/>
            <a:pathLst>
              <a:path w="24019" h="13931" extrusionOk="0">
                <a:moveTo>
                  <a:pt x="24019" y="0"/>
                </a:moveTo>
                <a:lnTo>
                  <a:pt x="1" y="13789"/>
                </a:lnTo>
                <a:lnTo>
                  <a:pt x="85" y="13931"/>
                </a:lnTo>
                <a:lnTo>
                  <a:pt x="24019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4" name="Google Shape;1924;p43"/>
          <p:cNvSpPr/>
          <p:nvPr/>
        </p:nvSpPr>
        <p:spPr>
          <a:xfrm>
            <a:off x="14725105" y="4431443"/>
            <a:ext cx="907126" cy="526132"/>
          </a:xfrm>
          <a:custGeom>
            <a:avLst/>
            <a:gdLst/>
            <a:ahLst/>
            <a:cxnLst/>
            <a:rect l="l" t="t" r="r" b="b"/>
            <a:pathLst>
              <a:path w="24019" h="13931" extrusionOk="0">
                <a:moveTo>
                  <a:pt x="24019" y="0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5" name="Google Shape;1925;p43"/>
          <p:cNvSpPr/>
          <p:nvPr/>
        </p:nvSpPr>
        <p:spPr>
          <a:xfrm>
            <a:off x="14725105" y="4327943"/>
            <a:ext cx="907126" cy="526132"/>
          </a:xfrm>
          <a:custGeom>
            <a:avLst/>
            <a:gdLst/>
            <a:ahLst/>
            <a:cxnLst/>
            <a:rect l="l" t="t" r="r" b="b"/>
            <a:pathLst>
              <a:path w="24019" h="13931" extrusionOk="0">
                <a:moveTo>
                  <a:pt x="24019" y="0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6" name="Google Shape;1926;p43"/>
          <p:cNvSpPr/>
          <p:nvPr/>
        </p:nvSpPr>
        <p:spPr>
          <a:xfrm>
            <a:off x="14725105" y="4224446"/>
            <a:ext cx="907126" cy="526169"/>
          </a:xfrm>
          <a:custGeom>
            <a:avLst/>
            <a:gdLst/>
            <a:ahLst/>
            <a:cxnLst/>
            <a:rect l="l" t="t" r="r" b="b"/>
            <a:pathLst>
              <a:path w="24019" h="13932" extrusionOk="0">
                <a:moveTo>
                  <a:pt x="24019" y="1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7" name="Google Shape;1927;p43"/>
          <p:cNvSpPr/>
          <p:nvPr/>
        </p:nvSpPr>
        <p:spPr>
          <a:xfrm>
            <a:off x="14725105" y="4120946"/>
            <a:ext cx="907126" cy="526169"/>
          </a:xfrm>
          <a:custGeom>
            <a:avLst/>
            <a:gdLst/>
            <a:ahLst/>
            <a:cxnLst/>
            <a:rect l="l" t="t" r="r" b="b"/>
            <a:pathLst>
              <a:path w="24019" h="13932" extrusionOk="0">
                <a:moveTo>
                  <a:pt x="24019" y="1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8" name="Google Shape;1928;p43"/>
          <p:cNvSpPr/>
          <p:nvPr/>
        </p:nvSpPr>
        <p:spPr>
          <a:xfrm>
            <a:off x="14725105" y="4017448"/>
            <a:ext cx="907126" cy="526169"/>
          </a:xfrm>
          <a:custGeom>
            <a:avLst/>
            <a:gdLst/>
            <a:ahLst/>
            <a:cxnLst/>
            <a:rect l="l" t="t" r="r" b="b"/>
            <a:pathLst>
              <a:path w="24019" h="13932" extrusionOk="0">
                <a:moveTo>
                  <a:pt x="24019" y="1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0" name="Google Shape;1930;p43"/>
          <p:cNvSpPr/>
          <p:nvPr/>
        </p:nvSpPr>
        <p:spPr>
          <a:xfrm>
            <a:off x="11617083" y="8814456"/>
            <a:ext cx="37" cy="361807"/>
          </a:xfrm>
          <a:custGeom>
            <a:avLst/>
            <a:gdLst/>
            <a:ahLst/>
            <a:cxnLst/>
            <a:rect l="l" t="t" r="r" b="b"/>
            <a:pathLst>
              <a:path w="1" h="9580" extrusionOk="0">
                <a:moveTo>
                  <a:pt x="1" y="9580"/>
                </a:moveTo>
                <a:lnTo>
                  <a:pt x="1" y="1"/>
                </a:lnTo>
              </a:path>
            </a:pathLst>
          </a:custGeom>
          <a:solidFill>
            <a:srgbClr val="71737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3" name="Google Shape;1933;p43"/>
          <p:cNvSpPr/>
          <p:nvPr/>
        </p:nvSpPr>
        <p:spPr>
          <a:xfrm>
            <a:off x="11521059" y="4648032"/>
            <a:ext cx="2130095" cy="2087418"/>
          </a:xfrm>
          <a:custGeom>
            <a:avLst/>
            <a:gdLst/>
            <a:ahLst/>
            <a:cxnLst/>
            <a:rect l="l" t="t" r="r" b="b"/>
            <a:pathLst>
              <a:path w="56401" h="55271" extrusionOk="0">
                <a:moveTo>
                  <a:pt x="1" y="0"/>
                </a:moveTo>
                <a:lnTo>
                  <a:pt x="1" y="10766"/>
                </a:lnTo>
                <a:lnTo>
                  <a:pt x="1" y="11444"/>
                </a:lnTo>
                <a:lnTo>
                  <a:pt x="1" y="21532"/>
                </a:lnTo>
                <a:lnTo>
                  <a:pt x="1" y="22238"/>
                </a:lnTo>
                <a:lnTo>
                  <a:pt x="1" y="22747"/>
                </a:lnTo>
                <a:lnTo>
                  <a:pt x="56400" y="55270"/>
                </a:lnTo>
                <a:lnTo>
                  <a:pt x="56400" y="54761"/>
                </a:lnTo>
                <a:lnTo>
                  <a:pt x="56400" y="54055"/>
                </a:lnTo>
                <a:lnTo>
                  <a:pt x="56400" y="43967"/>
                </a:lnTo>
                <a:lnTo>
                  <a:pt x="56400" y="43289"/>
                </a:lnTo>
                <a:lnTo>
                  <a:pt x="56400" y="32495"/>
                </a:lnTo>
                <a:lnTo>
                  <a:pt x="1" y="0"/>
                </a:lnTo>
                <a:close/>
              </a:path>
            </a:pathLst>
          </a:custGeom>
          <a:solidFill>
            <a:srgbClr val="D86E2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4" name="Google Shape;1934;p43"/>
          <p:cNvSpPr/>
          <p:nvPr/>
        </p:nvSpPr>
        <p:spPr>
          <a:xfrm>
            <a:off x="12559219" y="3188435"/>
            <a:ext cx="2130058" cy="2087418"/>
          </a:xfrm>
          <a:custGeom>
            <a:avLst/>
            <a:gdLst/>
            <a:ahLst/>
            <a:cxnLst/>
            <a:rect l="l" t="t" r="r" b="b"/>
            <a:pathLst>
              <a:path w="56400" h="55271" extrusionOk="0">
                <a:moveTo>
                  <a:pt x="0" y="1"/>
                </a:moveTo>
                <a:lnTo>
                  <a:pt x="0" y="10766"/>
                </a:lnTo>
                <a:lnTo>
                  <a:pt x="0" y="12744"/>
                </a:lnTo>
                <a:lnTo>
                  <a:pt x="0" y="21532"/>
                </a:lnTo>
                <a:lnTo>
                  <a:pt x="0" y="22238"/>
                </a:lnTo>
                <a:lnTo>
                  <a:pt x="0" y="22747"/>
                </a:lnTo>
                <a:lnTo>
                  <a:pt x="56400" y="55270"/>
                </a:lnTo>
                <a:lnTo>
                  <a:pt x="56400" y="54762"/>
                </a:lnTo>
                <a:lnTo>
                  <a:pt x="56400" y="54055"/>
                </a:lnTo>
                <a:lnTo>
                  <a:pt x="56400" y="45239"/>
                </a:lnTo>
                <a:lnTo>
                  <a:pt x="56400" y="43289"/>
                </a:lnTo>
                <a:lnTo>
                  <a:pt x="56400" y="32496"/>
                </a:lnTo>
                <a:lnTo>
                  <a:pt x="0" y="1"/>
                </a:lnTo>
                <a:close/>
              </a:path>
            </a:pathLst>
          </a:custGeom>
          <a:solidFill>
            <a:srgbClr val="1FA88E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44" name="Google Shape;1944;p43"/>
          <p:cNvSpPr txBox="1"/>
          <p:nvPr/>
        </p:nvSpPr>
        <p:spPr>
          <a:xfrm>
            <a:off x="2127573" y="2622642"/>
            <a:ext cx="10394723" cy="1193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400" b="1" kern="0" dirty="0">
                <a:ea typeface="Fira Sans Extra Condensed Medium"/>
                <a:cs typeface="Fira Sans Extra Condensed Medium"/>
                <a:sym typeface="Fira Sans Extra Condensed Medium"/>
              </a:rPr>
              <a:t>Mumtoz matn yuzasidan topshiriq </a:t>
            </a:r>
            <a:endParaRPr lang="en-US" sz="3400" b="1" kern="0" dirty="0"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947" name="Google Shape;1947;p43"/>
          <p:cNvSpPr txBox="1"/>
          <p:nvPr/>
        </p:nvSpPr>
        <p:spPr>
          <a:xfrm>
            <a:off x="3092590" y="4489830"/>
            <a:ext cx="9849360" cy="6949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400" b="1" kern="0" dirty="0">
                <a:ea typeface="Fira Sans Extra Condensed Medium"/>
                <a:cs typeface="Fira Sans Extra Condensed Medium"/>
                <a:sym typeface="Fira Sans Extra Condensed Medium"/>
              </a:rPr>
              <a:t>Baytlardagi qofiya, radif va raviyni toping</a:t>
            </a:r>
            <a:endParaRPr lang="en-US" sz="3400" b="1" kern="0" dirty="0"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1955" name="Google Shape;1955;p43"/>
          <p:cNvGrpSpPr/>
          <p:nvPr/>
        </p:nvGrpSpPr>
        <p:grpSpPr>
          <a:xfrm>
            <a:off x="2431046" y="4415830"/>
            <a:ext cx="666433" cy="665856"/>
            <a:chOff x="1757650" y="1344463"/>
            <a:chExt cx="338625" cy="338332"/>
          </a:xfrm>
        </p:grpSpPr>
        <p:sp>
          <p:nvSpPr>
            <p:cNvPr id="1956" name="Google Shape;1956;p43"/>
            <p:cNvSpPr/>
            <p:nvPr/>
          </p:nvSpPr>
          <p:spPr>
            <a:xfrm>
              <a:off x="1916865" y="1384103"/>
              <a:ext cx="89163" cy="89183"/>
            </a:xfrm>
            <a:custGeom>
              <a:avLst/>
              <a:gdLst/>
              <a:ahLst/>
              <a:cxnLst/>
              <a:rect l="l" t="t" r="r" b="b"/>
              <a:pathLst>
                <a:path w="5095" h="5094" extrusionOk="0">
                  <a:moveTo>
                    <a:pt x="565" y="0"/>
                  </a:moveTo>
                  <a:cubicBezTo>
                    <a:pt x="251" y="0"/>
                    <a:pt x="1" y="254"/>
                    <a:pt x="1" y="568"/>
                  </a:cubicBezTo>
                  <a:cubicBezTo>
                    <a:pt x="1" y="879"/>
                    <a:pt x="251" y="1132"/>
                    <a:pt x="565" y="1132"/>
                  </a:cubicBezTo>
                  <a:cubicBezTo>
                    <a:pt x="2440" y="1135"/>
                    <a:pt x="3959" y="2654"/>
                    <a:pt x="3962" y="4529"/>
                  </a:cubicBezTo>
                  <a:cubicBezTo>
                    <a:pt x="3962" y="4843"/>
                    <a:pt x="4216" y="5094"/>
                    <a:pt x="4530" y="5094"/>
                  </a:cubicBezTo>
                  <a:cubicBezTo>
                    <a:pt x="4841" y="5094"/>
                    <a:pt x="5094" y="4843"/>
                    <a:pt x="5094" y="4529"/>
                  </a:cubicBezTo>
                  <a:cubicBezTo>
                    <a:pt x="5091" y="2029"/>
                    <a:pt x="3065" y="3"/>
                    <a:pt x="5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 dirty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57" name="Google Shape;1957;p43"/>
            <p:cNvSpPr/>
            <p:nvPr/>
          </p:nvSpPr>
          <p:spPr>
            <a:xfrm>
              <a:off x="1802520" y="1344463"/>
              <a:ext cx="258090" cy="338332"/>
            </a:xfrm>
            <a:custGeom>
              <a:avLst/>
              <a:gdLst/>
              <a:ahLst/>
              <a:cxnLst/>
              <a:rect l="l" t="t" r="r" b="b"/>
              <a:pathLst>
                <a:path w="14748" h="19325" extrusionOk="0">
                  <a:moveTo>
                    <a:pt x="7088" y="1135"/>
                  </a:moveTo>
                  <a:cubicBezTo>
                    <a:pt x="8391" y="1135"/>
                    <a:pt x="9651" y="1571"/>
                    <a:pt x="10668" y="2397"/>
                  </a:cubicBezTo>
                  <a:cubicBezTo>
                    <a:pt x="13159" y="4417"/>
                    <a:pt x="13473" y="8104"/>
                    <a:pt x="11360" y="10516"/>
                  </a:cubicBezTo>
                  <a:cubicBezTo>
                    <a:pt x="10572" y="11419"/>
                    <a:pt x="10085" y="12503"/>
                    <a:pt x="9962" y="13626"/>
                  </a:cubicBezTo>
                  <a:lnTo>
                    <a:pt x="4237" y="13626"/>
                  </a:lnTo>
                  <a:cubicBezTo>
                    <a:pt x="4107" y="12482"/>
                    <a:pt x="3630" y="11407"/>
                    <a:pt x="2866" y="10550"/>
                  </a:cubicBezTo>
                  <a:cubicBezTo>
                    <a:pt x="1658" y="9191"/>
                    <a:pt x="1184" y="7367"/>
                    <a:pt x="1571" y="5549"/>
                  </a:cubicBezTo>
                  <a:cubicBezTo>
                    <a:pt x="2020" y="3427"/>
                    <a:pt x="3748" y="1706"/>
                    <a:pt x="5873" y="1262"/>
                  </a:cubicBezTo>
                  <a:cubicBezTo>
                    <a:pt x="6278" y="1177"/>
                    <a:pt x="6685" y="1135"/>
                    <a:pt x="7088" y="1135"/>
                  </a:cubicBezTo>
                  <a:close/>
                  <a:moveTo>
                    <a:pt x="9931" y="14759"/>
                  </a:moveTo>
                  <a:lnTo>
                    <a:pt x="9931" y="15323"/>
                  </a:lnTo>
                  <a:cubicBezTo>
                    <a:pt x="9931" y="15637"/>
                    <a:pt x="9678" y="15891"/>
                    <a:pt x="9364" y="15891"/>
                  </a:cubicBezTo>
                  <a:lnTo>
                    <a:pt x="4835" y="15891"/>
                  </a:lnTo>
                  <a:cubicBezTo>
                    <a:pt x="4521" y="15891"/>
                    <a:pt x="4270" y="15637"/>
                    <a:pt x="4270" y="15323"/>
                  </a:cubicBezTo>
                  <a:lnTo>
                    <a:pt x="4270" y="14759"/>
                  </a:lnTo>
                  <a:close/>
                  <a:moveTo>
                    <a:pt x="8699" y="17023"/>
                  </a:moveTo>
                  <a:cubicBezTo>
                    <a:pt x="8464" y="17694"/>
                    <a:pt x="7827" y="18192"/>
                    <a:pt x="7099" y="18192"/>
                  </a:cubicBezTo>
                  <a:cubicBezTo>
                    <a:pt x="6371" y="18192"/>
                    <a:pt x="5734" y="17694"/>
                    <a:pt x="5499" y="17023"/>
                  </a:cubicBezTo>
                  <a:close/>
                  <a:moveTo>
                    <a:pt x="7087" y="0"/>
                  </a:moveTo>
                  <a:cubicBezTo>
                    <a:pt x="6607" y="0"/>
                    <a:pt x="6123" y="50"/>
                    <a:pt x="5641" y="151"/>
                  </a:cubicBezTo>
                  <a:cubicBezTo>
                    <a:pt x="3053" y="712"/>
                    <a:pt x="1027" y="2729"/>
                    <a:pt x="462" y="5314"/>
                  </a:cubicBezTo>
                  <a:cubicBezTo>
                    <a:pt x="0" y="7488"/>
                    <a:pt x="568" y="9671"/>
                    <a:pt x="2020" y="11301"/>
                  </a:cubicBezTo>
                  <a:cubicBezTo>
                    <a:pt x="2730" y="12099"/>
                    <a:pt x="3135" y="13149"/>
                    <a:pt x="3135" y="14191"/>
                  </a:cubicBezTo>
                  <a:lnTo>
                    <a:pt x="3135" y="15323"/>
                  </a:lnTo>
                  <a:cubicBezTo>
                    <a:pt x="3138" y="16060"/>
                    <a:pt x="3612" y="16709"/>
                    <a:pt x="4309" y="16939"/>
                  </a:cubicBezTo>
                  <a:cubicBezTo>
                    <a:pt x="4409" y="17518"/>
                    <a:pt x="4681" y="18053"/>
                    <a:pt x="5094" y="18473"/>
                  </a:cubicBezTo>
                  <a:cubicBezTo>
                    <a:pt x="5642" y="19040"/>
                    <a:pt x="6371" y="19324"/>
                    <a:pt x="7099" y="19324"/>
                  </a:cubicBezTo>
                  <a:cubicBezTo>
                    <a:pt x="7828" y="19324"/>
                    <a:pt x="8556" y="19040"/>
                    <a:pt x="9104" y="18473"/>
                  </a:cubicBezTo>
                  <a:cubicBezTo>
                    <a:pt x="9518" y="18053"/>
                    <a:pt x="9790" y="17518"/>
                    <a:pt x="9889" y="16939"/>
                  </a:cubicBezTo>
                  <a:cubicBezTo>
                    <a:pt x="10587" y="16709"/>
                    <a:pt x="11061" y="16060"/>
                    <a:pt x="11064" y="15323"/>
                  </a:cubicBezTo>
                  <a:lnTo>
                    <a:pt x="11064" y="14191"/>
                  </a:lnTo>
                  <a:cubicBezTo>
                    <a:pt x="11064" y="13149"/>
                    <a:pt x="11471" y="12108"/>
                    <a:pt x="12211" y="11262"/>
                  </a:cubicBezTo>
                  <a:cubicBezTo>
                    <a:pt x="14747" y="8366"/>
                    <a:pt x="14370" y="3943"/>
                    <a:pt x="11381" y="1518"/>
                  </a:cubicBezTo>
                  <a:cubicBezTo>
                    <a:pt x="10159" y="525"/>
                    <a:pt x="8647" y="0"/>
                    <a:pt x="708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 dirty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58" name="Google Shape;1958;p43"/>
            <p:cNvSpPr/>
            <p:nvPr/>
          </p:nvSpPr>
          <p:spPr>
            <a:xfrm>
              <a:off x="1757650" y="1463402"/>
              <a:ext cx="39655" cy="19836"/>
            </a:xfrm>
            <a:custGeom>
              <a:avLst/>
              <a:gdLst/>
              <a:ahLst/>
              <a:cxnLst/>
              <a:rect l="l" t="t" r="r" b="b"/>
              <a:pathLst>
                <a:path w="2266" h="1133" extrusionOk="0">
                  <a:moveTo>
                    <a:pt x="569" y="0"/>
                  </a:moveTo>
                  <a:cubicBezTo>
                    <a:pt x="255" y="0"/>
                    <a:pt x="1" y="254"/>
                    <a:pt x="1" y="568"/>
                  </a:cubicBezTo>
                  <a:cubicBezTo>
                    <a:pt x="1" y="879"/>
                    <a:pt x="255" y="1133"/>
                    <a:pt x="569" y="1133"/>
                  </a:cubicBezTo>
                  <a:lnTo>
                    <a:pt x="1701" y="1133"/>
                  </a:lnTo>
                  <a:cubicBezTo>
                    <a:pt x="2012" y="1133"/>
                    <a:pt x="2266" y="879"/>
                    <a:pt x="2266" y="568"/>
                  </a:cubicBezTo>
                  <a:cubicBezTo>
                    <a:pt x="2266" y="254"/>
                    <a:pt x="2012" y="0"/>
                    <a:pt x="170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59" name="Google Shape;1959;p43"/>
            <p:cNvSpPr/>
            <p:nvPr/>
          </p:nvSpPr>
          <p:spPr>
            <a:xfrm>
              <a:off x="1759715" y="1397025"/>
              <a:ext cx="35525" cy="33632"/>
            </a:xfrm>
            <a:custGeom>
              <a:avLst/>
              <a:gdLst/>
              <a:ahLst/>
              <a:cxnLst/>
              <a:rect l="l" t="t" r="r" b="b"/>
              <a:pathLst>
                <a:path w="2030" h="1921" extrusionOk="0">
                  <a:moveTo>
                    <a:pt x="622" y="0"/>
                  </a:moveTo>
                  <a:cubicBezTo>
                    <a:pt x="476" y="0"/>
                    <a:pt x="331" y="56"/>
                    <a:pt x="221" y="168"/>
                  </a:cubicBezTo>
                  <a:cubicBezTo>
                    <a:pt x="4" y="385"/>
                    <a:pt x="1" y="739"/>
                    <a:pt x="215" y="962"/>
                  </a:cubicBezTo>
                  <a:lnTo>
                    <a:pt x="1015" y="1762"/>
                  </a:lnTo>
                  <a:cubicBezTo>
                    <a:pt x="1125" y="1868"/>
                    <a:pt x="1267" y="1921"/>
                    <a:pt x="1409" y="1921"/>
                  </a:cubicBezTo>
                  <a:cubicBezTo>
                    <a:pt x="1554" y="1921"/>
                    <a:pt x="1699" y="1865"/>
                    <a:pt x="1809" y="1753"/>
                  </a:cubicBezTo>
                  <a:cubicBezTo>
                    <a:pt x="2027" y="1536"/>
                    <a:pt x="2030" y="1183"/>
                    <a:pt x="1815" y="962"/>
                  </a:cubicBezTo>
                  <a:lnTo>
                    <a:pt x="1015" y="159"/>
                  </a:lnTo>
                  <a:cubicBezTo>
                    <a:pt x="905" y="53"/>
                    <a:pt x="763" y="0"/>
                    <a:pt x="62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 dirty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60" name="Google Shape;1960;p43"/>
            <p:cNvSpPr/>
            <p:nvPr/>
          </p:nvSpPr>
          <p:spPr>
            <a:xfrm>
              <a:off x="1759400" y="1515982"/>
              <a:ext cx="35840" cy="33860"/>
            </a:xfrm>
            <a:custGeom>
              <a:avLst/>
              <a:gdLst/>
              <a:ahLst/>
              <a:cxnLst/>
              <a:rect l="l" t="t" r="r" b="b"/>
              <a:pathLst>
                <a:path w="2048" h="1934" extrusionOk="0">
                  <a:moveTo>
                    <a:pt x="1427" y="0"/>
                  </a:moveTo>
                  <a:cubicBezTo>
                    <a:pt x="1285" y="0"/>
                    <a:pt x="1143" y="53"/>
                    <a:pt x="1033" y="159"/>
                  </a:cubicBezTo>
                  <a:lnTo>
                    <a:pt x="233" y="962"/>
                  </a:lnTo>
                  <a:cubicBezTo>
                    <a:pt x="4" y="1179"/>
                    <a:pt x="1" y="1545"/>
                    <a:pt x="227" y="1768"/>
                  </a:cubicBezTo>
                  <a:cubicBezTo>
                    <a:pt x="338" y="1879"/>
                    <a:pt x="482" y="1934"/>
                    <a:pt x="627" y="1934"/>
                  </a:cubicBezTo>
                  <a:cubicBezTo>
                    <a:pt x="774" y="1934"/>
                    <a:pt x="922" y="1876"/>
                    <a:pt x="1033" y="1762"/>
                  </a:cubicBezTo>
                  <a:lnTo>
                    <a:pt x="1833" y="962"/>
                  </a:lnTo>
                  <a:cubicBezTo>
                    <a:pt x="2048" y="738"/>
                    <a:pt x="2045" y="385"/>
                    <a:pt x="1827" y="168"/>
                  </a:cubicBezTo>
                  <a:cubicBezTo>
                    <a:pt x="1717" y="56"/>
                    <a:pt x="1572" y="0"/>
                    <a:pt x="14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61" name="Google Shape;1961;p43"/>
            <p:cNvSpPr/>
            <p:nvPr/>
          </p:nvSpPr>
          <p:spPr>
            <a:xfrm>
              <a:off x="2056200" y="1463402"/>
              <a:ext cx="39655" cy="19836"/>
            </a:xfrm>
            <a:custGeom>
              <a:avLst/>
              <a:gdLst/>
              <a:ahLst/>
              <a:cxnLst/>
              <a:rect l="l" t="t" r="r" b="b"/>
              <a:pathLst>
                <a:path w="2266" h="1133" extrusionOk="0">
                  <a:moveTo>
                    <a:pt x="568" y="0"/>
                  </a:moveTo>
                  <a:cubicBezTo>
                    <a:pt x="254" y="0"/>
                    <a:pt x="1" y="254"/>
                    <a:pt x="1" y="568"/>
                  </a:cubicBezTo>
                  <a:cubicBezTo>
                    <a:pt x="1" y="879"/>
                    <a:pt x="254" y="1133"/>
                    <a:pt x="568" y="1133"/>
                  </a:cubicBezTo>
                  <a:lnTo>
                    <a:pt x="1701" y="1133"/>
                  </a:lnTo>
                  <a:cubicBezTo>
                    <a:pt x="2012" y="1133"/>
                    <a:pt x="2265" y="879"/>
                    <a:pt x="2265" y="568"/>
                  </a:cubicBezTo>
                  <a:cubicBezTo>
                    <a:pt x="2265" y="254"/>
                    <a:pt x="2012" y="0"/>
                    <a:pt x="170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 dirty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62" name="Google Shape;1962;p43"/>
            <p:cNvSpPr/>
            <p:nvPr/>
          </p:nvSpPr>
          <p:spPr>
            <a:xfrm>
              <a:off x="2055780" y="1397025"/>
              <a:ext cx="38010" cy="33772"/>
            </a:xfrm>
            <a:custGeom>
              <a:avLst/>
              <a:gdLst/>
              <a:ahLst/>
              <a:cxnLst/>
              <a:rect l="l" t="t" r="r" b="b"/>
              <a:pathLst>
                <a:path w="2172" h="1929" extrusionOk="0">
                  <a:moveTo>
                    <a:pt x="1550" y="0"/>
                  </a:moveTo>
                  <a:cubicBezTo>
                    <a:pt x="1409" y="0"/>
                    <a:pt x="1267" y="53"/>
                    <a:pt x="1157" y="159"/>
                  </a:cubicBezTo>
                  <a:lnTo>
                    <a:pt x="357" y="962"/>
                  </a:lnTo>
                  <a:cubicBezTo>
                    <a:pt x="1" y="1318"/>
                    <a:pt x="251" y="1928"/>
                    <a:pt x="756" y="1928"/>
                  </a:cubicBezTo>
                  <a:cubicBezTo>
                    <a:pt x="907" y="1928"/>
                    <a:pt x="1051" y="1868"/>
                    <a:pt x="1157" y="1762"/>
                  </a:cubicBezTo>
                  <a:lnTo>
                    <a:pt x="1957" y="959"/>
                  </a:lnTo>
                  <a:cubicBezTo>
                    <a:pt x="2172" y="739"/>
                    <a:pt x="2169" y="385"/>
                    <a:pt x="1951" y="168"/>
                  </a:cubicBezTo>
                  <a:cubicBezTo>
                    <a:pt x="1841" y="56"/>
                    <a:pt x="1696" y="0"/>
                    <a:pt x="155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63" name="Google Shape;1963;p43"/>
            <p:cNvSpPr/>
            <p:nvPr/>
          </p:nvSpPr>
          <p:spPr>
            <a:xfrm>
              <a:off x="2058265" y="1515982"/>
              <a:ext cx="38010" cy="33772"/>
            </a:xfrm>
            <a:custGeom>
              <a:avLst/>
              <a:gdLst/>
              <a:ahLst/>
              <a:cxnLst/>
              <a:rect l="l" t="t" r="r" b="b"/>
              <a:pathLst>
                <a:path w="2172" h="1929" extrusionOk="0">
                  <a:moveTo>
                    <a:pt x="622" y="0"/>
                  </a:moveTo>
                  <a:cubicBezTo>
                    <a:pt x="476" y="0"/>
                    <a:pt x="331" y="56"/>
                    <a:pt x="221" y="168"/>
                  </a:cubicBezTo>
                  <a:cubicBezTo>
                    <a:pt x="4" y="385"/>
                    <a:pt x="1" y="738"/>
                    <a:pt x="215" y="962"/>
                  </a:cubicBezTo>
                  <a:lnTo>
                    <a:pt x="1015" y="1762"/>
                  </a:lnTo>
                  <a:cubicBezTo>
                    <a:pt x="1121" y="1868"/>
                    <a:pt x="1266" y="1928"/>
                    <a:pt x="1417" y="1928"/>
                  </a:cubicBezTo>
                  <a:cubicBezTo>
                    <a:pt x="1921" y="1928"/>
                    <a:pt x="2172" y="1318"/>
                    <a:pt x="1815" y="962"/>
                  </a:cubicBezTo>
                  <a:lnTo>
                    <a:pt x="1015" y="159"/>
                  </a:lnTo>
                  <a:cubicBezTo>
                    <a:pt x="905" y="53"/>
                    <a:pt x="763" y="0"/>
                    <a:pt x="62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964" name="Google Shape;1964;p43"/>
          <p:cNvSpPr/>
          <p:nvPr/>
        </p:nvSpPr>
        <p:spPr>
          <a:xfrm>
            <a:off x="2127573" y="7435534"/>
            <a:ext cx="672103" cy="669540"/>
          </a:xfrm>
          <a:custGeom>
            <a:avLst/>
            <a:gdLst/>
            <a:ahLst/>
            <a:cxnLst/>
            <a:rect l="l" t="t" r="r" b="b"/>
            <a:pathLst>
              <a:path w="19401" h="19327" extrusionOk="0">
                <a:moveTo>
                  <a:pt x="14796" y="1700"/>
                </a:moveTo>
                <a:lnTo>
                  <a:pt x="17815" y="3965"/>
                </a:lnTo>
                <a:lnTo>
                  <a:pt x="14796" y="6229"/>
                </a:lnTo>
                <a:lnTo>
                  <a:pt x="14796" y="5097"/>
                </a:lnTo>
                <a:cubicBezTo>
                  <a:pt x="14796" y="4783"/>
                  <a:pt x="14542" y="4529"/>
                  <a:pt x="14231" y="4529"/>
                </a:cubicBezTo>
                <a:lnTo>
                  <a:pt x="10795" y="4529"/>
                </a:lnTo>
                <a:cubicBezTo>
                  <a:pt x="9807" y="4529"/>
                  <a:pt x="8893" y="5046"/>
                  <a:pt x="8379" y="5888"/>
                </a:cubicBezTo>
                <a:cubicBezTo>
                  <a:pt x="8177" y="5547"/>
                  <a:pt x="7932" y="5230"/>
                  <a:pt x="7658" y="4946"/>
                </a:cubicBezTo>
                <a:cubicBezTo>
                  <a:pt x="8409" y="3974"/>
                  <a:pt x="9566" y="3403"/>
                  <a:pt x="10795" y="3397"/>
                </a:cubicBezTo>
                <a:lnTo>
                  <a:pt x="14231" y="3397"/>
                </a:lnTo>
                <a:cubicBezTo>
                  <a:pt x="14542" y="3397"/>
                  <a:pt x="14796" y="3143"/>
                  <a:pt x="14796" y="2832"/>
                </a:cubicBezTo>
                <a:lnTo>
                  <a:pt x="14796" y="1700"/>
                </a:lnTo>
                <a:close/>
                <a:moveTo>
                  <a:pt x="5807" y="13011"/>
                </a:moveTo>
                <a:cubicBezTo>
                  <a:pt x="5888" y="13398"/>
                  <a:pt x="6015" y="13778"/>
                  <a:pt x="6184" y="14137"/>
                </a:cubicBezTo>
                <a:cubicBezTo>
                  <a:pt x="5538" y="14566"/>
                  <a:pt x="4777" y="14796"/>
                  <a:pt x="4001" y="14796"/>
                </a:cubicBezTo>
                <a:lnTo>
                  <a:pt x="1700" y="14796"/>
                </a:lnTo>
                <a:cubicBezTo>
                  <a:pt x="1386" y="14796"/>
                  <a:pt x="1133" y="14542"/>
                  <a:pt x="1133" y="14231"/>
                </a:cubicBezTo>
                <a:cubicBezTo>
                  <a:pt x="1133" y="13917"/>
                  <a:pt x="1386" y="13663"/>
                  <a:pt x="1700" y="13663"/>
                </a:cubicBezTo>
                <a:lnTo>
                  <a:pt x="4001" y="13663"/>
                </a:lnTo>
                <a:cubicBezTo>
                  <a:pt x="4662" y="13663"/>
                  <a:pt x="5299" y="13434"/>
                  <a:pt x="5807" y="13011"/>
                </a:cubicBezTo>
                <a:close/>
                <a:moveTo>
                  <a:pt x="4001" y="4529"/>
                </a:moveTo>
                <a:cubicBezTo>
                  <a:pt x="6190" y="4532"/>
                  <a:pt x="7963" y="6305"/>
                  <a:pt x="7966" y="8494"/>
                </a:cubicBezTo>
                <a:lnTo>
                  <a:pt x="7966" y="11966"/>
                </a:lnTo>
                <a:cubicBezTo>
                  <a:pt x="7966" y="13527"/>
                  <a:pt x="9231" y="14792"/>
                  <a:pt x="10795" y="14796"/>
                </a:cubicBezTo>
                <a:lnTo>
                  <a:pt x="14231" y="14796"/>
                </a:lnTo>
                <a:cubicBezTo>
                  <a:pt x="14542" y="14796"/>
                  <a:pt x="14796" y="14542"/>
                  <a:pt x="14796" y="14231"/>
                </a:cubicBezTo>
                <a:lnTo>
                  <a:pt x="14796" y="13099"/>
                </a:lnTo>
                <a:lnTo>
                  <a:pt x="17815" y="15363"/>
                </a:lnTo>
                <a:lnTo>
                  <a:pt x="14796" y="17628"/>
                </a:lnTo>
                <a:lnTo>
                  <a:pt x="14796" y="16495"/>
                </a:lnTo>
                <a:cubicBezTo>
                  <a:pt x="14796" y="16181"/>
                  <a:pt x="14542" y="15928"/>
                  <a:pt x="14231" y="15928"/>
                </a:cubicBezTo>
                <a:lnTo>
                  <a:pt x="10795" y="15928"/>
                </a:lnTo>
                <a:cubicBezTo>
                  <a:pt x="8606" y="15925"/>
                  <a:pt x="6833" y="14152"/>
                  <a:pt x="6833" y="11966"/>
                </a:cubicBezTo>
                <a:lnTo>
                  <a:pt x="6833" y="8494"/>
                </a:lnTo>
                <a:cubicBezTo>
                  <a:pt x="6830" y="6930"/>
                  <a:pt x="5565" y="5665"/>
                  <a:pt x="4001" y="5662"/>
                </a:cubicBezTo>
                <a:lnTo>
                  <a:pt x="1700" y="5662"/>
                </a:lnTo>
                <a:cubicBezTo>
                  <a:pt x="1386" y="5662"/>
                  <a:pt x="1133" y="5408"/>
                  <a:pt x="1133" y="5097"/>
                </a:cubicBezTo>
                <a:cubicBezTo>
                  <a:pt x="1133" y="4783"/>
                  <a:pt x="1386" y="4529"/>
                  <a:pt x="1700" y="4529"/>
                </a:cubicBezTo>
                <a:close/>
                <a:moveTo>
                  <a:pt x="14230" y="0"/>
                </a:moveTo>
                <a:cubicBezTo>
                  <a:pt x="13937" y="0"/>
                  <a:pt x="13663" y="232"/>
                  <a:pt x="13663" y="568"/>
                </a:cubicBezTo>
                <a:lnTo>
                  <a:pt x="13663" y="2265"/>
                </a:lnTo>
                <a:lnTo>
                  <a:pt x="10795" y="2265"/>
                </a:lnTo>
                <a:cubicBezTo>
                  <a:pt x="9228" y="2265"/>
                  <a:pt x="7745" y="2989"/>
                  <a:pt x="6782" y="4224"/>
                </a:cubicBezTo>
                <a:cubicBezTo>
                  <a:pt x="5955" y="3684"/>
                  <a:pt x="4988" y="3397"/>
                  <a:pt x="4001" y="3397"/>
                </a:cubicBezTo>
                <a:lnTo>
                  <a:pt x="1700" y="3397"/>
                </a:lnTo>
                <a:cubicBezTo>
                  <a:pt x="761" y="3397"/>
                  <a:pt x="0" y="4158"/>
                  <a:pt x="0" y="5097"/>
                </a:cubicBezTo>
                <a:cubicBezTo>
                  <a:pt x="0" y="6033"/>
                  <a:pt x="761" y="6794"/>
                  <a:pt x="1700" y="6794"/>
                </a:cubicBezTo>
                <a:lnTo>
                  <a:pt x="4001" y="6794"/>
                </a:lnTo>
                <a:cubicBezTo>
                  <a:pt x="4940" y="6794"/>
                  <a:pt x="5698" y="7555"/>
                  <a:pt x="5701" y="8494"/>
                </a:cubicBezTo>
                <a:lnTo>
                  <a:pt x="5701" y="10834"/>
                </a:lnTo>
                <a:cubicBezTo>
                  <a:pt x="5698" y="11770"/>
                  <a:pt x="4940" y="12531"/>
                  <a:pt x="4001" y="12531"/>
                </a:cubicBezTo>
                <a:lnTo>
                  <a:pt x="1700" y="12531"/>
                </a:lnTo>
                <a:cubicBezTo>
                  <a:pt x="761" y="12531"/>
                  <a:pt x="0" y="13292"/>
                  <a:pt x="0" y="14231"/>
                </a:cubicBezTo>
                <a:cubicBezTo>
                  <a:pt x="0" y="15167"/>
                  <a:pt x="761" y="15928"/>
                  <a:pt x="1700" y="15928"/>
                </a:cubicBezTo>
                <a:lnTo>
                  <a:pt x="4001" y="15928"/>
                </a:lnTo>
                <a:cubicBezTo>
                  <a:pt x="4988" y="15928"/>
                  <a:pt x="5955" y="15641"/>
                  <a:pt x="6782" y="15100"/>
                </a:cubicBezTo>
                <a:cubicBezTo>
                  <a:pt x="7745" y="16338"/>
                  <a:pt x="9228" y="17060"/>
                  <a:pt x="10795" y="17060"/>
                </a:cubicBezTo>
                <a:lnTo>
                  <a:pt x="13663" y="17060"/>
                </a:lnTo>
                <a:lnTo>
                  <a:pt x="13663" y="18760"/>
                </a:lnTo>
                <a:cubicBezTo>
                  <a:pt x="13663" y="19095"/>
                  <a:pt x="13938" y="19326"/>
                  <a:pt x="14232" y="19326"/>
                </a:cubicBezTo>
                <a:cubicBezTo>
                  <a:pt x="14347" y="19326"/>
                  <a:pt x="14464" y="19291"/>
                  <a:pt x="14569" y="19213"/>
                </a:cubicBezTo>
                <a:lnTo>
                  <a:pt x="19098" y="15816"/>
                </a:lnTo>
                <a:cubicBezTo>
                  <a:pt x="19400" y="15590"/>
                  <a:pt x="19400" y="15134"/>
                  <a:pt x="19098" y="14910"/>
                </a:cubicBezTo>
                <a:lnTo>
                  <a:pt x="14569" y="11513"/>
                </a:lnTo>
                <a:cubicBezTo>
                  <a:pt x="14464" y="11434"/>
                  <a:pt x="14345" y="11398"/>
                  <a:pt x="14230" y="11398"/>
                </a:cubicBezTo>
                <a:cubicBezTo>
                  <a:pt x="13937" y="11398"/>
                  <a:pt x="13663" y="11630"/>
                  <a:pt x="13663" y="11966"/>
                </a:cubicBezTo>
                <a:lnTo>
                  <a:pt x="13663" y="13663"/>
                </a:lnTo>
                <a:lnTo>
                  <a:pt x="10795" y="13663"/>
                </a:lnTo>
                <a:cubicBezTo>
                  <a:pt x="9856" y="13663"/>
                  <a:pt x="9098" y="12902"/>
                  <a:pt x="9098" y="11966"/>
                </a:cubicBezTo>
                <a:lnTo>
                  <a:pt x="9098" y="7362"/>
                </a:lnTo>
                <a:cubicBezTo>
                  <a:pt x="9098" y="6423"/>
                  <a:pt x="9856" y="5662"/>
                  <a:pt x="10795" y="5662"/>
                </a:cubicBezTo>
                <a:lnTo>
                  <a:pt x="13663" y="5662"/>
                </a:lnTo>
                <a:lnTo>
                  <a:pt x="13663" y="7362"/>
                </a:lnTo>
                <a:cubicBezTo>
                  <a:pt x="13663" y="7576"/>
                  <a:pt x="13784" y="7769"/>
                  <a:pt x="13977" y="7866"/>
                </a:cubicBezTo>
                <a:cubicBezTo>
                  <a:pt x="14057" y="7906"/>
                  <a:pt x="14144" y="7926"/>
                  <a:pt x="14230" y="7926"/>
                </a:cubicBezTo>
                <a:cubicBezTo>
                  <a:pt x="14350" y="7926"/>
                  <a:pt x="14469" y="7888"/>
                  <a:pt x="14569" y="7815"/>
                </a:cubicBezTo>
                <a:lnTo>
                  <a:pt x="19098" y="4418"/>
                </a:lnTo>
                <a:cubicBezTo>
                  <a:pt x="19400" y="4191"/>
                  <a:pt x="19400" y="3735"/>
                  <a:pt x="19098" y="3512"/>
                </a:cubicBezTo>
                <a:lnTo>
                  <a:pt x="14569" y="115"/>
                </a:lnTo>
                <a:cubicBezTo>
                  <a:pt x="14464" y="36"/>
                  <a:pt x="14345" y="0"/>
                  <a:pt x="1423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 dirty="0">
              <a:solidFill>
                <a:srgbClr val="435D74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68" name="Google Shape;1968;p43"/>
          <p:cNvSpPr/>
          <p:nvPr/>
        </p:nvSpPr>
        <p:spPr>
          <a:xfrm>
            <a:off x="2372426" y="5857331"/>
            <a:ext cx="685476" cy="671930"/>
          </a:xfrm>
          <a:custGeom>
            <a:avLst/>
            <a:gdLst/>
            <a:ahLst/>
            <a:cxnLst/>
            <a:rect l="l" t="t" r="r" b="b"/>
            <a:pathLst>
              <a:path w="19787" h="19396" extrusionOk="0">
                <a:moveTo>
                  <a:pt x="16583" y="1203"/>
                </a:moveTo>
                <a:cubicBezTo>
                  <a:pt x="17017" y="1203"/>
                  <a:pt x="17451" y="1370"/>
                  <a:pt x="17782" y="1702"/>
                </a:cubicBezTo>
                <a:cubicBezTo>
                  <a:pt x="18446" y="2363"/>
                  <a:pt x="18446" y="3438"/>
                  <a:pt x="17782" y="4102"/>
                </a:cubicBezTo>
                <a:lnTo>
                  <a:pt x="16565" y="5319"/>
                </a:lnTo>
                <a:lnTo>
                  <a:pt x="14165" y="2918"/>
                </a:lnTo>
                <a:lnTo>
                  <a:pt x="15382" y="1702"/>
                </a:lnTo>
                <a:cubicBezTo>
                  <a:pt x="15714" y="1370"/>
                  <a:pt x="16149" y="1203"/>
                  <a:pt x="16583" y="1203"/>
                </a:cubicBezTo>
                <a:close/>
                <a:moveTo>
                  <a:pt x="13362" y="3719"/>
                </a:moveTo>
                <a:lnTo>
                  <a:pt x="14162" y="4519"/>
                </a:lnTo>
                <a:lnTo>
                  <a:pt x="4587" y="14096"/>
                </a:lnTo>
                <a:cubicBezTo>
                  <a:pt x="4255" y="13861"/>
                  <a:pt x="3884" y="13692"/>
                  <a:pt x="3488" y="13595"/>
                </a:cubicBezTo>
                <a:lnTo>
                  <a:pt x="13310" y="3770"/>
                </a:lnTo>
                <a:lnTo>
                  <a:pt x="13362" y="3719"/>
                </a:lnTo>
                <a:close/>
                <a:moveTo>
                  <a:pt x="14965" y="5322"/>
                </a:moveTo>
                <a:lnTo>
                  <a:pt x="15765" y="6122"/>
                </a:lnTo>
                <a:lnTo>
                  <a:pt x="15714" y="6173"/>
                </a:lnTo>
                <a:lnTo>
                  <a:pt x="5888" y="15996"/>
                </a:lnTo>
                <a:cubicBezTo>
                  <a:pt x="5792" y="15600"/>
                  <a:pt x="5623" y="15229"/>
                  <a:pt x="5387" y="14897"/>
                </a:cubicBezTo>
                <a:lnTo>
                  <a:pt x="14965" y="5322"/>
                </a:lnTo>
                <a:close/>
                <a:moveTo>
                  <a:pt x="2704" y="14631"/>
                </a:moveTo>
                <a:cubicBezTo>
                  <a:pt x="3925" y="14631"/>
                  <a:pt x="4911" y="15655"/>
                  <a:pt x="4850" y="16889"/>
                </a:cubicBezTo>
                <a:lnTo>
                  <a:pt x="3736" y="17249"/>
                </a:lnTo>
                <a:cubicBezTo>
                  <a:pt x="3449" y="16572"/>
                  <a:pt x="2911" y="16035"/>
                  <a:pt x="2235" y="15748"/>
                </a:cubicBezTo>
                <a:lnTo>
                  <a:pt x="2594" y="14634"/>
                </a:lnTo>
                <a:cubicBezTo>
                  <a:pt x="2631" y="14632"/>
                  <a:pt x="2667" y="14631"/>
                  <a:pt x="2704" y="14631"/>
                </a:cubicBezTo>
                <a:close/>
                <a:moveTo>
                  <a:pt x="1888" y="16835"/>
                </a:moveTo>
                <a:cubicBezTo>
                  <a:pt x="2217" y="17001"/>
                  <a:pt x="2483" y="17267"/>
                  <a:pt x="2649" y="17596"/>
                </a:cubicBezTo>
                <a:lnTo>
                  <a:pt x="1528" y="17955"/>
                </a:lnTo>
                <a:lnTo>
                  <a:pt x="1888" y="16835"/>
                </a:lnTo>
                <a:close/>
                <a:moveTo>
                  <a:pt x="16654" y="1"/>
                </a:moveTo>
                <a:cubicBezTo>
                  <a:pt x="15897" y="1"/>
                  <a:pt x="15141" y="302"/>
                  <a:pt x="14581" y="901"/>
                </a:cubicBezTo>
                <a:lnTo>
                  <a:pt x="11710" y="3770"/>
                </a:lnTo>
                <a:lnTo>
                  <a:pt x="1882" y="13601"/>
                </a:lnTo>
                <a:cubicBezTo>
                  <a:pt x="1861" y="13619"/>
                  <a:pt x="1842" y="13641"/>
                  <a:pt x="1827" y="13662"/>
                </a:cubicBezTo>
                <a:lnTo>
                  <a:pt x="1809" y="13677"/>
                </a:lnTo>
                <a:lnTo>
                  <a:pt x="1788" y="13695"/>
                </a:lnTo>
                <a:cubicBezTo>
                  <a:pt x="1782" y="13701"/>
                  <a:pt x="1773" y="13707"/>
                  <a:pt x="1767" y="13716"/>
                </a:cubicBezTo>
                <a:cubicBezTo>
                  <a:pt x="1761" y="13722"/>
                  <a:pt x="1755" y="13725"/>
                  <a:pt x="1752" y="13731"/>
                </a:cubicBezTo>
                <a:cubicBezTo>
                  <a:pt x="1746" y="13737"/>
                  <a:pt x="1737" y="13746"/>
                  <a:pt x="1728" y="13755"/>
                </a:cubicBezTo>
                <a:lnTo>
                  <a:pt x="1716" y="13773"/>
                </a:lnTo>
                <a:cubicBezTo>
                  <a:pt x="1710" y="13782"/>
                  <a:pt x="1704" y="13789"/>
                  <a:pt x="1698" y="13801"/>
                </a:cubicBezTo>
                <a:cubicBezTo>
                  <a:pt x="1688" y="13810"/>
                  <a:pt x="1688" y="13813"/>
                  <a:pt x="1685" y="13819"/>
                </a:cubicBezTo>
                <a:cubicBezTo>
                  <a:pt x="1679" y="13825"/>
                  <a:pt x="1673" y="13837"/>
                  <a:pt x="1667" y="13846"/>
                </a:cubicBezTo>
                <a:cubicBezTo>
                  <a:pt x="1661" y="13855"/>
                  <a:pt x="1658" y="13861"/>
                  <a:pt x="1655" y="13870"/>
                </a:cubicBezTo>
                <a:cubicBezTo>
                  <a:pt x="1652" y="13879"/>
                  <a:pt x="1646" y="13885"/>
                  <a:pt x="1643" y="13894"/>
                </a:cubicBezTo>
                <a:cubicBezTo>
                  <a:pt x="1640" y="13903"/>
                  <a:pt x="1634" y="13918"/>
                  <a:pt x="1631" y="13933"/>
                </a:cubicBezTo>
                <a:cubicBezTo>
                  <a:pt x="1631" y="13936"/>
                  <a:pt x="1625" y="13939"/>
                  <a:pt x="1625" y="13943"/>
                </a:cubicBezTo>
                <a:lnTo>
                  <a:pt x="1625" y="13949"/>
                </a:lnTo>
                <a:cubicBezTo>
                  <a:pt x="1625" y="13949"/>
                  <a:pt x="1625" y="13952"/>
                  <a:pt x="1625" y="13952"/>
                </a:cubicBezTo>
                <a:lnTo>
                  <a:pt x="118" y="18656"/>
                </a:lnTo>
                <a:cubicBezTo>
                  <a:pt x="1" y="19021"/>
                  <a:pt x="272" y="19393"/>
                  <a:pt x="656" y="19396"/>
                </a:cubicBezTo>
                <a:cubicBezTo>
                  <a:pt x="713" y="19396"/>
                  <a:pt x="771" y="19387"/>
                  <a:pt x="828" y="19368"/>
                </a:cubicBezTo>
                <a:lnTo>
                  <a:pt x="5538" y="17859"/>
                </a:lnTo>
                <a:lnTo>
                  <a:pt x="5547" y="17856"/>
                </a:lnTo>
                <a:cubicBezTo>
                  <a:pt x="5559" y="17853"/>
                  <a:pt x="5571" y="17847"/>
                  <a:pt x="5584" y="17844"/>
                </a:cubicBezTo>
                <a:lnTo>
                  <a:pt x="5599" y="17838"/>
                </a:lnTo>
                <a:cubicBezTo>
                  <a:pt x="5611" y="17832"/>
                  <a:pt x="5623" y="17826"/>
                  <a:pt x="5635" y="17819"/>
                </a:cubicBezTo>
                <a:cubicBezTo>
                  <a:pt x="5650" y="17810"/>
                  <a:pt x="5653" y="17810"/>
                  <a:pt x="5659" y="17804"/>
                </a:cubicBezTo>
                <a:cubicBezTo>
                  <a:pt x="5668" y="17798"/>
                  <a:pt x="5680" y="17792"/>
                  <a:pt x="5689" y="17786"/>
                </a:cubicBezTo>
                <a:cubicBezTo>
                  <a:pt x="5698" y="17780"/>
                  <a:pt x="5701" y="17777"/>
                  <a:pt x="5710" y="17771"/>
                </a:cubicBezTo>
                <a:lnTo>
                  <a:pt x="5728" y="17756"/>
                </a:lnTo>
                <a:lnTo>
                  <a:pt x="5750" y="17738"/>
                </a:lnTo>
                <a:cubicBezTo>
                  <a:pt x="5756" y="17732"/>
                  <a:pt x="5762" y="17726"/>
                  <a:pt x="5768" y="17720"/>
                </a:cubicBezTo>
                <a:cubicBezTo>
                  <a:pt x="5774" y="17714"/>
                  <a:pt x="5780" y="17708"/>
                  <a:pt x="5783" y="17702"/>
                </a:cubicBezTo>
                <a:lnTo>
                  <a:pt x="5798" y="17687"/>
                </a:lnTo>
                <a:cubicBezTo>
                  <a:pt x="5810" y="17678"/>
                  <a:pt x="5819" y="17669"/>
                  <a:pt x="5828" y="17659"/>
                </a:cubicBezTo>
                <a:lnTo>
                  <a:pt x="15714" y="7777"/>
                </a:lnTo>
                <a:lnTo>
                  <a:pt x="18582" y="4902"/>
                </a:lnTo>
                <a:cubicBezTo>
                  <a:pt x="19754" y="3809"/>
                  <a:pt x="19787" y="1961"/>
                  <a:pt x="18655" y="829"/>
                </a:cubicBezTo>
                <a:cubicBezTo>
                  <a:pt x="18102" y="276"/>
                  <a:pt x="17378" y="1"/>
                  <a:pt x="166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435D74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130" name="Graphic 2">
            <a:extLst>
              <a:ext uri="{FF2B5EF4-FFF2-40B4-BE49-F238E27FC236}">
                <a16:creationId xmlns:a16="http://schemas.microsoft.com/office/drawing/2014/main" id="{B19AA579-EBEC-4D25-9646-C0C4EF6872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31" name="Рисунок 130">
            <a:extLst>
              <a:ext uri="{FF2B5EF4-FFF2-40B4-BE49-F238E27FC236}">
                <a16:creationId xmlns:a16="http://schemas.microsoft.com/office/drawing/2014/main" id="{F3155889-A75C-432A-9AC3-CAC47FAC19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32" name="Рисунок 131">
            <a:extLst>
              <a:ext uri="{FF2B5EF4-FFF2-40B4-BE49-F238E27FC236}">
                <a16:creationId xmlns:a16="http://schemas.microsoft.com/office/drawing/2014/main" id="{1BA983CE-F47B-4466-B2F5-0B51E94444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5E206CD-D17B-4C94-995A-3A89D400C8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14341" y="1460362"/>
            <a:ext cx="2901951" cy="1914877"/>
          </a:xfrm>
          <a:prstGeom prst="rect">
            <a:avLst/>
          </a:prstGeom>
        </p:spPr>
      </p:pic>
      <p:sp>
        <p:nvSpPr>
          <p:cNvPr id="119" name="TextBox 118">
            <a:extLst>
              <a:ext uri="{FF2B5EF4-FFF2-40B4-BE49-F238E27FC236}">
                <a16:creationId xmlns:a16="http://schemas.microsoft.com/office/drawing/2014/main" id="{3A1D8A0D-4AE7-4ABF-8070-0E09FC3E520B}"/>
              </a:ext>
            </a:extLst>
          </p:cNvPr>
          <p:cNvSpPr txBox="1"/>
          <p:nvPr/>
        </p:nvSpPr>
        <p:spPr>
          <a:xfrm>
            <a:off x="2832129" y="6360945"/>
            <a:ext cx="9913697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/>
              <a:t> </a:t>
            </a:r>
            <a:r>
              <a:rPr lang="en-US" sz="2800" b="1" dirty="0"/>
              <a:t>Ki bulbul </a:t>
            </a:r>
            <a:r>
              <a:rPr lang="en-US" sz="2800" b="1" dirty="0" err="1"/>
              <a:t>nola</a:t>
            </a:r>
            <a:r>
              <a:rPr lang="en-US" sz="2800" b="1" dirty="0"/>
              <a:t>, </a:t>
            </a:r>
            <a:r>
              <a:rPr lang="en-US" sz="2800" b="1" dirty="0" err="1">
                <a:solidFill>
                  <a:srgbClr val="7030A0"/>
                </a:solidFill>
              </a:rPr>
              <a:t>afg‘o</a:t>
            </a:r>
            <a:r>
              <a:rPr lang="en-US" sz="2800" b="1" u="sng" dirty="0" err="1">
                <a:solidFill>
                  <a:srgbClr val="0070C0"/>
                </a:solidFill>
              </a:rPr>
              <a:t>n</a:t>
            </a:r>
            <a:r>
              <a:rPr lang="en-US" sz="2800" b="1" dirty="0">
                <a:solidFill>
                  <a:srgbClr val="D7710B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aylamakni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mandin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o‘rgandi</a:t>
            </a:r>
            <a:r>
              <a:rPr lang="en-US" sz="2800" b="1" dirty="0">
                <a:solidFill>
                  <a:srgbClr val="C00000"/>
                </a:solidFill>
              </a:rPr>
              <a:t>, </a:t>
            </a:r>
          </a:p>
          <a:p>
            <a:r>
              <a:rPr lang="en-US" sz="2800" b="1" dirty="0" err="1"/>
              <a:t>Vujudin</a:t>
            </a:r>
            <a:r>
              <a:rPr lang="en-US" sz="2800" b="1" dirty="0"/>
              <a:t> </a:t>
            </a:r>
            <a:r>
              <a:rPr lang="en-US" sz="2800" b="1" dirty="0" err="1"/>
              <a:t>sham’i</a:t>
            </a:r>
            <a:r>
              <a:rPr lang="en-US" sz="2800" b="1" dirty="0"/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so‘zo</a:t>
            </a:r>
            <a:r>
              <a:rPr lang="en-US" sz="2800" b="1" u="sng" dirty="0" err="1">
                <a:solidFill>
                  <a:srgbClr val="0070C0"/>
                </a:solidFill>
              </a:rPr>
              <a:t>n</a:t>
            </a:r>
            <a:r>
              <a:rPr lang="en-US" sz="2800" b="1" dirty="0">
                <a:solidFill>
                  <a:srgbClr val="D7710B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aylamakni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mandin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o‘rgandi</a:t>
            </a:r>
            <a:r>
              <a:rPr lang="en-US" sz="2800" b="1" dirty="0">
                <a:solidFill>
                  <a:srgbClr val="C00000"/>
                </a:solidFill>
              </a:rPr>
              <a:t>.</a:t>
            </a:r>
          </a:p>
          <a:p>
            <a:r>
              <a:rPr lang="en-US" sz="2800" b="1" dirty="0"/>
              <a:t> </a:t>
            </a:r>
            <a:r>
              <a:rPr lang="en-US" sz="2800" b="1" dirty="0" err="1"/>
              <a:t>Borib</a:t>
            </a:r>
            <a:r>
              <a:rPr lang="en-US" sz="2800" b="1" dirty="0"/>
              <a:t> </a:t>
            </a:r>
            <a:r>
              <a:rPr lang="en-US" sz="2800" b="1" dirty="0" err="1"/>
              <a:t>sahroga</a:t>
            </a:r>
            <a:r>
              <a:rPr lang="en-US" sz="2800" b="1" dirty="0"/>
              <a:t>, </a:t>
            </a:r>
            <a:r>
              <a:rPr lang="en-US" sz="2800" b="1" dirty="0" err="1"/>
              <a:t>qon</a:t>
            </a:r>
            <a:r>
              <a:rPr lang="en-US" sz="2800" b="1" dirty="0"/>
              <a:t> </a:t>
            </a:r>
            <a:r>
              <a:rPr lang="en-US" sz="2800" b="1" dirty="0" err="1"/>
              <a:t>bag‘rimdin</a:t>
            </a:r>
            <a:r>
              <a:rPr lang="en-US" sz="2800" b="1" dirty="0"/>
              <a:t> </a:t>
            </a:r>
            <a:r>
              <a:rPr lang="en-US" sz="2800" b="1" dirty="0" err="1"/>
              <a:t>izhor</a:t>
            </a:r>
            <a:r>
              <a:rPr lang="en-US" sz="2800" b="1" dirty="0"/>
              <a:t> </a:t>
            </a:r>
            <a:r>
              <a:rPr lang="en-US" sz="2800" b="1" dirty="0" err="1"/>
              <a:t>ayladim</a:t>
            </a:r>
            <a:r>
              <a:rPr lang="en-US" sz="2800" b="1" dirty="0"/>
              <a:t> </a:t>
            </a:r>
            <a:r>
              <a:rPr lang="en-US" sz="2800" b="1" dirty="0" err="1"/>
              <a:t>bir</a:t>
            </a:r>
            <a:r>
              <a:rPr lang="en-US" sz="2800" b="1" dirty="0"/>
              <a:t> </a:t>
            </a:r>
            <a:r>
              <a:rPr lang="en-US" sz="2800" b="1" dirty="0" err="1"/>
              <a:t>kun</a:t>
            </a:r>
            <a:r>
              <a:rPr lang="en-US" sz="2800" b="1" dirty="0"/>
              <a:t>, </a:t>
            </a:r>
          </a:p>
          <a:p>
            <a:r>
              <a:rPr lang="en-US" sz="2800" b="1" dirty="0"/>
              <a:t>Falak </a:t>
            </a:r>
            <a:r>
              <a:rPr lang="en-US" sz="2800" b="1" dirty="0" err="1"/>
              <a:t>bag‘rin</a:t>
            </a:r>
            <a:r>
              <a:rPr lang="en-US" sz="2800" b="1" dirty="0"/>
              <a:t> </a:t>
            </a:r>
            <a:r>
              <a:rPr lang="en-US" sz="2800" b="1" dirty="0" err="1"/>
              <a:t>qizil</a:t>
            </a:r>
            <a:r>
              <a:rPr lang="en-US" sz="2800" b="1" dirty="0"/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qo</a:t>
            </a:r>
            <a:r>
              <a:rPr lang="en-US" sz="2800" b="1" u="sng" dirty="0" err="1">
                <a:solidFill>
                  <a:srgbClr val="0070C0"/>
                </a:solidFill>
              </a:rPr>
              <a:t>n</a:t>
            </a:r>
            <a:r>
              <a:rPr lang="en-US" sz="2800" b="1" dirty="0"/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aylamakni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mandin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o‘rgandi</a:t>
            </a:r>
            <a:r>
              <a:rPr lang="en-US" sz="2800" b="1" dirty="0">
                <a:solidFill>
                  <a:srgbClr val="C00000"/>
                </a:solidFill>
              </a:rPr>
              <a:t>.</a:t>
            </a:r>
          </a:p>
          <a:p>
            <a:r>
              <a:rPr lang="en-US" sz="28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1FA20BBA-DBF8-4894-8870-06620BA56655}"/>
              </a:ext>
            </a:extLst>
          </p:cNvPr>
          <p:cNvSpPr txBox="1"/>
          <p:nvPr/>
        </p:nvSpPr>
        <p:spPr>
          <a:xfrm>
            <a:off x="14831687" y="75409"/>
            <a:ext cx="244329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endParaRPr 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8094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" name="Google Shape;1844;p43"/>
          <p:cNvSpPr/>
          <p:nvPr/>
        </p:nvSpPr>
        <p:spPr>
          <a:xfrm>
            <a:off x="1340427" y="2616774"/>
            <a:ext cx="12386392" cy="1458863"/>
          </a:xfrm>
          <a:custGeom>
            <a:avLst/>
            <a:gdLst/>
            <a:ahLst/>
            <a:cxnLst/>
            <a:rect l="l" t="t" r="r" b="b"/>
            <a:pathLst>
              <a:path w="202458" h="38628" extrusionOk="0">
                <a:moveTo>
                  <a:pt x="19299" y="0"/>
                </a:moveTo>
                <a:lnTo>
                  <a:pt x="0" y="19328"/>
                </a:lnTo>
                <a:lnTo>
                  <a:pt x="19299" y="38627"/>
                </a:lnTo>
                <a:lnTo>
                  <a:pt x="202457" y="38627"/>
                </a:lnTo>
                <a:lnTo>
                  <a:pt x="202457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45" name="Google Shape;1845;p43"/>
          <p:cNvSpPr/>
          <p:nvPr/>
        </p:nvSpPr>
        <p:spPr>
          <a:xfrm>
            <a:off x="1341317" y="4071338"/>
            <a:ext cx="11846917" cy="1458825"/>
          </a:xfrm>
          <a:custGeom>
            <a:avLst/>
            <a:gdLst/>
            <a:ahLst/>
            <a:cxnLst/>
            <a:rect l="l" t="t" r="r" b="b"/>
            <a:pathLst>
              <a:path w="193924" h="38627" extrusionOk="0">
                <a:moveTo>
                  <a:pt x="19299" y="0"/>
                </a:moveTo>
                <a:lnTo>
                  <a:pt x="0" y="19327"/>
                </a:lnTo>
                <a:lnTo>
                  <a:pt x="19299" y="38627"/>
                </a:lnTo>
                <a:lnTo>
                  <a:pt x="193924" y="38627"/>
                </a:lnTo>
                <a:lnTo>
                  <a:pt x="19392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48" name="Google Shape;1848;p43"/>
          <p:cNvSpPr/>
          <p:nvPr/>
        </p:nvSpPr>
        <p:spPr>
          <a:xfrm>
            <a:off x="12558124" y="2592025"/>
            <a:ext cx="3166308" cy="2686063"/>
          </a:xfrm>
          <a:custGeom>
            <a:avLst/>
            <a:gdLst/>
            <a:ahLst/>
            <a:cxnLst/>
            <a:rect l="l" t="t" r="r" b="b"/>
            <a:pathLst>
              <a:path w="83838" h="71122" extrusionOk="0">
                <a:moveTo>
                  <a:pt x="27438" y="0"/>
                </a:moveTo>
                <a:lnTo>
                  <a:pt x="1" y="15852"/>
                </a:lnTo>
                <a:lnTo>
                  <a:pt x="1" y="26646"/>
                </a:lnTo>
                <a:lnTo>
                  <a:pt x="1" y="28596"/>
                </a:lnTo>
                <a:lnTo>
                  <a:pt x="29" y="38542"/>
                </a:lnTo>
                <a:lnTo>
                  <a:pt x="56401" y="71122"/>
                </a:lnTo>
                <a:lnTo>
                  <a:pt x="56401" y="70613"/>
                </a:lnTo>
                <a:lnTo>
                  <a:pt x="56401" y="69907"/>
                </a:lnTo>
                <a:lnTo>
                  <a:pt x="56401" y="61119"/>
                </a:lnTo>
                <a:lnTo>
                  <a:pt x="56401" y="59141"/>
                </a:lnTo>
                <a:lnTo>
                  <a:pt x="56401" y="48375"/>
                </a:lnTo>
                <a:lnTo>
                  <a:pt x="83838" y="32523"/>
                </a:lnTo>
                <a:lnTo>
                  <a:pt x="27438" y="0"/>
                </a:lnTo>
                <a:close/>
              </a:path>
            </a:pathLst>
          </a:custGeom>
          <a:solidFill>
            <a:srgbClr val="F5BC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49" name="Google Shape;1849;p43"/>
          <p:cNvSpPr/>
          <p:nvPr/>
        </p:nvSpPr>
        <p:spPr>
          <a:xfrm>
            <a:off x="11520002" y="4047352"/>
            <a:ext cx="3167367" cy="2687122"/>
          </a:xfrm>
          <a:custGeom>
            <a:avLst/>
            <a:gdLst/>
            <a:ahLst/>
            <a:cxnLst/>
            <a:rect l="l" t="t" r="r" b="b"/>
            <a:pathLst>
              <a:path w="83866" h="71150" extrusionOk="0">
                <a:moveTo>
                  <a:pt x="27522" y="0"/>
                </a:moveTo>
                <a:lnTo>
                  <a:pt x="0" y="15852"/>
                </a:lnTo>
                <a:lnTo>
                  <a:pt x="0" y="15880"/>
                </a:lnTo>
                <a:lnTo>
                  <a:pt x="0" y="26646"/>
                </a:lnTo>
                <a:lnTo>
                  <a:pt x="0" y="28624"/>
                </a:lnTo>
                <a:lnTo>
                  <a:pt x="0" y="37412"/>
                </a:lnTo>
                <a:lnTo>
                  <a:pt x="0" y="38118"/>
                </a:lnTo>
                <a:lnTo>
                  <a:pt x="0" y="38627"/>
                </a:lnTo>
                <a:lnTo>
                  <a:pt x="56400" y="71150"/>
                </a:lnTo>
                <a:lnTo>
                  <a:pt x="56400" y="70641"/>
                </a:lnTo>
                <a:lnTo>
                  <a:pt x="56400" y="69935"/>
                </a:lnTo>
                <a:lnTo>
                  <a:pt x="56400" y="61119"/>
                </a:lnTo>
                <a:lnTo>
                  <a:pt x="56400" y="59169"/>
                </a:lnTo>
                <a:lnTo>
                  <a:pt x="56400" y="48375"/>
                </a:lnTo>
                <a:lnTo>
                  <a:pt x="83865" y="32523"/>
                </a:lnTo>
                <a:lnTo>
                  <a:pt x="27522" y="0"/>
                </a:lnTo>
                <a:close/>
              </a:path>
            </a:pathLst>
          </a:custGeom>
          <a:solidFill>
            <a:srgbClr val="E6573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78" name="Google Shape;1878;p43"/>
          <p:cNvSpPr/>
          <p:nvPr/>
        </p:nvSpPr>
        <p:spPr>
          <a:xfrm>
            <a:off x="11521058" y="4262845"/>
            <a:ext cx="4204637" cy="2426794"/>
          </a:xfrm>
          <a:custGeom>
            <a:avLst/>
            <a:gdLst/>
            <a:ahLst/>
            <a:cxnLst/>
            <a:rect l="l" t="t" r="r" b="b"/>
            <a:pathLst>
              <a:path w="111331" h="64257" extrusionOk="0">
                <a:moveTo>
                  <a:pt x="54931" y="1"/>
                </a:moveTo>
                <a:lnTo>
                  <a:pt x="1" y="31733"/>
                </a:lnTo>
                <a:lnTo>
                  <a:pt x="56400" y="64256"/>
                </a:lnTo>
                <a:lnTo>
                  <a:pt x="111331" y="32496"/>
                </a:lnTo>
                <a:lnTo>
                  <a:pt x="54931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79" name="Google Shape;1879;p43"/>
          <p:cNvSpPr/>
          <p:nvPr/>
        </p:nvSpPr>
        <p:spPr>
          <a:xfrm>
            <a:off x="11521058" y="4262845"/>
            <a:ext cx="4047790" cy="2338192"/>
          </a:xfrm>
          <a:custGeom>
            <a:avLst/>
            <a:gdLst/>
            <a:ahLst/>
            <a:cxnLst/>
            <a:rect l="l" t="t" r="r" b="b"/>
            <a:pathLst>
              <a:path w="107178" h="61911" extrusionOk="0">
                <a:moveTo>
                  <a:pt x="50777" y="1"/>
                </a:moveTo>
                <a:lnTo>
                  <a:pt x="1" y="29388"/>
                </a:lnTo>
                <a:lnTo>
                  <a:pt x="56400" y="61911"/>
                </a:lnTo>
                <a:lnTo>
                  <a:pt x="107177" y="32496"/>
                </a:lnTo>
                <a:lnTo>
                  <a:pt x="50777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0" name="Google Shape;1880;p43"/>
          <p:cNvSpPr/>
          <p:nvPr/>
        </p:nvSpPr>
        <p:spPr>
          <a:xfrm>
            <a:off x="11521059" y="3901147"/>
            <a:ext cx="3342378" cy="1786493"/>
          </a:xfrm>
          <a:custGeom>
            <a:avLst/>
            <a:gdLst/>
            <a:ahLst/>
            <a:cxnLst/>
            <a:rect l="l" t="t" r="r" b="b"/>
            <a:pathLst>
              <a:path w="88500" h="47303" extrusionOk="0">
                <a:moveTo>
                  <a:pt x="54931" y="1"/>
                </a:moveTo>
                <a:lnTo>
                  <a:pt x="1" y="31733"/>
                </a:lnTo>
                <a:lnTo>
                  <a:pt x="26986" y="47302"/>
                </a:lnTo>
                <a:lnTo>
                  <a:pt x="88500" y="19328"/>
                </a:lnTo>
                <a:lnTo>
                  <a:pt x="54931" y="1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1" name="Google Shape;1881;p43"/>
          <p:cNvSpPr/>
          <p:nvPr/>
        </p:nvSpPr>
        <p:spPr>
          <a:xfrm>
            <a:off x="11521059" y="5099332"/>
            <a:ext cx="2130095" cy="1501540"/>
          </a:xfrm>
          <a:custGeom>
            <a:avLst/>
            <a:gdLst/>
            <a:ahLst/>
            <a:cxnLst/>
            <a:rect l="l" t="t" r="r" b="b"/>
            <a:pathLst>
              <a:path w="56401" h="39758" extrusionOk="0">
                <a:moveTo>
                  <a:pt x="1" y="1"/>
                </a:moveTo>
                <a:lnTo>
                  <a:pt x="1" y="7235"/>
                </a:lnTo>
                <a:lnTo>
                  <a:pt x="56400" y="39758"/>
                </a:lnTo>
                <a:lnTo>
                  <a:pt x="56400" y="32524"/>
                </a:lnTo>
                <a:lnTo>
                  <a:pt x="1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2" name="Google Shape;1882;p43"/>
          <p:cNvSpPr/>
          <p:nvPr/>
        </p:nvSpPr>
        <p:spPr>
          <a:xfrm>
            <a:off x="11521059" y="3901147"/>
            <a:ext cx="3342378" cy="1787549"/>
          </a:xfrm>
          <a:custGeom>
            <a:avLst/>
            <a:gdLst/>
            <a:ahLst/>
            <a:cxnLst/>
            <a:rect l="l" t="t" r="r" b="b"/>
            <a:pathLst>
              <a:path w="88500" h="47331" extrusionOk="0">
                <a:moveTo>
                  <a:pt x="54931" y="1"/>
                </a:moveTo>
                <a:lnTo>
                  <a:pt x="1" y="31761"/>
                </a:lnTo>
                <a:lnTo>
                  <a:pt x="26986" y="47330"/>
                </a:lnTo>
                <a:lnTo>
                  <a:pt x="88500" y="19328"/>
                </a:lnTo>
                <a:lnTo>
                  <a:pt x="54931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3" name="Google Shape;1883;p43"/>
          <p:cNvSpPr/>
          <p:nvPr/>
        </p:nvSpPr>
        <p:spPr>
          <a:xfrm>
            <a:off x="11521059" y="5054551"/>
            <a:ext cx="2130095" cy="1273163"/>
          </a:xfrm>
          <a:custGeom>
            <a:avLst/>
            <a:gdLst/>
            <a:ahLst/>
            <a:cxnLst/>
            <a:rect l="l" t="t" r="r" b="b"/>
            <a:pathLst>
              <a:path w="56401" h="33711" extrusionOk="0">
                <a:moveTo>
                  <a:pt x="1" y="0"/>
                </a:moveTo>
                <a:lnTo>
                  <a:pt x="1" y="1215"/>
                </a:lnTo>
                <a:lnTo>
                  <a:pt x="56400" y="33710"/>
                </a:lnTo>
                <a:lnTo>
                  <a:pt x="56400" y="32495"/>
                </a:lnTo>
                <a:lnTo>
                  <a:pt x="1" y="0"/>
                </a:lnTo>
                <a:close/>
              </a:path>
            </a:pathLst>
          </a:custGeom>
          <a:solidFill>
            <a:srgbClr val="FEA90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4" name="Google Shape;1884;p43"/>
          <p:cNvSpPr/>
          <p:nvPr/>
        </p:nvSpPr>
        <p:spPr>
          <a:xfrm>
            <a:off x="11521058" y="3855269"/>
            <a:ext cx="4047790" cy="2338192"/>
          </a:xfrm>
          <a:custGeom>
            <a:avLst/>
            <a:gdLst/>
            <a:ahLst/>
            <a:cxnLst/>
            <a:rect l="l" t="t" r="r" b="b"/>
            <a:pathLst>
              <a:path w="107178" h="61911" extrusionOk="0">
                <a:moveTo>
                  <a:pt x="50777" y="1"/>
                </a:moveTo>
                <a:lnTo>
                  <a:pt x="1" y="29388"/>
                </a:lnTo>
                <a:lnTo>
                  <a:pt x="56400" y="61911"/>
                </a:lnTo>
                <a:lnTo>
                  <a:pt x="107177" y="32524"/>
                </a:lnTo>
                <a:lnTo>
                  <a:pt x="50777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5" name="Google Shape;1885;p43"/>
          <p:cNvSpPr/>
          <p:nvPr/>
        </p:nvSpPr>
        <p:spPr>
          <a:xfrm>
            <a:off x="11521059" y="3493570"/>
            <a:ext cx="3342378" cy="1787549"/>
          </a:xfrm>
          <a:custGeom>
            <a:avLst/>
            <a:gdLst/>
            <a:ahLst/>
            <a:cxnLst/>
            <a:rect l="l" t="t" r="r" b="b"/>
            <a:pathLst>
              <a:path w="88500" h="47331" extrusionOk="0">
                <a:moveTo>
                  <a:pt x="54931" y="1"/>
                </a:moveTo>
                <a:lnTo>
                  <a:pt x="1" y="31733"/>
                </a:lnTo>
                <a:lnTo>
                  <a:pt x="26986" y="47331"/>
                </a:lnTo>
                <a:lnTo>
                  <a:pt x="88500" y="19328"/>
                </a:lnTo>
                <a:lnTo>
                  <a:pt x="54931" y="1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6" name="Google Shape;1886;p43"/>
          <p:cNvSpPr/>
          <p:nvPr/>
        </p:nvSpPr>
        <p:spPr>
          <a:xfrm>
            <a:off x="11521059" y="4691756"/>
            <a:ext cx="2130095" cy="1501540"/>
          </a:xfrm>
          <a:custGeom>
            <a:avLst/>
            <a:gdLst/>
            <a:ahLst/>
            <a:cxnLst/>
            <a:rect l="l" t="t" r="r" b="b"/>
            <a:pathLst>
              <a:path w="56401" h="39758" extrusionOk="0">
                <a:moveTo>
                  <a:pt x="1" y="1"/>
                </a:moveTo>
                <a:lnTo>
                  <a:pt x="1" y="7235"/>
                </a:lnTo>
                <a:lnTo>
                  <a:pt x="56400" y="39758"/>
                </a:lnTo>
                <a:lnTo>
                  <a:pt x="56400" y="32524"/>
                </a:lnTo>
                <a:lnTo>
                  <a:pt x="1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7" name="Google Shape;1887;p43"/>
          <p:cNvSpPr/>
          <p:nvPr/>
        </p:nvSpPr>
        <p:spPr>
          <a:xfrm>
            <a:off x="13650695" y="4773923"/>
            <a:ext cx="1980690" cy="1870788"/>
          </a:xfrm>
          <a:custGeom>
            <a:avLst/>
            <a:gdLst/>
            <a:ahLst/>
            <a:cxnLst/>
            <a:rect l="l" t="t" r="r" b="b"/>
            <a:pathLst>
              <a:path w="52445" h="49535" extrusionOk="0">
                <a:moveTo>
                  <a:pt x="52444" y="1"/>
                </a:moveTo>
                <a:lnTo>
                  <a:pt x="0" y="30348"/>
                </a:lnTo>
                <a:lnTo>
                  <a:pt x="0" y="49534"/>
                </a:lnTo>
                <a:lnTo>
                  <a:pt x="1046" y="48941"/>
                </a:lnTo>
                <a:lnTo>
                  <a:pt x="3137" y="47726"/>
                </a:lnTo>
                <a:lnTo>
                  <a:pt x="52444" y="19187"/>
                </a:lnTo>
                <a:lnTo>
                  <a:pt x="52444" y="1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8" name="Google Shape;1888;p43"/>
          <p:cNvSpPr/>
          <p:nvPr/>
        </p:nvSpPr>
        <p:spPr>
          <a:xfrm>
            <a:off x="11521059" y="3493570"/>
            <a:ext cx="3342378" cy="1787549"/>
          </a:xfrm>
          <a:custGeom>
            <a:avLst/>
            <a:gdLst/>
            <a:ahLst/>
            <a:cxnLst/>
            <a:rect l="l" t="t" r="r" b="b"/>
            <a:pathLst>
              <a:path w="88500" h="47331" extrusionOk="0">
                <a:moveTo>
                  <a:pt x="54931" y="1"/>
                </a:moveTo>
                <a:lnTo>
                  <a:pt x="1" y="31761"/>
                </a:lnTo>
                <a:lnTo>
                  <a:pt x="26986" y="47331"/>
                </a:lnTo>
                <a:lnTo>
                  <a:pt x="88500" y="19328"/>
                </a:lnTo>
                <a:lnTo>
                  <a:pt x="54931" y="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89" name="Google Shape;1889;p43"/>
          <p:cNvSpPr/>
          <p:nvPr/>
        </p:nvSpPr>
        <p:spPr>
          <a:xfrm>
            <a:off x="11539501" y="3493843"/>
            <a:ext cx="4204637" cy="2426756"/>
          </a:xfrm>
          <a:custGeom>
            <a:avLst/>
            <a:gdLst/>
            <a:ahLst/>
            <a:cxnLst/>
            <a:rect l="l" t="t" r="r" b="b"/>
            <a:pathLst>
              <a:path w="111331" h="64256" extrusionOk="0">
                <a:moveTo>
                  <a:pt x="54931" y="0"/>
                </a:moveTo>
                <a:lnTo>
                  <a:pt x="1" y="31760"/>
                </a:lnTo>
                <a:lnTo>
                  <a:pt x="56400" y="64255"/>
                </a:lnTo>
                <a:lnTo>
                  <a:pt x="111331" y="32523"/>
                </a:lnTo>
                <a:lnTo>
                  <a:pt x="54931" y="0"/>
                </a:lnTo>
                <a:close/>
              </a:path>
            </a:pathLst>
          </a:custGeom>
          <a:solidFill>
            <a:srgbClr val="ED7B3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0" name="Google Shape;1890;p43"/>
          <p:cNvSpPr/>
          <p:nvPr/>
        </p:nvSpPr>
        <p:spPr>
          <a:xfrm>
            <a:off x="13650695" y="4676843"/>
            <a:ext cx="2074579" cy="2058604"/>
          </a:xfrm>
          <a:custGeom>
            <a:avLst/>
            <a:gdLst/>
            <a:ahLst/>
            <a:cxnLst/>
            <a:rect l="l" t="t" r="r" b="b"/>
            <a:pathLst>
              <a:path w="54931" h="54508" extrusionOk="0">
                <a:moveTo>
                  <a:pt x="54931" y="0"/>
                </a:moveTo>
                <a:lnTo>
                  <a:pt x="0" y="31732"/>
                </a:lnTo>
                <a:lnTo>
                  <a:pt x="0" y="31761"/>
                </a:lnTo>
                <a:lnTo>
                  <a:pt x="0" y="32919"/>
                </a:lnTo>
                <a:lnTo>
                  <a:pt x="0" y="42555"/>
                </a:lnTo>
                <a:lnTo>
                  <a:pt x="0" y="43713"/>
                </a:lnTo>
                <a:lnTo>
                  <a:pt x="0" y="53292"/>
                </a:lnTo>
                <a:lnTo>
                  <a:pt x="0" y="54507"/>
                </a:lnTo>
                <a:lnTo>
                  <a:pt x="54931" y="22747"/>
                </a:lnTo>
                <a:lnTo>
                  <a:pt x="54931" y="21532"/>
                </a:lnTo>
                <a:lnTo>
                  <a:pt x="1046" y="52699"/>
                </a:lnTo>
                <a:lnTo>
                  <a:pt x="1046" y="43091"/>
                </a:lnTo>
                <a:lnTo>
                  <a:pt x="1046" y="41933"/>
                </a:lnTo>
                <a:lnTo>
                  <a:pt x="1046" y="32326"/>
                </a:lnTo>
                <a:lnTo>
                  <a:pt x="54931" y="1187"/>
                </a:lnTo>
                <a:lnTo>
                  <a:pt x="5493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1" name="Google Shape;1891;p43"/>
          <p:cNvSpPr/>
          <p:nvPr/>
        </p:nvSpPr>
        <p:spPr>
          <a:xfrm>
            <a:off x="12559220" y="3402911"/>
            <a:ext cx="3167367" cy="1827015"/>
          </a:xfrm>
          <a:custGeom>
            <a:avLst/>
            <a:gdLst/>
            <a:ahLst/>
            <a:cxnLst/>
            <a:rect l="l" t="t" r="r" b="b"/>
            <a:pathLst>
              <a:path w="83866" h="48376" extrusionOk="0">
                <a:moveTo>
                  <a:pt x="27437" y="0"/>
                </a:moveTo>
                <a:lnTo>
                  <a:pt x="0" y="15852"/>
                </a:lnTo>
                <a:lnTo>
                  <a:pt x="56400" y="48375"/>
                </a:lnTo>
                <a:lnTo>
                  <a:pt x="83865" y="32523"/>
                </a:lnTo>
                <a:lnTo>
                  <a:pt x="27437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2" name="Google Shape;1892;p43"/>
          <p:cNvSpPr/>
          <p:nvPr/>
        </p:nvSpPr>
        <p:spPr>
          <a:xfrm>
            <a:off x="12559219" y="3402910"/>
            <a:ext cx="3009425" cy="1738415"/>
          </a:xfrm>
          <a:custGeom>
            <a:avLst/>
            <a:gdLst/>
            <a:ahLst/>
            <a:cxnLst/>
            <a:rect l="l" t="t" r="r" b="b"/>
            <a:pathLst>
              <a:path w="79684" h="46030" extrusionOk="0">
                <a:moveTo>
                  <a:pt x="23283" y="0"/>
                </a:moveTo>
                <a:lnTo>
                  <a:pt x="0" y="13507"/>
                </a:lnTo>
                <a:lnTo>
                  <a:pt x="56400" y="46030"/>
                </a:lnTo>
                <a:lnTo>
                  <a:pt x="79683" y="32523"/>
                </a:lnTo>
                <a:lnTo>
                  <a:pt x="23283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3" name="Google Shape;1893;p43"/>
          <p:cNvSpPr/>
          <p:nvPr/>
        </p:nvSpPr>
        <p:spPr>
          <a:xfrm>
            <a:off x="12559219" y="3041211"/>
            <a:ext cx="2055355" cy="1186714"/>
          </a:xfrm>
          <a:custGeom>
            <a:avLst/>
            <a:gdLst/>
            <a:ahLst/>
            <a:cxnLst/>
            <a:rect l="l" t="t" r="r" b="b"/>
            <a:pathLst>
              <a:path w="54422" h="31422" extrusionOk="0">
                <a:moveTo>
                  <a:pt x="27437" y="0"/>
                </a:moveTo>
                <a:lnTo>
                  <a:pt x="0" y="15852"/>
                </a:lnTo>
                <a:lnTo>
                  <a:pt x="26985" y="31421"/>
                </a:lnTo>
                <a:lnTo>
                  <a:pt x="54422" y="15569"/>
                </a:lnTo>
                <a:lnTo>
                  <a:pt x="27437" y="0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4" name="Google Shape;1894;p43"/>
          <p:cNvSpPr/>
          <p:nvPr/>
        </p:nvSpPr>
        <p:spPr>
          <a:xfrm>
            <a:off x="12559219" y="3639776"/>
            <a:ext cx="2130058" cy="1501502"/>
          </a:xfrm>
          <a:custGeom>
            <a:avLst/>
            <a:gdLst/>
            <a:ahLst/>
            <a:cxnLst/>
            <a:rect l="l" t="t" r="r" b="b"/>
            <a:pathLst>
              <a:path w="56400" h="39757" extrusionOk="0">
                <a:moveTo>
                  <a:pt x="0" y="0"/>
                </a:moveTo>
                <a:lnTo>
                  <a:pt x="0" y="7234"/>
                </a:lnTo>
                <a:lnTo>
                  <a:pt x="56400" y="39757"/>
                </a:lnTo>
                <a:lnTo>
                  <a:pt x="56400" y="32523"/>
                </a:lnTo>
                <a:lnTo>
                  <a:pt x="0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5" name="Google Shape;1895;p43"/>
          <p:cNvSpPr/>
          <p:nvPr/>
        </p:nvSpPr>
        <p:spPr>
          <a:xfrm>
            <a:off x="12559219" y="3041211"/>
            <a:ext cx="2055355" cy="1187771"/>
          </a:xfrm>
          <a:custGeom>
            <a:avLst/>
            <a:gdLst/>
            <a:ahLst/>
            <a:cxnLst/>
            <a:rect l="l" t="t" r="r" b="b"/>
            <a:pathLst>
              <a:path w="54422" h="31450" extrusionOk="0">
                <a:moveTo>
                  <a:pt x="27437" y="0"/>
                </a:moveTo>
                <a:lnTo>
                  <a:pt x="0" y="15852"/>
                </a:lnTo>
                <a:lnTo>
                  <a:pt x="26985" y="31450"/>
                </a:lnTo>
                <a:lnTo>
                  <a:pt x="54422" y="15598"/>
                </a:lnTo>
                <a:lnTo>
                  <a:pt x="27437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6" name="Google Shape;1896;p43"/>
          <p:cNvSpPr/>
          <p:nvPr/>
        </p:nvSpPr>
        <p:spPr>
          <a:xfrm>
            <a:off x="12559219" y="3594954"/>
            <a:ext cx="2130058" cy="1273163"/>
          </a:xfrm>
          <a:custGeom>
            <a:avLst/>
            <a:gdLst/>
            <a:ahLst/>
            <a:cxnLst/>
            <a:rect l="l" t="t" r="r" b="b"/>
            <a:pathLst>
              <a:path w="56400" h="33711" extrusionOk="0">
                <a:moveTo>
                  <a:pt x="0" y="0"/>
                </a:moveTo>
                <a:lnTo>
                  <a:pt x="0" y="1215"/>
                </a:lnTo>
                <a:lnTo>
                  <a:pt x="56400" y="33710"/>
                </a:lnTo>
                <a:lnTo>
                  <a:pt x="56400" y="32495"/>
                </a:lnTo>
                <a:lnTo>
                  <a:pt x="0" y="0"/>
                </a:lnTo>
                <a:close/>
              </a:path>
            </a:pathLst>
          </a:custGeom>
          <a:solidFill>
            <a:srgbClr val="73747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7" name="Google Shape;1897;p43"/>
          <p:cNvSpPr/>
          <p:nvPr/>
        </p:nvSpPr>
        <p:spPr>
          <a:xfrm>
            <a:off x="12559219" y="2995333"/>
            <a:ext cx="3009425" cy="1738415"/>
          </a:xfrm>
          <a:custGeom>
            <a:avLst/>
            <a:gdLst/>
            <a:ahLst/>
            <a:cxnLst/>
            <a:rect l="l" t="t" r="r" b="b"/>
            <a:pathLst>
              <a:path w="79684" h="46030" extrusionOk="0">
                <a:moveTo>
                  <a:pt x="23283" y="0"/>
                </a:moveTo>
                <a:lnTo>
                  <a:pt x="0" y="13507"/>
                </a:lnTo>
                <a:lnTo>
                  <a:pt x="56400" y="46030"/>
                </a:lnTo>
                <a:lnTo>
                  <a:pt x="79683" y="32523"/>
                </a:lnTo>
                <a:lnTo>
                  <a:pt x="23283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8" name="Google Shape;1898;p43"/>
          <p:cNvSpPr/>
          <p:nvPr/>
        </p:nvSpPr>
        <p:spPr>
          <a:xfrm>
            <a:off x="12559219" y="2634693"/>
            <a:ext cx="2055355" cy="1186714"/>
          </a:xfrm>
          <a:custGeom>
            <a:avLst/>
            <a:gdLst/>
            <a:ahLst/>
            <a:cxnLst/>
            <a:rect l="l" t="t" r="r" b="b"/>
            <a:pathLst>
              <a:path w="54422" h="31422" extrusionOk="0">
                <a:moveTo>
                  <a:pt x="27437" y="0"/>
                </a:moveTo>
                <a:lnTo>
                  <a:pt x="0" y="15824"/>
                </a:lnTo>
                <a:lnTo>
                  <a:pt x="26985" y="31422"/>
                </a:lnTo>
                <a:lnTo>
                  <a:pt x="54422" y="15542"/>
                </a:lnTo>
                <a:lnTo>
                  <a:pt x="27437" y="0"/>
                </a:lnTo>
                <a:close/>
              </a:path>
            </a:pathLst>
          </a:custGeom>
          <a:solidFill>
            <a:srgbClr val="429BD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9" name="Google Shape;1899;p43"/>
          <p:cNvSpPr/>
          <p:nvPr/>
        </p:nvSpPr>
        <p:spPr>
          <a:xfrm>
            <a:off x="12559219" y="3232200"/>
            <a:ext cx="2130058" cy="1501502"/>
          </a:xfrm>
          <a:custGeom>
            <a:avLst/>
            <a:gdLst/>
            <a:ahLst/>
            <a:cxnLst/>
            <a:rect l="l" t="t" r="r" b="b"/>
            <a:pathLst>
              <a:path w="56400" h="39757" extrusionOk="0">
                <a:moveTo>
                  <a:pt x="0" y="0"/>
                </a:moveTo>
                <a:lnTo>
                  <a:pt x="0" y="7234"/>
                </a:lnTo>
                <a:lnTo>
                  <a:pt x="56400" y="39757"/>
                </a:lnTo>
                <a:lnTo>
                  <a:pt x="56400" y="32523"/>
                </a:lnTo>
                <a:lnTo>
                  <a:pt x="0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0" name="Google Shape;1900;p43"/>
          <p:cNvSpPr/>
          <p:nvPr/>
        </p:nvSpPr>
        <p:spPr>
          <a:xfrm>
            <a:off x="14688817" y="3913948"/>
            <a:ext cx="943419" cy="1271047"/>
          </a:xfrm>
          <a:custGeom>
            <a:avLst/>
            <a:gdLst/>
            <a:ahLst/>
            <a:cxnLst/>
            <a:rect l="l" t="t" r="r" b="b"/>
            <a:pathLst>
              <a:path w="24980" h="33655" extrusionOk="0">
                <a:moveTo>
                  <a:pt x="24980" y="1"/>
                </a:moveTo>
                <a:lnTo>
                  <a:pt x="1" y="14468"/>
                </a:lnTo>
                <a:lnTo>
                  <a:pt x="1" y="25262"/>
                </a:lnTo>
                <a:lnTo>
                  <a:pt x="1" y="26025"/>
                </a:lnTo>
                <a:lnTo>
                  <a:pt x="1" y="33654"/>
                </a:lnTo>
                <a:lnTo>
                  <a:pt x="24980" y="19215"/>
                </a:lnTo>
                <a:lnTo>
                  <a:pt x="24980" y="11558"/>
                </a:lnTo>
                <a:lnTo>
                  <a:pt x="24980" y="10795"/>
                </a:lnTo>
                <a:lnTo>
                  <a:pt x="24980" y="1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1" name="Google Shape;1901;p43"/>
          <p:cNvSpPr/>
          <p:nvPr/>
        </p:nvSpPr>
        <p:spPr>
          <a:xfrm>
            <a:off x="12559219" y="2634693"/>
            <a:ext cx="2055355" cy="1186714"/>
          </a:xfrm>
          <a:custGeom>
            <a:avLst/>
            <a:gdLst/>
            <a:ahLst/>
            <a:cxnLst/>
            <a:rect l="l" t="t" r="r" b="b"/>
            <a:pathLst>
              <a:path w="54422" h="31422" extrusionOk="0">
                <a:moveTo>
                  <a:pt x="27437" y="0"/>
                </a:moveTo>
                <a:lnTo>
                  <a:pt x="0" y="15852"/>
                </a:lnTo>
                <a:lnTo>
                  <a:pt x="26985" y="31422"/>
                </a:lnTo>
                <a:lnTo>
                  <a:pt x="54422" y="15570"/>
                </a:lnTo>
                <a:lnTo>
                  <a:pt x="27437" y="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2" name="Google Shape;1902;p43"/>
          <p:cNvSpPr/>
          <p:nvPr/>
        </p:nvSpPr>
        <p:spPr>
          <a:xfrm>
            <a:off x="12559219" y="2583060"/>
            <a:ext cx="3166271" cy="1827015"/>
          </a:xfrm>
          <a:custGeom>
            <a:avLst/>
            <a:gdLst/>
            <a:ahLst/>
            <a:cxnLst/>
            <a:rect l="l" t="t" r="r" b="b"/>
            <a:pathLst>
              <a:path w="83837" h="48376" extrusionOk="0">
                <a:moveTo>
                  <a:pt x="27437" y="0"/>
                </a:moveTo>
                <a:lnTo>
                  <a:pt x="0" y="15881"/>
                </a:lnTo>
                <a:lnTo>
                  <a:pt x="56400" y="48376"/>
                </a:lnTo>
                <a:lnTo>
                  <a:pt x="83837" y="32524"/>
                </a:lnTo>
                <a:lnTo>
                  <a:pt x="27437" y="0"/>
                </a:lnTo>
                <a:close/>
              </a:path>
            </a:pathLst>
          </a:custGeom>
          <a:solidFill>
            <a:srgbClr val="36D8B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3" name="Google Shape;1903;p43"/>
          <p:cNvSpPr/>
          <p:nvPr/>
        </p:nvSpPr>
        <p:spPr>
          <a:xfrm>
            <a:off x="14688817" y="3816869"/>
            <a:ext cx="1037346" cy="1458863"/>
          </a:xfrm>
          <a:custGeom>
            <a:avLst/>
            <a:gdLst/>
            <a:ahLst/>
            <a:cxnLst/>
            <a:rect l="l" t="t" r="r" b="b"/>
            <a:pathLst>
              <a:path w="27467" h="38628" extrusionOk="0">
                <a:moveTo>
                  <a:pt x="27466" y="1"/>
                </a:moveTo>
                <a:lnTo>
                  <a:pt x="1" y="15853"/>
                </a:lnTo>
                <a:lnTo>
                  <a:pt x="1" y="15881"/>
                </a:lnTo>
                <a:lnTo>
                  <a:pt x="1" y="17039"/>
                </a:lnTo>
                <a:lnTo>
                  <a:pt x="1" y="26675"/>
                </a:lnTo>
                <a:lnTo>
                  <a:pt x="1" y="27833"/>
                </a:lnTo>
                <a:lnTo>
                  <a:pt x="1" y="37412"/>
                </a:lnTo>
                <a:lnTo>
                  <a:pt x="1" y="38627"/>
                </a:lnTo>
                <a:lnTo>
                  <a:pt x="27466" y="22775"/>
                </a:lnTo>
                <a:lnTo>
                  <a:pt x="27466" y="21560"/>
                </a:lnTo>
                <a:lnTo>
                  <a:pt x="1046" y="36819"/>
                </a:lnTo>
                <a:lnTo>
                  <a:pt x="1046" y="27212"/>
                </a:lnTo>
                <a:lnTo>
                  <a:pt x="1046" y="26053"/>
                </a:lnTo>
                <a:lnTo>
                  <a:pt x="1046" y="16446"/>
                </a:lnTo>
                <a:lnTo>
                  <a:pt x="27466" y="1187"/>
                </a:lnTo>
                <a:lnTo>
                  <a:pt x="27466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0" name="Google Shape;1910;p43"/>
          <p:cNvSpPr/>
          <p:nvPr/>
        </p:nvSpPr>
        <p:spPr>
          <a:xfrm rot="18397085">
            <a:off x="12504320" y="4067551"/>
            <a:ext cx="934223" cy="1722401"/>
          </a:xfrm>
          <a:custGeom>
            <a:avLst/>
            <a:gdLst/>
            <a:ahLst/>
            <a:cxnLst/>
            <a:rect l="l" t="t" r="r" b="b"/>
            <a:pathLst>
              <a:path w="78865" h="45606" extrusionOk="0">
                <a:moveTo>
                  <a:pt x="78864" y="0"/>
                </a:moveTo>
                <a:lnTo>
                  <a:pt x="1" y="45606"/>
                </a:lnTo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96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6</a:t>
            </a:r>
            <a:endParaRPr sz="9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7" name="Google Shape;1917;p43"/>
          <p:cNvSpPr/>
          <p:nvPr/>
        </p:nvSpPr>
        <p:spPr>
          <a:xfrm>
            <a:off x="13688040" y="5394877"/>
            <a:ext cx="1943339" cy="1125909"/>
          </a:xfrm>
          <a:custGeom>
            <a:avLst/>
            <a:gdLst/>
            <a:ahLst/>
            <a:cxnLst/>
            <a:rect l="l" t="t" r="r" b="b"/>
            <a:pathLst>
              <a:path w="51456" h="29812" extrusionOk="0">
                <a:moveTo>
                  <a:pt x="51455" y="1"/>
                </a:moveTo>
                <a:lnTo>
                  <a:pt x="0" y="29670"/>
                </a:lnTo>
                <a:lnTo>
                  <a:pt x="113" y="29812"/>
                </a:lnTo>
                <a:lnTo>
                  <a:pt x="51455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8" name="Google Shape;1918;p43"/>
          <p:cNvSpPr/>
          <p:nvPr/>
        </p:nvSpPr>
        <p:spPr>
          <a:xfrm>
            <a:off x="13688040" y="5291418"/>
            <a:ext cx="1943339" cy="1125871"/>
          </a:xfrm>
          <a:custGeom>
            <a:avLst/>
            <a:gdLst/>
            <a:ahLst/>
            <a:cxnLst/>
            <a:rect l="l" t="t" r="r" b="b"/>
            <a:pathLst>
              <a:path w="51456" h="29811" extrusionOk="0">
                <a:moveTo>
                  <a:pt x="51455" y="0"/>
                </a:moveTo>
                <a:lnTo>
                  <a:pt x="0" y="29669"/>
                </a:lnTo>
                <a:lnTo>
                  <a:pt x="113" y="29811"/>
                </a:lnTo>
                <a:lnTo>
                  <a:pt x="51455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9" name="Google Shape;1919;p43"/>
          <p:cNvSpPr/>
          <p:nvPr/>
        </p:nvSpPr>
        <p:spPr>
          <a:xfrm>
            <a:off x="13688040" y="5187918"/>
            <a:ext cx="1943339" cy="1125871"/>
          </a:xfrm>
          <a:custGeom>
            <a:avLst/>
            <a:gdLst/>
            <a:ahLst/>
            <a:cxnLst/>
            <a:rect l="l" t="t" r="r" b="b"/>
            <a:pathLst>
              <a:path w="51456" h="29811" extrusionOk="0">
                <a:moveTo>
                  <a:pt x="51455" y="0"/>
                </a:moveTo>
                <a:lnTo>
                  <a:pt x="0" y="29669"/>
                </a:lnTo>
                <a:lnTo>
                  <a:pt x="113" y="29811"/>
                </a:lnTo>
                <a:lnTo>
                  <a:pt x="51455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0" name="Google Shape;1920;p43"/>
          <p:cNvSpPr/>
          <p:nvPr/>
        </p:nvSpPr>
        <p:spPr>
          <a:xfrm>
            <a:off x="13688040" y="5084420"/>
            <a:ext cx="1943339" cy="1125871"/>
          </a:xfrm>
          <a:custGeom>
            <a:avLst/>
            <a:gdLst/>
            <a:ahLst/>
            <a:cxnLst/>
            <a:rect l="l" t="t" r="r" b="b"/>
            <a:pathLst>
              <a:path w="51456" h="29811" extrusionOk="0">
                <a:moveTo>
                  <a:pt x="51455" y="0"/>
                </a:moveTo>
                <a:lnTo>
                  <a:pt x="0" y="29670"/>
                </a:lnTo>
                <a:lnTo>
                  <a:pt x="113" y="29811"/>
                </a:lnTo>
                <a:lnTo>
                  <a:pt x="51455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1" name="Google Shape;1921;p43"/>
          <p:cNvSpPr/>
          <p:nvPr/>
        </p:nvSpPr>
        <p:spPr>
          <a:xfrm>
            <a:off x="13688040" y="4980918"/>
            <a:ext cx="1943339" cy="1125909"/>
          </a:xfrm>
          <a:custGeom>
            <a:avLst/>
            <a:gdLst/>
            <a:ahLst/>
            <a:cxnLst/>
            <a:rect l="l" t="t" r="r" b="b"/>
            <a:pathLst>
              <a:path w="51456" h="29812" extrusionOk="0">
                <a:moveTo>
                  <a:pt x="51455" y="0"/>
                </a:moveTo>
                <a:lnTo>
                  <a:pt x="0" y="29670"/>
                </a:lnTo>
                <a:lnTo>
                  <a:pt x="113" y="29811"/>
                </a:lnTo>
                <a:lnTo>
                  <a:pt x="51455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2" name="Google Shape;1922;p43"/>
          <p:cNvSpPr/>
          <p:nvPr/>
        </p:nvSpPr>
        <p:spPr>
          <a:xfrm>
            <a:off x="13688040" y="4877420"/>
            <a:ext cx="1943339" cy="1125909"/>
          </a:xfrm>
          <a:custGeom>
            <a:avLst/>
            <a:gdLst/>
            <a:ahLst/>
            <a:cxnLst/>
            <a:rect l="l" t="t" r="r" b="b"/>
            <a:pathLst>
              <a:path w="51456" h="29812" extrusionOk="0">
                <a:moveTo>
                  <a:pt x="51455" y="1"/>
                </a:moveTo>
                <a:lnTo>
                  <a:pt x="0" y="29670"/>
                </a:lnTo>
                <a:lnTo>
                  <a:pt x="113" y="29811"/>
                </a:lnTo>
                <a:lnTo>
                  <a:pt x="51455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3" name="Google Shape;1923;p43"/>
          <p:cNvSpPr/>
          <p:nvPr/>
        </p:nvSpPr>
        <p:spPr>
          <a:xfrm>
            <a:off x="14725105" y="4534941"/>
            <a:ext cx="907126" cy="526132"/>
          </a:xfrm>
          <a:custGeom>
            <a:avLst/>
            <a:gdLst/>
            <a:ahLst/>
            <a:cxnLst/>
            <a:rect l="l" t="t" r="r" b="b"/>
            <a:pathLst>
              <a:path w="24019" h="13931" extrusionOk="0">
                <a:moveTo>
                  <a:pt x="24019" y="0"/>
                </a:moveTo>
                <a:lnTo>
                  <a:pt x="1" y="13789"/>
                </a:lnTo>
                <a:lnTo>
                  <a:pt x="85" y="13931"/>
                </a:lnTo>
                <a:lnTo>
                  <a:pt x="24019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4" name="Google Shape;1924;p43"/>
          <p:cNvSpPr/>
          <p:nvPr/>
        </p:nvSpPr>
        <p:spPr>
          <a:xfrm>
            <a:off x="14725105" y="4431443"/>
            <a:ext cx="907126" cy="526132"/>
          </a:xfrm>
          <a:custGeom>
            <a:avLst/>
            <a:gdLst/>
            <a:ahLst/>
            <a:cxnLst/>
            <a:rect l="l" t="t" r="r" b="b"/>
            <a:pathLst>
              <a:path w="24019" h="13931" extrusionOk="0">
                <a:moveTo>
                  <a:pt x="24019" y="0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5" name="Google Shape;1925;p43"/>
          <p:cNvSpPr/>
          <p:nvPr/>
        </p:nvSpPr>
        <p:spPr>
          <a:xfrm>
            <a:off x="14725105" y="4327943"/>
            <a:ext cx="907126" cy="526132"/>
          </a:xfrm>
          <a:custGeom>
            <a:avLst/>
            <a:gdLst/>
            <a:ahLst/>
            <a:cxnLst/>
            <a:rect l="l" t="t" r="r" b="b"/>
            <a:pathLst>
              <a:path w="24019" h="13931" extrusionOk="0">
                <a:moveTo>
                  <a:pt x="24019" y="0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0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6" name="Google Shape;1926;p43"/>
          <p:cNvSpPr/>
          <p:nvPr/>
        </p:nvSpPr>
        <p:spPr>
          <a:xfrm>
            <a:off x="14725105" y="4224446"/>
            <a:ext cx="907126" cy="526169"/>
          </a:xfrm>
          <a:custGeom>
            <a:avLst/>
            <a:gdLst/>
            <a:ahLst/>
            <a:cxnLst/>
            <a:rect l="l" t="t" r="r" b="b"/>
            <a:pathLst>
              <a:path w="24019" h="13932" extrusionOk="0">
                <a:moveTo>
                  <a:pt x="24019" y="1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7" name="Google Shape;1927;p43"/>
          <p:cNvSpPr/>
          <p:nvPr/>
        </p:nvSpPr>
        <p:spPr>
          <a:xfrm>
            <a:off x="14725105" y="4120946"/>
            <a:ext cx="907126" cy="526169"/>
          </a:xfrm>
          <a:custGeom>
            <a:avLst/>
            <a:gdLst/>
            <a:ahLst/>
            <a:cxnLst/>
            <a:rect l="l" t="t" r="r" b="b"/>
            <a:pathLst>
              <a:path w="24019" h="13932" extrusionOk="0">
                <a:moveTo>
                  <a:pt x="24019" y="1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28" name="Google Shape;1928;p43"/>
          <p:cNvSpPr/>
          <p:nvPr/>
        </p:nvSpPr>
        <p:spPr>
          <a:xfrm>
            <a:off x="14725105" y="4017448"/>
            <a:ext cx="907126" cy="526169"/>
          </a:xfrm>
          <a:custGeom>
            <a:avLst/>
            <a:gdLst/>
            <a:ahLst/>
            <a:cxnLst/>
            <a:rect l="l" t="t" r="r" b="b"/>
            <a:pathLst>
              <a:path w="24019" h="13932" extrusionOk="0">
                <a:moveTo>
                  <a:pt x="24019" y="1"/>
                </a:moveTo>
                <a:lnTo>
                  <a:pt x="1" y="13790"/>
                </a:lnTo>
                <a:lnTo>
                  <a:pt x="85" y="13931"/>
                </a:lnTo>
                <a:lnTo>
                  <a:pt x="24019" y="1"/>
                </a:lnTo>
                <a:close/>
              </a:path>
            </a:pathLst>
          </a:custGeom>
          <a:solidFill>
            <a:srgbClr val="93959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0" name="Google Shape;1930;p43"/>
          <p:cNvSpPr/>
          <p:nvPr/>
        </p:nvSpPr>
        <p:spPr>
          <a:xfrm>
            <a:off x="11617083" y="8814456"/>
            <a:ext cx="37" cy="361807"/>
          </a:xfrm>
          <a:custGeom>
            <a:avLst/>
            <a:gdLst/>
            <a:ahLst/>
            <a:cxnLst/>
            <a:rect l="l" t="t" r="r" b="b"/>
            <a:pathLst>
              <a:path w="1" h="9580" extrusionOk="0">
                <a:moveTo>
                  <a:pt x="1" y="9580"/>
                </a:moveTo>
                <a:lnTo>
                  <a:pt x="1" y="1"/>
                </a:lnTo>
              </a:path>
            </a:pathLst>
          </a:custGeom>
          <a:solidFill>
            <a:srgbClr val="71737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3" name="Google Shape;1933;p43"/>
          <p:cNvSpPr/>
          <p:nvPr/>
        </p:nvSpPr>
        <p:spPr>
          <a:xfrm>
            <a:off x="11521059" y="4648032"/>
            <a:ext cx="2130095" cy="2087418"/>
          </a:xfrm>
          <a:custGeom>
            <a:avLst/>
            <a:gdLst/>
            <a:ahLst/>
            <a:cxnLst/>
            <a:rect l="l" t="t" r="r" b="b"/>
            <a:pathLst>
              <a:path w="56401" h="55271" extrusionOk="0">
                <a:moveTo>
                  <a:pt x="1" y="0"/>
                </a:moveTo>
                <a:lnTo>
                  <a:pt x="1" y="10766"/>
                </a:lnTo>
                <a:lnTo>
                  <a:pt x="1" y="11444"/>
                </a:lnTo>
                <a:lnTo>
                  <a:pt x="1" y="21532"/>
                </a:lnTo>
                <a:lnTo>
                  <a:pt x="1" y="22238"/>
                </a:lnTo>
                <a:lnTo>
                  <a:pt x="1" y="22747"/>
                </a:lnTo>
                <a:lnTo>
                  <a:pt x="56400" y="55270"/>
                </a:lnTo>
                <a:lnTo>
                  <a:pt x="56400" y="54761"/>
                </a:lnTo>
                <a:lnTo>
                  <a:pt x="56400" y="54055"/>
                </a:lnTo>
                <a:lnTo>
                  <a:pt x="56400" y="43967"/>
                </a:lnTo>
                <a:lnTo>
                  <a:pt x="56400" y="43289"/>
                </a:lnTo>
                <a:lnTo>
                  <a:pt x="56400" y="32495"/>
                </a:lnTo>
                <a:lnTo>
                  <a:pt x="1" y="0"/>
                </a:lnTo>
                <a:close/>
              </a:path>
            </a:pathLst>
          </a:custGeom>
          <a:solidFill>
            <a:srgbClr val="D86E2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34" name="Google Shape;1934;p43"/>
          <p:cNvSpPr/>
          <p:nvPr/>
        </p:nvSpPr>
        <p:spPr>
          <a:xfrm>
            <a:off x="12559219" y="3188435"/>
            <a:ext cx="2130058" cy="2087418"/>
          </a:xfrm>
          <a:custGeom>
            <a:avLst/>
            <a:gdLst/>
            <a:ahLst/>
            <a:cxnLst/>
            <a:rect l="l" t="t" r="r" b="b"/>
            <a:pathLst>
              <a:path w="56400" h="55271" extrusionOk="0">
                <a:moveTo>
                  <a:pt x="0" y="1"/>
                </a:moveTo>
                <a:lnTo>
                  <a:pt x="0" y="10766"/>
                </a:lnTo>
                <a:lnTo>
                  <a:pt x="0" y="12744"/>
                </a:lnTo>
                <a:lnTo>
                  <a:pt x="0" y="21532"/>
                </a:lnTo>
                <a:lnTo>
                  <a:pt x="0" y="22238"/>
                </a:lnTo>
                <a:lnTo>
                  <a:pt x="0" y="22747"/>
                </a:lnTo>
                <a:lnTo>
                  <a:pt x="56400" y="55270"/>
                </a:lnTo>
                <a:lnTo>
                  <a:pt x="56400" y="54762"/>
                </a:lnTo>
                <a:lnTo>
                  <a:pt x="56400" y="54055"/>
                </a:lnTo>
                <a:lnTo>
                  <a:pt x="56400" y="45239"/>
                </a:lnTo>
                <a:lnTo>
                  <a:pt x="56400" y="43289"/>
                </a:lnTo>
                <a:lnTo>
                  <a:pt x="56400" y="32496"/>
                </a:lnTo>
                <a:lnTo>
                  <a:pt x="0" y="1"/>
                </a:lnTo>
                <a:close/>
              </a:path>
            </a:pathLst>
          </a:custGeom>
          <a:solidFill>
            <a:srgbClr val="1FA88E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44" name="Google Shape;1944;p43"/>
          <p:cNvSpPr txBox="1"/>
          <p:nvPr/>
        </p:nvSpPr>
        <p:spPr>
          <a:xfrm>
            <a:off x="2127573" y="2622642"/>
            <a:ext cx="10394723" cy="1193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400" b="1" kern="0" dirty="0">
                <a:ea typeface="Fira Sans Extra Condensed Medium"/>
                <a:cs typeface="Fira Sans Extra Condensed Medium"/>
                <a:sym typeface="Fira Sans Extra Condensed Medium"/>
              </a:rPr>
              <a:t>Mumtoz matn yuzasidan topshiriq </a:t>
            </a:r>
            <a:endParaRPr lang="en-US" sz="3400" b="1" kern="0" dirty="0"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947" name="Google Shape;1947;p43"/>
          <p:cNvSpPr txBox="1"/>
          <p:nvPr/>
        </p:nvSpPr>
        <p:spPr>
          <a:xfrm>
            <a:off x="3306623" y="4709697"/>
            <a:ext cx="8875852" cy="6949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800" b="1" kern="0" dirty="0">
                <a:ea typeface="Fira Sans Extra Condensed Medium"/>
                <a:cs typeface="Fira Sans Extra Condensed Medium"/>
                <a:sym typeface="Fira Sans Extra Condensed Medium"/>
              </a:rPr>
              <a:t>O‘rganganlaringiz asosida baytlardagi she’riy san’atlarni aniqlang va izohlang. </a:t>
            </a:r>
            <a:endParaRPr lang="en-US" sz="2800" b="1" kern="0" dirty="0"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1955" name="Google Shape;1955;p43"/>
          <p:cNvGrpSpPr/>
          <p:nvPr/>
        </p:nvGrpSpPr>
        <p:grpSpPr>
          <a:xfrm>
            <a:off x="2431046" y="4415830"/>
            <a:ext cx="666433" cy="665856"/>
            <a:chOff x="1757650" y="1344463"/>
            <a:chExt cx="338625" cy="338332"/>
          </a:xfrm>
        </p:grpSpPr>
        <p:sp>
          <p:nvSpPr>
            <p:cNvPr id="1956" name="Google Shape;1956;p43"/>
            <p:cNvSpPr/>
            <p:nvPr/>
          </p:nvSpPr>
          <p:spPr>
            <a:xfrm>
              <a:off x="1916865" y="1384103"/>
              <a:ext cx="89163" cy="89183"/>
            </a:xfrm>
            <a:custGeom>
              <a:avLst/>
              <a:gdLst/>
              <a:ahLst/>
              <a:cxnLst/>
              <a:rect l="l" t="t" r="r" b="b"/>
              <a:pathLst>
                <a:path w="5095" h="5094" extrusionOk="0">
                  <a:moveTo>
                    <a:pt x="565" y="0"/>
                  </a:moveTo>
                  <a:cubicBezTo>
                    <a:pt x="251" y="0"/>
                    <a:pt x="1" y="254"/>
                    <a:pt x="1" y="568"/>
                  </a:cubicBezTo>
                  <a:cubicBezTo>
                    <a:pt x="1" y="879"/>
                    <a:pt x="251" y="1132"/>
                    <a:pt x="565" y="1132"/>
                  </a:cubicBezTo>
                  <a:cubicBezTo>
                    <a:pt x="2440" y="1135"/>
                    <a:pt x="3959" y="2654"/>
                    <a:pt x="3962" y="4529"/>
                  </a:cubicBezTo>
                  <a:cubicBezTo>
                    <a:pt x="3962" y="4843"/>
                    <a:pt x="4216" y="5094"/>
                    <a:pt x="4530" y="5094"/>
                  </a:cubicBezTo>
                  <a:cubicBezTo>
                    <a:pt x="4841" y="5094"/>
                    <a:pt x="5094" y="4843"/>
                    <a:pt x="5094" y="4529"/>
                  </a:cubicBezTo>
                  <a:cubicBezTo>
                    <a:pt x="5091" y="2029"/>
                    <a:pt x="3065" y="3"/>
                    <a:pt x="5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 dirty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57" name="Google Shape;1957;p43"/>
            <p:cNvSpPr/>
            <p:nvPr/>
          </p:nvSpPr>
          <p:spPr>
            <a:xfrm>
              <a:off x="1802520" y="1344463"/>
              <a:ext cx="258090" cy="338332"/>
            </a:xfrm>
            <a:custGeom>
              <a:avLst/>
              <a:gdLst/>
              <a:ahLst/>
              <a:cxnLst/>
              <a:rect l="l" t="t" r="r" b="b"/>
              <a:pathLst>
                <a:path w="14748" h="19325" extrusionOk="0">
                  <a:moveTo>
                    <a:pt x="7088" y="1135"/>
                  </a:moveTo>
                  <a:cubicBezTo>
                    <a:pt x="8391" y="1135"/>
                    <a:pt x="9651" y="1571"/>
                    <a:pt x="10668" y="2397"/>
                  </a:cubicBezTo>
                  <a:cubicBezTo>
                    <a:pt x="13159" y="4417"/>
                    <a:pt x="13473" y="8104"/>
                    <a:pt x="11360" y="10516"/>
                  </a:cubicBezTo>
                  <a:cubicBezTo>
                    <a:pt x="10572" y="11419"/>
                    <a:pt x="10085" y="12503"/>
                    <a:pt x="9962" y="13626"/>
                  </a:cubicBezTo>
                  <a:lnTo>
                    <a:pt x="4237" y="13626"/>
                  </a:lnTo>
                  <a:cubicBezTo>
                    <a:pt x="4107" y="12482"/>
                    <a:pt x="3630" y="11407"/>
                    <a:pt x="2866" y="10550"/>
                  </a:cubicBezTo>
                  <a:cubicBezTo>
                    <a:pt x="1658" y="9191"/>
                    <a:pt x="1184" y="7367"/>
                    <a:pt x="1571" y="5549"/>
                  </a:cubicBezTo>
                  <a:cubicBezTo>
                    <a:pt x="2020" y="3427"/>
                    <a:pt x="3748" y="1706"/>
                    <a:pt x="5873" y="1262"/>
                  </a:cubicBezTo>
                  <a:cubicBezTo>
                    <a:pt x="6278" y="1177"/>
                    <a:pt x="6685" y="1135"/>
                    <a:pt x="7088" y="1135"/>
                  </a:cubicBezTo>
                  <a:close/>
                  <a:moveTo>
                    <a:pt x="9931" y="14759"/>
                  </a:moveTo>
                  <a:lnTo>
                    <a:pt x="9931" y="15323"/>
                  </a:lnTo>
                  <a:cubicBezTo>
                    <a:pt x="9931" y="15637"/>
                    <a:pt x="9678" y="15891"/>
                    <a:pt x="9364" y="15891"/>
                  </a:cubicBezTo>
                  <a:lnTo>
                    <a:pt x="4835" y="15891"/>
                  </a:lnTo>
                  <a:cubicBezTo>
                    <a:pt x="4521" y="15891"/>
                    <a:pt x="4270" y="15637"/>
                    <a:pt x="4270" y="15323"/>
                  </a:cubicBezTo>
                  <a:lnTo>
                    <a:pt x="4270" y="14759"/>
                  </a:lnTo>
                  <a:close/>
                  <a:moveTo>
                    <a:pt x="8699" y="17023"/>
                  </a:moveTo>
                  <a:cubicBezTo>
                    <a:pt x="8464" y="17694"/>
                    <a:pt x="7827" y="18192"/>
                    <a:pt x="7099" y="18192"/>
                  </a:cubicBezTo>
                  <a:cubicBezTo>
                    <a:pt x="6371" y="18192"/>
                    <a:pt x="5734" y="17694"/>
                    <a:pt x="5499" y="17023"/>
                  </a:cubicBezTo>
                  <a:close/>
                  <a:moveTo>
                    <a:pt x="7087" y="0"/>
                  </a:moveTo>
                  <a:cubicBezTo>
                    <a:pt x="6607" y="0"/>
                    <a:pt x="6123" y="50"/>
                    <a:pt x="5641" y="151"/>
                  </a:cubicBezTo>
                  <a:cubicBezTo>
                    <a:pt x="3053" y="712"/>
                    <a:pt x="1027" y="2729"/>
                    <a:pt x="462" y="5314"/>
                  </a:cubicBezTo>
                  <a:cubicBezTo>
                    <a:pt x="0" y="7488"/>
                    <a:pt x="568" y="9671"/>
                    <a:pt x="2020" y="11301"/>
                  </a:cubicBezTo>
                  <a:cubicBezTo>
                    <a:pt x="2730" y="12099"/>
                    <a:pt x="3135" y="13149"/>
                    <a:pt x="3135" y="14191"/>
                  </a:cubicBezTo>
                  <a:lnTo>
                    <a:pt x="3135" y="15323"/>
                  </a:lnTo>
                  <a:cubicBezTo>
                    <a:pt x="3138" y="16060"/>
                    <a:pt x="3612" y="16709"/>
                    <a:pt x="4309" y="16939"/>
                  </a:cubicBezTo>
                  <a:cubicBezTo>
                    <a:pt x="4409" y="17518"/>
                    <a:pt x="4681" y="18053"/>
                    <a:pt x="5094" y="18473"/>
                  </a:cubicBezTo>
                  <a:cubicBezTo>
                    <a:pt x="5642" y="19040"/>
                    <a:pt x="6371" y="19324"/>
                    <a:pt x="7099" y="19324"/>
                  </a:cubicBezTo>
                  <a:cubicBezTo>
                    <a:pt x="7828" y="19324"/>
                    <a:pt x="8556" y="19040"/>
                    <a:pt x="9104" y="18473"/>
                  </a:cubicBezTo>
                  <a:cubicBezTo>
                    <a:pt x="9518" y="18053"/>
                    <a:pt x="9790" y="17518"/>
                    <a:pt x="9889" y="16939"/>
                  </a:cubicBezTo>
                  <a:cubicBezTo>
                    <a:pt x="10587" y="16709"/>
                    <a:pt x="11061" y="16060"/>
                    <a:pt x="11064" y="15323"/>
                  </a:cubicBezTo>
                  <a:lnTo>
                    <a:pt x="11064" y="14191"/>
                  </a:lnTo>
                  <a:cubicBezTo>
                    <a:pt x="11064" y="13149"/>
                    <a:pt x="11471" y="12108"/>
                    <a:pt x="12211" y="11262"/>
                  </a:cubicBezTo>
                  <a:cubicBezTo>
                    <a:pt x="14747" y="8366"/>
                    <a:pt x="14370" y="3943"/>
                    <a:pt x="11381" y="1518"/>
                  </a:cubicBezTo>
                  <a:cubicBezTo>
                    <a:pt x="10159" y="525"/>
                    <a:pt x="8647" y="0"/>
                    <a:pt x="708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 dirty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58" name="Google Shape;1958;p43"/>
            <p:cNvSpPr/>
            <p:nvPr/>
          </p:nvSpPr>
          <p:spPr>
            <a:xfrm>
              <a:off x="1757650" y="1463402"/>
              <a:ext cx="39655" cy="19836"/>
            </a:xfrm>
            <a:custGeom>
              <a:avLst/>
              <a:gdLst/>
              <a:ahLst/>
              <a:cxnLst/>
              <a:rect l="l" t="t" r="r" b="b"/>
              <a:pathLst>
                <a:path w="2266" h="1133" extrusionOk="0">
                  <a:moveTo>
                    <a:pt x="569" y="0"/>
                  </a:moveTo>
                  <a:cubicBezTo>
                    <a:pt x="255" y="0"/>
                    <a:pt x="1" y="254"/>
                    <a:pt x="1" y="568"/>
                  </a:cubicBezTo>
                  <a:cubicBezTo>
                    <a:pt x="1" y="879"/>
                    <a:pt x="255" y="1133"/>
                    <a:pt x="569" y="1133"/>
                  </a:cubicBezTo>
                  <a:lnTo>
                    <a:pt x="1701" y="1133"/>
                  </a:lnTo>
                  <a:cubicBezTo>
                    <a:pt x="2012" y="1133"/>
                    <a:pt x="2266" y="879"/>
                    <a:pt x="2266" y="568"/>
                  </a:cubicBezTo>
                  <a:cubicBezTo>
                    <a:pt x="2266" y="254"/>
                    <a:pt x="2012" y="0"/>
                    <a:pt x="170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59" name="Google Shape;1959;p43"/>
            <p:cNvSpPr/>
            <p:nvPr/>
          </p:nvSpPr>
          <p:spPr>
            <a:xfrm>
              <a:off x="1759715" y="1397025"/>
              <a:ext cx="35525" cy="33632"/>
            </a:xfrm>
            <a:custGeom>
              <a:avLst/>
              <a:gdLst/>
              <a:ahLst/>
              <a:cxnLst/>
              <a:rect l="l" t="t" r="r" b="b"/>
              <a:pathLst>
                <a:path w="2030" h="1921" extrusionOk="0">
                  <a:moveTo>
                    <a:pt x="622" y="0"/>
                  </a:moveTo>
                  <a:cubicBezTo>
                    <a:pt x="476" y="0"/>
                    <a:pt x="331" y="56"/>
                    <a:pt x="221" y="168"/>
                  </a:cubicBezTo>
                  <a:cubicBezTo>
                    <a:pt x="4" y="385"/>
                    <a:pt x="1" y="739"/>
                    <a:pt x="215" y="962"/>
                  </a:cubicBezTo>
                  <a:lnTo>
                    <a:pt x="1015" y="1762"/>
                  </a:lnTo>
                  <a:cubicBezTo>
                    <a:pt x="1125" y="1868"/>
                    <a:pt x="1267" y="1921"/>
                    <a:pt x="1409" y="1921"/>
                  </a:cubicBezTo>
                  <a:cubicBezTo>
                    <a:pt x="1554" y="1921"/>
                    <a:pt x="1699" y="1865"/>
                    <a:pt x="1809" y="1753"/>
                  </a:cubicBezTo>
                  <a:cubicBezTo>
                    <a:pt x="2027" y="1536"/>
                    <a:pt x="2030" y="1183"/>
                    <a:pt x="1815" y="962"/>
                  </a:cubicBezTo>
                  <a:lnTo>
                    <a:pt x="1015" y="159"/>
                  </a:lnTo>
                  <a:cubicBezTo>
                    <a:pt x="905" y="53"/>
                    <a:pt x="763" y="0"/>
                    <a:pt x="62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 dirty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60" name="Google Shape;1960;p43"/>
            <p:cNvSpPr/>
            <p:nvPr/>
          </p:nvSpPr>
          <p:spPr>
            <a:xfrm>
              <a:off x="1759400" y="1515982"/>
              <a:ext cx="35840" cy="33860"/>
            </a:xfrm>
            <a:custGeom>
              <a:avLst/>
              <a:gdLst/>
              <a:ahLst/>
              <a:cxnLst/>
              <a:rect l="l" t="t" r="r" b="b"/>
              <a:pathLst>
                <a:path w="2048" h="1934" extrusionOk="0">
                  <a:moveTo>
                    <a:pt x="1427" y="0"/>
                  </a:moveTo>
                  <a:cubicBezTo>
                    <a:pt x="1285" y="0"/>
                    <a:pt x="1143" y="53"/>
                    <a:pt x="1033" y="159"/>
                  </a:cubicBezTo>
                  <a:lnTo>
                    <a:pt x="233" y="962"/>
                  </a:lnTo>
                  <a:cubicBezTo>
                    <a:pt x="4" y="1179"/>
                    <a:pt x="1" y="1545"/>
                    <a:pt x="227" y="1768"/>
                  </a:cubicBezTo>
                  <a:cubicBezTo>
                    <a:pt x="338" y="1879"/>
                    <a:pt x="482" y="1934"/>
                    <a:pt x="627" y="1934"/>
                  </a:cubicBezTo>
                  <a:cubicBezTo>
                    <a:pt x="774" y="1934"/>
                    <a:pt x="922" y="1876"/>
                    <a:pt x="1033" y="1762"/>
                  </a:cubicBezTo>
                  <a:lnTo>
                    <a:pt x="1833" y="962"/>
                  </a:lnTo>
                  <a:cubicBezTo>
                    <a:pt x="2048" y="738"/>
                    <a:pt x="2045" y="385"/>
                    <a:pt x="1827" y="168"/>
                  </a:cubicBezTo>
                  <a:cubicBezTo>
                    <a:pt x="1717" y="56"/>
                    <a:pt x="1572" y="0"/>
                    <a:pt x="14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61" name="Google Shape;1961;p43"/>
            <p:cNvSpPr/>
            <p:nvPr/>
          </p:nvSpPr>
          <p:spPr>
            <a:xfrm>
              <a:off x="2056200" y="1463402"/>
              <a:ext cx="39655" cy="19836"/>
            </a:xfrm>
            <a:custGeom>
              <a:avLst/>
              <a:gdLst/>
              <a:ahLst/>
              <a:cxnLst/>
              <a:rect l="l" t="t" r="r" b="b"/>
              <a:pathLst>
                <a:path w="2266" h="1133" extrusionOk="0">
                  <a:moveTo>
                    <a:pt x="568" y="0"/>
                  </a:moveTo>
                  <a:cubicBezTo>
                    <a:pt x="254" y="0"/>
                    <a:pt x="1" y="254"/>
                    <a:pt x="1" y="568"/>
                  </a:cubicBezTo>
                  <a:cubicBezTo>
                    <a:pt x="1" y="879"/>
                    <a:pt x="254" y="1133"/>
                    <a:pt x="568" y="1133"/>
                  </a:cubicBezTo>
                  <a:lnTo>
                    <a:pt x="1701" y="1133"/>
                  </a:lnTo>
                  <a:cubicBezTo>
                    <a:pt x="2012" y="1133"/>
                    <a:pt x="2265" y="879"/>
                    <a:pt x="2265" y="568"/>
                  </a:cubicBezTo>
                  <a:cubicBezTo>
                    <a:pt x="2265" y="254"/>
                    <a:pt x="2012" y="0"/>
                    <a:pt x="170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 dirty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62" name="Google Shape;1962;p43"/>
            <p:cNvSpPr/>
            <p:nvPr/>
          </p:nvSpPr>
          <p:spPr>
            <a:xfrm>
              <a:off x="2055780" y="1397025"/>
              <a:ext cx="38010" cy="33772"/>
            </a:xfrm>
            <a:custGeom>
              <a:avLst/>
              <a:gdLst/>
              <a:ahLst/>
              <a:cxnLst/>
              <a:rect l="l" t="t" r="r" b="b"/>
              <a:pathLst>
                <a:path w="2172" h="1929" extrusionOk="0">
                  <a:moveTo>
                    <a:pt x="1550" y="0"/>
                  </a:moveTo>
                  <a:cubicBezTo>
                    <a:pt x="1409" y="0"/>
                    <a:pt x="1267" y="53"/>
                    <a:pt x="1157" y="159"/>
                  </a:cubicBezTo>
                  <a:lnTo>
                    <a:pt x="357" y="962"/>
                  </a:lnTo>
                  <a:cubicBezTo>
                    <a:pt x="1" y="1318"/>
                    <a:pt x="251" y="1928"/>
                    <a:pt x="756" y="1928"/>
                  </a:cubicBezTo>
                  <a:cubicBezTo>
                    <a:pt x="907" y="1928"/>
                    <a:pt x="1051" y="1868"/>
                    <a:pt x="1157" y="1762"/>
                  </a:cubicBezTo>
                  <a:lnTo>
                    <a:pt x="1957" y="959"/>
                  </a:lnTo>
                  <a:cubicBezTo>
                    <a:pt x="2172" y="739"/>
                    <a:pt x="2169" y="385"/>
                    <a:pt x="1951" y="168"/>
                  </a:cubicBezTo>
                  <a:cubicBezTo>
                    <a:pt x="1841" y="56"/>
                    <a:pt x="1696" y="0"/>
                    <a:pt x="155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63" name="Google Shape;1963;p43"/>
            <p:cNvSpPr/>
            <p:nvPr/>
          </p:nvSpPr>
          <p:spPr>
            <a:xfrm>
              <a:off x="2058265" y="1515982"/>
              <a:ext cx="38010" cy="33772"/>
            </a:xfrm>
            <a:custGeom>
              <a:avLst/>
              <a:gdLst/>
              <a:ahLst/>
              <a:cxnLst/>
              <a:rect l="l" t="t" r="r" b="b"/>
              <a:pathLst>
                <a:path w="2172" h="1929" extrusionOk="0">
                  <a:moveTo>
                    <a:pt x="622" y="0"/>
                  </a:moveTo>
                  <a:cubicBezTo>
                    <a:pt x="476" y="0"/>
                    <a:pt x="331" y="56"/>
                    <a:pt x="221" y="168"/>
                  </a:cubicBezTo>
                  <a:cubicBezTo>
                    <a:pt x="4" y="385"/>
                    <a:pt x="1" y="738"/>
                    <a:pt x="215" y="962"/>
                  </a:cubicBezTo>
                  <a:lnTo>
                    <a:pt x="1015" y="1762"/>
                  </a:lnTo>
                  <a:cubicBezTo>
                    <a:pt x="1121" y="1868"/>
                    <a:pt x="1266" y="1928"/>
                    <a:pt x="1417" y="1928"/>
                  </a:cubicBezTo>
                  <a:cubicBezTo>
                    <a:pt x="1921" y="1928"/>
                    <a:pt x="2172" y="1318"/>
                    <a:pt x="1815" y="962"/>
                  </a:cubicBezTo>
                  <a:lnTo>
                    <a:pt x="1015" y="159"/>
                  </a:lnTo>
                  <a:cubicBezTo>
                    <a:pt x="905" y="53"/>
                    <a:pt x="763" y="0"/>
                    <a:pt x="62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964" name="Google Shape;1964;p43"/>
          <p:cNvSpPr/>
          <p:nvPr/>
        </p:nvSpPr>
        <p:spPr>
          <a:xfrm>
            <a:off x="2127573" y="7435534"/>
            <a:ext cx="672103" cy="669540"/>
          </a:xfrm>
          <a:custGeom>
            <a:avLst/>
            <a:gdLst/>
            <a:ahLst/>
            <a:cxnLst/>
            <a:rect l="l" t="t" r="r" b="b"/>
            <a:pathLst>
              <a:path w="19401" h="19327" extrusionOk="0">
                <a:moveTo>
                  <a:pt x="14796" y="1700"/>
                </a:moveTo>
                <a:lnTo>
                  <a:pt x="17815" y="3965"/>
                </a:lnTo>
                <a:lnTo>
                  <a:pt x="14796" y="6229"/>
                </a:lnTo>
                <a:lnTo>
                  <a:pt x="14796" y="5097"/>
                </a:lnTo>
                <a:cubicBezTo>
                  <a:pt x="14796" y="4783"/>
                  <a:pt x="14542" y="4529"/>
                  <a:pt x="14231" y="4529"/>
                </a:cubicBezTo>
                <a:lnTo>
                  <a:pt x="10795" y="4529"/>
                </a:lnTo>
                <a:cubicBezTo>
                  <a:pt x="9807" y="4529"/>
                  <a:pt x="8893" y="5046"/>
                  <a:pt x="8379" y="5888"/>
                </a:cubicBezTo>
                <a:cubicBezTo>
                  <a:pt x="8177" y="5547"/>
                  <a:pt x="7932" y="5230"/>
                  <a:pt x="7658" y="4946"/>
                </a:cubicBezTo>
                <a:cubicBezTo>
                  <a:pt x="8409" y="3974"/>
                  <a:pt x="9566" y="3403"/>
                  <a:pt x="10795" y="3397"/>
                </a:cubicBezTo>
                <a:lnTo>
                  <a:pt x="14231" y="3397"/>
                </a:lnTo>
                <a:cubicBezTo>
                  <a:pt x="14542" y="3397"/>
                  <a:pt x="14796" y="3143"/>
                  <a:pt x="14796" y="2832"/>
                </a:cubicBezTo>
                <a:lnTo>
                  <a:pt x="14796" y="1700"/>
                </a:lnTo>
                <a:close/>
                <a:moveTo>
                  <a:pt x="5807" y="13011"/>
                </a:moveTo>
                <a:cubicBezTo>
                  <a:pt x="5888" y="13398"/>
                  <a:pt x="6015" y="13778"/>
                  <a:pt x="6184" y="14137"/>
                </a:cubicBezTo>
                <a:cubicBezTo>
                  <a:pt x="5538" y="14566"/>
                  <a:pt x="4777" y="14796"/>
                  <a:pt x="4001" y="14796"/>
                </a:cubicBezTo>
                <a:lnTo>
                  <a:pt x="1700" y="14796"/>
                </a:lnTo>
                <a:cubicBezTo>
                  <a:pt x="1386" y="14796"/>
                  <a:pt x="1133" y="14542"/>
                  <a:pt x="1133" y="14231"/>
                </a:cubicBezTo>
                <a:cubicBezTo>
                  <a:pt x="1133" y="13917"/>
                  <a:pt x="1386" y="13663"/>
                  <a:pt x="1700" y="13663"/>
                </a:cubicBezTo>
                <a:lnTo>
                  <a:pt x="4001" y="13663"/>
                </a:lnTo>
                <a:cubicBezTo>
                  <a:pt x="4662" y="13663"/>
                  <a:pt x="5299" y="13434"/>
                  <a:pt x="5807" y="13011"/>
                </a:cubicBezTo>
                <a:close/>
                <a:moveTo>
                  <a:pt x="4001" y="4529"/>
                </a:moveTo>
                <a:cubicBezTo>
                  <a:pt x="6190" y="4532"/>
                  <a:pt x="7963" y="6305"/>
                  <a:pt x="7966" y="8494"/>
                </a:cubicBezTo>
                <a:lnTo>
                  <a:pt x="7966" y="11966"/>
                </a:lnTo>
                <a:cubicBezTo>
                  <a:pt x="7966" y="13527"/>
                  <a:pt x="9231" y="14792"/>
                  <a:pt x="10795" y="14796"/>
                </a:cubicBezTo>
                <a:lnTo>
                  <a:pt x="14231" y="14796"/>
                </a:lnTo>
                <a:cubicBezTo>
                  <a:pt x="14542" y="14796"/>
                  <a:pt x="14796" y="14542"/>
                  <a:pt x="14796" y="14231"/>
                </a:cubicBezTo>
                <a:lnTo>
                  <a:pt x="14796" y="13099"/>
                </a:lnTo>
                <a:lnTo>
                  <a:pt x="17815" y="15363"/>
                </a:lnTo>
                <a:lnTo>
                  <a:pt x="14796" y="17628"/>
                </a:lnTo>
                <a:lnTo>
                  <a:pt x="14796" y="16495"/>
                </a:lnTo>
                <a:cubicBezTo>
                  <a:pt x="14796" y="16181"/>
                  <a:pt x="14542" y="15928"/>
                  <a:pt x="14231" y="15928"/>
                </a:cubicBezTo>
                <a:lnTo>
                  <a:pt x="10795" y="15928"/>
                </a:lnTo>
                <a:cubicBezTo>
                  <a:pt x="8606" y="15925"/>
                  <a:pt x="6833" y="14152"/>
                  <a:pt x="6833" y="11966"/>
                </a:cubicBezTo>
                <a:lnTo>
                  <a:pt x="6833" y="8494"/>
                </a:lnTo>
                <a:cubicBezTo>
                  <a:pt x="6830" y="6930"/>
                  <a:pt x="5565" y="5665"/>
                  <a:pt x="4001" y="5662"/>
                </a:cubicBezTo>
                <a:lnTo>
                  <a:pt x="1700" y="5662"/>
                </a:lnTo>
                <a:cubicBezTo>
                  <a:pt x="1386" y="5662"/>
                  <a:pt x="1133" y="5408"/>
                  <a:pt x="1133" y="5097"/>
                </a:cubicBezTo>
                <a:cubicBezTo>
                  <a:pt x="1133" y="4783"/>
                  <a:pt x="1386" y="4529"/>
                  <a:pt x="1700" y="4529"/>
                </a:cubicBezTo>
                <a:close/>
                <a:moveTo>
                  <a:pt x="14230" y="0"/>
                </a:moveTo>
                <a:cubicBezTo>
                  <a:pt x="13937" y="0"/>
                  <a:pt x="13663" y="232"/>
                  <a:pt x="13663" y="568"/>
                </a:cubicBezTo>
                <a:lnTo>
                  <a:pt x="13663" y="2265"/>
                </a:lnTo>
                <a:lnTo>
                  <a:pt x="10795" y="2265"/>
                </a:lnTo>
                <a:cubicBezTo>
                  <a:pt x="9228" y="2265"/>
                  <a:pt x="7745" y="2989"/>
                  <a:pt x="6782" y="4224"/>
                </a:cubicBezTo>
                <a:cubicBezTo>
                  <a:pt x="5955" y="3684"/>
                  <a:pt x="4988" y="3397"/>
                  <a:pt x="4001" y="3397"/>
                </a:cubicBezTo>
                <a:lnTo>
                  <a:pt x="1700" y="3397"/>
                </a:lnTo>
                <a:cubicBezTo>
                  <a:pt x="761" y="3397"/>
                  <a:pt x="0" y="4158"/>
                  <a:pt x="0" y="5097"/>
                </a:cubicBezTo>
                <a:cubicBezTo>
                  <a:pt x="0" y="6033"/>
                  <a:pt x="761" y="6794"/>
                  <a:pt x="1700" y="6794"/>
                </a:cubicBezTo>
                <a:lnTo>
                  <a:pt x="4001" y="6794"/>
                </a:lnTo>
                <a:cubicBezTo>
                  <a:pt x="4940" y="6794"/>
                  <a:pt x="5698" y="7555"/>
                  <a:pt x="5701" y="8494"/>
                </a:cubicBezTo>
                <a:lnTo>
                  <a:pt x="5701" y="10834"/>
                </a:lnTo>
                <a:cubicBezTo>
                  <a:pt x="5698" y="11770"/>
                  <a:pt x="4940" y="12531"/>
                  <a:pt x="4001" y="12531"/>
                </a:cubicBezTo>
                <a:lnTo>
                  <a:pt x="1700" y="12531"/>
                </a:lnTo>
                <a:cubicBezTo>
                  <a:pt x="761" y="12531"/>
                  <a:pt x="0" y="13292"/>
                  <a:pt x="0" y="14231"/>
                </a:cubicBezTo>
                <a:cubicBezTo>
                  <a:pt x="0" y="15167"/>
                  <a:pt x="761" y="15928"/>
                  <a:pt x="1700" y="15928"/>
                </a:cubicBezTo>
                <a:lnTo>
                  <a:pt x="4001" y="15928"/>
                </a:lnTo>
                <a:cubicBezTo>
                  <a:pt x="4988" y="15928"/>
                  <a:pt x="5955" y="15641"/>
                  <a:pt x="6782" y="15100"/>
                </a:cubicBezTo>
                <a:cubicBezTo>
                  <a:pt x="7745" y="16338"/>
                  <a:pt x="9228" y="17060"/>
                  <a:pt x="10795" y="17060"/>
                </a:cubicBezTo>
                <a:lnTo>
                  <a:pt x="13663" y="17060"/>
                </a:lnTo>
                <a:lnTo>
                  <a:pt x="13663" y="18760"/>
                </a:lnTo>
                <a:cubicBezTo>
                  <a:pt x="13663" y="19095"/>
                  <a:pt x="13938" y="19326"/>
                  <a:pt x="14232" y="19326"/>
                </a:cubicBezTo>
                <a:cubicBezTo>
                  <a:pt x="14347" y="19326"/>
                  <a:pt x="14464" y="19291"/>
                  <a:pt x="14569" y="19213"/>
                </a:cubicBezTo>
                <a:lnTo>
                  <a:pt x="19098" y="15816"/>
                </a:lnTo>
                <a:cubicBezTo>
                  <a:pt x="19400" y="15590"/>
                  <a:pt x="19400" y="15134"/>
                  <a:pt x="19098" y="14910"/>
                </a:cubicBezTo>
                <a:lnTo>
                  <a:pt x="14569" y="11513"/>
                </a:lnTo>
                <a:cubicBezTo>
                  <a:pt x="14464" y="11434"/>
                  <a:pt x="14345" y="11398"/>
                  <a:pt x="14230" y="11398"/>
                </a:cubicBezTo>
                <a:cubicBezTo>
                  <a:pt x="13937" y="11398"/>
                  <a:pt x="13663" y="11630"/>
                  <a:pt x="13663" y="11966"/>
                </a:cubicBezTo>
                <a:lnTo>
                  <a:pt x="13663" y="13663"/>
                </a:lnTo>
                <a:lnTo>
                  <a:pt x="10795" y="13663"/>
                </a:lnTo>
                <a:cubicBezTo>
                  <a:pt x="9856" y="13663"/>
                  <a:pt x="9098" y="12902"/>
                  <a:pt x="9098" y="11966"/>
                </a:cubicBezTo>
                <a:lnTo>
                  <a:pt x="9098" y="7362"/>
                </a:lnTo>
                <a:cubicBezTo>
                  <a:pt x="9098" y="6423"/>
                  <a:pt x="9856" y="5662"/>
                  <a:pt x="10795" y="5662"/>
                </a:cubicBezTo>
                <a:lnTo>
                  <a:pt x="13663" y="5662"/>
                </a:lnTo>
                <a:lnTo>
                  <a:pt x="13663" y="7362"/>
                </a:lnTo>
                <a:cubicBezTo>
                  <a:pt x="13663" y="7576"/>
                  <a:pt x="13784" y="7769"/>
                  <a:pt x="13977" y="7866"/>
                </a:cubicBezTo>
                <a:cubicBezTo>
                  <a:pt x="14057" y="7906"/>
                  <a:pt x="14144" y="7926"/>
                  <a:pt x="14230" y="7926"/>
                </a:cubicBezTo>
                <a:cubicBezTo>
                  <a:pt x="14350" y="7926"/>
                  <a:pt x="14469" y="7888"/>
                  <a:pt x="14569" y="7815"/>
                </a:cubicBezTo>
                <a:lnTo>
                  <a:pt x="19098" y="4418"/>
                </a:lnTo>
                <a:cubicBezTo>
                  <a:pt x="19400" y="4191"/>
                  <a:pt x="19400" y="3735"/>
                  <a:pt x="19098" y="3512"/>
                </a:cubicBezTo>
                <a:lnTo>
                  <a:pt x="14569" y="115"/>
                </a:lnTo>
                <a:cubicBezTo>
                  <a:pt x="14464" y="36"/>
                  <a:pt x="14345" y="0"/>
                  <a:pt x="1423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 dirty="0">
              <a:solidFill>
                <a:srgbClr val="435D74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68" name="Google Shape;1968;p43"/>
          <p:cNvSpPr/>
          <p:nvPr/>
        </p:nvSpPr>
        <p:spPr>
          <a:xfrm>
            <a:off x="2372426" y="5857331"/>
            <a:ext cx="685476" cy="671930"/>
          </a:xfrm>
          <a:custGeom>
            <a:avLst/>
            <a:gdLst/>
            <a:ahLst/>
            <a:cxnLst/>
            <a:rect l="l" t="t" r="r" b="b"/>
            <a:pathLst>
              <a:path w="19787" h="19396" extrusionOk="0">
                <a:moveTo>
                  <a:pt x="16583" y="1203"/>
                </a:moveTo>
                <a:cubicBezTo>
                  <a:pt x="17017" y="1203"/>
                  <a:pt x="17451" y="1370"/>
                  <a:pt x="17782" y="1702"/>
                </a:cubicBezTo>
                <a:cubicBezTo>
                  <a:pt x="18446" y="2363"/>
                  <a:pt x="18446" y="3438"/>
                  <a:pt x="17782" y="4102"/>
                </a:cubicBezTo>
                <a:lnTo>
                  <a:pt x="16565" y="5319"/>
                </a:lnTo>
                <a:lnTo>
                  <a:pt x="14165" y="2918"/>
                </a:lnTo>
                <a:lnTo>
                  <a:pt x="15382" y="1702"/>
                </a:lnTo>
                <a:cubicBezTo>
                  <a:pt x="15714" y="1370"/>
                  <a:pt x="16149" y="1203"/>
                  <a:pt x="16583" y="1203"/>
                </a:cubicBezTo>
                <a:close/>
                <a:moveTo>
                  <a:pt x="13362" y="3719"/>
                </a:moveTo>
                <a:lnTo>
                  <a:pt x="14162" y="4519"/>
                </a:lnTo>
                <a:lnTo>
                  <a:pt x="4587" y="14096"/>
                </a:lnTo>
                <a:cubicBezTo>
                  <a:pt x="4255" y="13861"/>
                  <a:pt x="3884" y="13692"/>
                  <a:pt x="3488" y="13595"/>
                </a:cubicBezTo>
                <a:lnTo>
                  <a:pt x="13310" y="3770"/>
                </a:lnTo>
                <a:lnTo>
                  <a:pt x="13362" y="3719"/>
                </a:lnTo>
                <a:close/>
                <a:moveTo>
                  <a:pt x="14965" y="5322"/>
                </a:moveTo>
                <a:lnTo>
                  <a:pt x="15765" y="6122"/>
                </a:lnTo>
                <a:lnTo>
                  <a:pt x="15714" y="6173"/>
                </a:lnTo>
                <a:lnTo>
                  <a:pt x="5888" y="15996"/>
                </a:lnTo>
                <a:cubicBezTo>
                  <a:pt x="5792" y="15600"/>
                  <a:pt x="5623" y="15229"/>
                  <a:pt x="5387" y="14897"/>
                </a:cubicBezTo>
                <a:lnTo>
                  <a:pt x="14965" y="5322"/>
                </a:lnTo>
                <a:close/>
                <a:moveTo>
                  <a:pt x="2704" y="14631"/>
                </a:moveTo>
                <a:cubicBezTo>
                  <a:pt x="3925" y="14631"/>
                  <a:pt x="4911" y="15655"/>
                  <a:pt x="4850" y="16889"/>
                </a:cubicBezTo>
                <a:lnTo>
                  <a:pt x="3736" y="17249"/>
                </a:lnTo>
                <a:cubicBezTo>
                  <a:pt x="3449" y="16572"/>
                  <a:pt x="2911" y="16035"/>
                  <a:pt x="2235" y="15748"/>
                </a:cubicBezTo>
                <a:lnTo>
                  <a:pt x="2594" y="14634"/>
                </a:lnTo>
                <a:cubicBezTo>
                  <a:pt x="2631" y="14632"/>
                  <a:pt x="2667" y="14631"/>
                  <a:pt x="2704" y="14631"/>
                </a:cubicBezTo>
                <a:close/>
                <a:moveTo>
                  <a:pt x="1888" y="16835"/>
                </a:moveTo>
                <a:cubicBezTo>
                  <a:pt x="2217" y="17001"/>
                  <a:pt x="2483" y="17267"/>
                  <a:pt x="2649" y="17596"/>
                </a:cubicBezTo>
                <a:lnTo>
                  <a:pt x="1528" y="17955"/>
                </a:lnTo>
                <a:lnTo>
                  <a:pt x="1888" y="16835"/>
                </a:lnTo>
                <a:close/>
                <a:moveTo>
                  <a:pt x="16654" y="1"/>
                </a:moveTo>
                <a:cubicBezTo>
                  <a:pt x="15897" y="1"/>
                  <a:pt x="15141" y="302"/>
                  <a:pt x="14581" y="901"/>
                </a:cubicBezTo>
                <a:lnTo>
                  <a:pt x="11710" y="3770"/>
                </a:lnTo>
                <a:lnTo>
                  <a:pt x="1882" y="13601"/>
                </a:lnTo>
                <a:cubicBezTo>
                  <a:pt x="1861" y="13619"/>
                  <a:pt x="1842" y="13641"/>
                  <a:pt x="1827" y="13662"/>
                </a:cubicBezTo>
                <a:lnTo>
                  <a:pt x="1809" y="13677"/>
                </a:lnTo>
                <a:lnTo>
                  <a:pt x="1788" y="13695"/>
                </a:lnTo>
                <a:cubicBezTo>
                  <a:pt x="1782" y="13701"/>
                  <a:pt x="1773" y="13707"/>
                  <a:pt x="1767" y="13716"/>
                </a:cubicBezTo>
                <a:cubicBezTo>
                  <a:pt x="1761" y="13722"/>
                  <a:pt x="1755" y="13725"/>
                  <a:pt x="1752" y="13731"/>
                </a:cubicBezTo>
                <a:cubicBezTo>
                  <a:pt x="1746" y="13737"/>
                  <a:pt x="1737" y="13746"/>
                  <a:pt x="1728" y="13755"/>
                </a:cubicBezTo>
                <a:lnTo>
                  <a:pt x="1716" y="13773"/>
                </a:lnTo>
                <a:cubicBezTo>
                  <a:pt x="1710" y="13782"/>
                  <a:pt x="1704" y="13789"/>
                  <a:pt x="1698" y="13801"/>
                </a:cubicBezTo>
                <a:cubicBezTo>
                  <a:pt x="1688" y="13810"/>
                  <a:pt x="1688" y="13813"/>
                  <a:pt x="1685" y="13819"/>
                </a:cubicBezTo>
                <a:cubicBezTo>
                  <a:pt x="1679" y="13825"/>
                  <a:pt x="1673" y="13837"/>
                  <a:pt x="1667" y="13846"/>
                </a:cubicBezTo>
                <a:cubicBezTo>
                  <a:pt x="1661" y="13855"/>
                  <a:pt x="1658" y="13861"/>
                  <a:pt x="1655" y="13870"/>
                </a:cubicBezTo>
                <a:cubicBezTo>
                  <a:pt x="1652" y="13879"/>
                  <a:pt x="1646" y="13885"/>
                  <a:pt x="1643" y="13894"/>
                </a:cubicBezTo>
                <a:cubicBezTo>
                  <a:pt x="1640" y="13903"/>
                  <a:pt x="1634" y="13918"/>
                  <a:pt x="1631" y="13933"/>
                </a:cubicBezTo>
                <a:cubicBezTo>
                  <a:pt x="1631" y="13936"/>
                  <a:pt x="1625" y="13939"/>
                  <a:pt x="1625" y="13943"/>
                </a:cubicBezTo>
                <a:lnTo>
                  <a:pt x="1625" y="13949"/>
                </a:lnTo>
                <a:cubicBezTo>
                  <a:pt x="1625" y="13949"/>
                  <a:pt x="1625" y="13952"/>
                  <a:pt x="1625" y="13952"/>
                </a:cubicBezTo>
                <a:lnTo>
                  <a:pt x="118" y="18656"/>
                </a:lnTo>
                <a:cubicBezTo>
                  <a:pt x="1" y="19021"/>
                  <a:pt x="272" y="19393"/>
                  <a:pt x="656" y="19396"/>
                </a:cubicBezTo>
                <a:cubicBezTo>
                  <a:pt x="713" y="19396"/>
                  <a:pt x="771" y="19387"/>
                  <a:pt x="828" y="19368"/>
                </a:cubicBezTo>
                <a:lnTo>
                  <a:pt x="5538" y="17859"/>
                </a:lnTo>
                <a:lnTo>
                  <a:pt x="5547" y="17856"/>
                </a:lnTo>
                <a:cubicBezTo>
                  <a:pt x="5559" y="17853"/>
                  <a:pt x="5571" y="17847"/>
                  <a:pt x="5584" y="17844"/>
                </a:cubicBezTo>
                <a:lnTo>
                  <a:pt x="5599" y="17838"/>
                </a:lnTo>
                <a:cubicBezTo>
                  <a:pt x="5611" y="17832"/>
                  <a:pt x="5623" y="17826"/>
                  <a:pt x="5635" y="17819"/>
                </a:cubicBezTo>
                <a:cubicBezTo>
                  <a:pt x="5650" y="17810"/>
                  <a:pt x="5653" y="17810"/>
                  <a:pt x="5659" y="17804"/>
                </a:cubicBezTo>
                <a:cubicBezTo>
                  <a:pt x="5668" y="17798"/>
                  <a:pt x="5680" y="17792"/>
                  <a:pt x="5689" y="17786"/>
                </a:cubicBezTo>
                <a:cubicBezTo>
                  <a:pt x="5698" y="17780"/>
                  <a:pt x="5701" y="17777"/>
                  <a:pt x="5710" y="17771"/>
                </a:cubicBezTo>
                <a:lnTo>
                  <a:pt x="5728" y="17756"/>
                </a:lnTo>
                <a:lnTo>
                  <a:pt x="5750" y="17738"/>
                </a:lnTo>
                <a:cubicBezTo>
                  <a:pt x="5756" y="17732"/>
                  <a:pt x="5762" y="17726"/>
                  <a:pt x="5768" y="17720"/>
                </a:cubicBezTo>
                <a:cubicBezTo>
                  <a:pt x="5774" y="17714"/>
                  <a:pt x="5780" y="17708"/>
                  <a:pt x="5783" y="17702"/>
                </a:cubicBezTo>
                <a:lnTo>
                  <a:pt x="5798" y="17687"/>
                </a:lnTo>
                <a:cubicBezTo>
                  <a:pt x="5810" y="17678"/>
                  <a:pt x="5819" y="17669"/>
                  <a:pt x="5828" y="17659"/>
                </a:cubicBezTo>
                <a:lnTo>
                  <a:pt x="15714" y="7777"/>
                </a:lnTo>
                <a:lnTo>
                  <a:pt x="18582" y="4902"/>
                </a:lnTo>
                <a:cubicBezTo>
                  <a:pt x="19754" y="3809"/>
                  <a:pt x="19787" y="1961"/>
                  <a:pt x="18655" y="829"/>
                </a:cubicBezTo>
                <a:cubicBezTo>
                  <a:pt x="18102" y="276"/>
                  <a:pt x="17378" y="1"/>
                  <a:pt x="166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435D74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130" name="Graphic 2">
            <a:extLst>
              <a:ext uri="{FF2B5EF4-FFF2-40B4-BE49-F238E27FC236}">
                <a16:creationId xmlns:a16="http://schemas.microsoft.com/office/drawing/2014/main" id="{B19AA579-EBEC-4D25-9646-C0C4EF6872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31" name="Рисунок 130">
            <a:extLst>
              <a:ext uri="{FF2B5EF4-FFF2-40B4-BE49-F238E27FC236}">
                <a16:creationId xmlns:a16="http://schemas.microsoft.com/office/drawing/2014/main" id="{F3155889-A75C-432A-9AC3-CAC47FAC19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32" name="Рисунок 131">
            <a:extLst>
              <a:ext uri="{FF2B5EF4-FFF2-40B4-BE49-F238E27FC236}">
                <a16:creationId xmlns:a16="http://schemas.microsoft.com/office/drawing/2014/main" id="{1BA983CE-F47B-4466-B2F5-0B51E94444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5E206CD-D17B-4C94-995A-3A89D400C8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14341" y="1460362"/>
            <a:ext cx="2901951" cy="1914877"/>
          </a:xfrm>
          <a:prstGeom prst="rect">
            <a:avLst/>
          </a:prstGeom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4B22C899-F105-4641-91F5-8ABCFE489BB9}"/>
              </a:ext>
            </a:extLst>
          </p:cNvPr>
          <p:cNvSpPr txBox="1"/>
          <p:nvPr/>
        </p:nvSpPr>
        <p:spPr>
          <a:xfrm>
            <a:off x="5189733" y="6050904"/>
            <a:ext cx="9648843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 err="1"/>
              <a:t>Sensen</a:t>
            </a:r>
            <a:r>
              <a:rPr lang="en-US" sz="2400" b="1" dirty="0"/>
              <a:t> </a:t>
            </a:r>
            <a:r>
              <a:rPr lang="en-US" sz="2400" b="1" dirty="0" err="1"/>
              <a:t>sevarim</a:t>
            </a:r>
            <a:r>
              <a:rPr lang="en-US" sz="2400" b="1" dirty="0"/>
              <a:t>, </a:t>
            </a:r>
            <a:r>
              <a:rPr lang="en-US" sz="2400" b="1" dirty="0" err="1"/>
              <a:t>xoh</a:t>
            </a:r>
            <a:r>
              <a:rPr lang="en-US" sz="2400" b="1" dirty="0"/>
              <a:t> </a:t>
            </a:r>
            <a:r>
              <a:rPr lang="en-US" sz="2400" b="1" dirty="0" err="1"/>
              <a:t>inon</a:t>
            </a:r>
            <a:r>
              <a:rPr lang="en-US" sz="2400" b="1" dirty="0"/>
              <a:t>, </a:t>
            </a:r>
            <a:r>
              <a:rPr lang="en-US" sz="2400" b="1" dirty="0" err="1"/>
              <a:t>xoh</a:t>
            </a:r>
            <a:r>
              <a:rPr lang="en-US" sz="2400" b="1" dirty="0"/>
              <a:t> </a:t>
            </a:r>
            <a:r>
              <a:rPr lang="en-US" sz="2400" b="1" dirty="0" err="1"/>
              <a:t>inonma</a:t>
            </a:r>
            <a:r>
              <a:rPr lang="en-US" sz="2400" b="1" dirty="0"/>
              <a:t>, </a:t>
            </a:r>
            <a:endParaRPr lang="uz-Latn-UZ" sz="2400" b="1" dirty="0"/>
          </a:p>
          <a:p>
            <a:r>
              <a:rPr lang="en-US" sz="2400" b="1" dirty="0" err="1"/>
              <a:t>Qondur</a:t>
            </a:r>
            <a:r>
              <a:rPr lang="en-US" sz="2400" b="1" dirty="0"/>
              <a:t> </a:t>
            </a:r>
            <a:r>
              <a:rPr lang="en-US" sz="2400" b="1" dirty="0" err="1"/>
              <a:t>jigarim</a:t>
            </a:r>
            <a:r>
              <a:rPr lang="en-US" sz="2400" b="1" dirty="0"/>
              <a:t>, </a:t>
            </a:r>
            <a:r>
              <a:rPr lang="en-US" sz="2400" b="1" dirty="0" err="1"/>
              <a:t>xoh</a:t>
            </a:r>
            <a:r>
              <a:rPr lang="en-US" sz="2400" b="1" dirty="0"/>
              <a:t> </a:t>
            </a:r>
            <a:r>
              <a:rPr lang="en-US" sz="2400" b="1" dirty="0" err="1"/>
              <a:t>inon</a:t>
            </a:r>
            <a:r>
              <a:rPr lang="en-US" sz="2400" b="1" dirty="0"/>
              <a:t>, </a:t>
            </a:r>
            <a:r>
              <a:rPr lang="en-US" sz="2400" b="1" dirty="0" err="1"/>
              <a:t>xoh</a:t>
            </a:r>
            <a:r>
              <a:rPr lang="en-US" sz="2400" b="1" dirty="0"/>
              <a:t> </a:t>
            </a:r>
            <a:r>
              <a:rPr lang="en-US" sz="2400" b="1" dirty="0" err="1"/>
              <a:t>inonma</a:t>
            </a:r>
            <a:r>
              <a:rPr lang="en-US" sz="2400" b="1" dirty="0"/>
              <a:t>. </a:t>
            </a:r>
            <a:endParaRPr lang="uz-Latn-UZ" sz="2400" b="1" dirty="0"/>
          </a:p>
          <a:p>
            <a:r>
              <a:rPr lang="en-US" sz="2400" b="1" dirty="0"/>
              <a:t>  </a:t>
            </a:r>
            <a:endParaRPr lang="uz-Latn-UZ" sz="2400" b="1" dirty="0"/>
          </a:p>
          <a:p>
            <a:r>
              <a:rPr lang="en-US" sz="2400" b="1" dirty="0" err="1"/>
              <a:t>Hijron</a:t>
            </a:r>
            <a:r>
              <a:rPr lang="en-US" sz="2400" b="1" dirty="0"/>
              <a:t> </a:t>
            </a:r>
            <a:r>
              <a:rPr lang="en-US" sz="2400" b="1" dirty="0" err="1"/>
              <a:t>kechasi</a:t>
            </a:r>
            <a:r>
              <a:rPr lang="en-US" sz="2400" b="1" dirty="0"/>
              <a:t> </a:t>
            </a:r>
            <a:r>
              <a:rPr lang="en-US" sz="2400" b="1" dirty="0" err="1"/>
              <a:t>charxi</a:t>
            </a:r>
            <a:r>
              <a:rPr lang="en-US" sz="2400" b="1" dirty="0"/>
              <a:t> </a:t>
            </a:r>
            <a:r>
              <a:rPr lang="en-US" sz="2400" b="1" dirty="0" err="1"/>
              <a:t>falakka</a:t>
            </a:r>
            <a:r>
              <a:rPr lang="en-US" sz="2400" b="1" dirty="0"/>
              <a:t> </a:t>
            </a:r>
            <a:r>
              <a:rPr lang="en-US" sz="2400" b="1" dirty="0" err="1"/>
              <a:t>yetar</a:t>
            </a:r>
            <a:r>
              <a:rPr lang="en-US" sz="2400" b="1" dirty="0"/>
              <a:t>, </a:t>
            </a:r>
            <a:r>
              <a:rPr lang="en-US" sz="2400" b="1" dirty="0" err="1"/>
              <a:t>ey</a:t>
            </a:r>
            <a:r>
              <a:rPr lang="en-US" sz="2400" b="1" dirty="0"/>
              <a:t> </a:t>
            </a:r>
            <a:r>
              <a:rPr lang="en-US" sz="2400" b="1" dirty="0" err="1"/>
              <a:t>moh</a:t>
            </a:r>
            <a:r>
              <a:rPr lang="en-US" sz="2400" b="1" dirty="0"/>
              <a:t>, </a:t>
            </a:r>
            <a:endParaRPr lang="uz-Latn-UZ" sz="2400" b="1" dirty="0"/>
          </a:p>
          <a:p>
            <a:r>
              <a:rPr lang="en-US" sz="2400" b="1" dirty="0" err="1"/>
              <a:t>Ohi</a:t>
            </a:r>
            <a:r>
              <a:rPr lang="en-US" sz="2400" b="1" dirty="0"/>
              <a:t> </a:t>
            </a:r>
            <a:r>
              <a:rPr lang="en-US" sz="2400" b="1" dirty="0" err="1"/>
              <a:t>saharim</a:t>
            </a:r>
            <a:r>
              <a:rPr lang="en-US" sz="2400" b="1" dirty="0"/>
              <a:t>, </a:t>
            </a:r>
            <a:r>
              <a:rPr lang="en-US" sz="2400" b="1" dirty="0" err="1"/>
              <a:t>xoh</a:t>
            </a:r>
            <a:r>
              <a:rPr lang="en-US" sz="2400" b="1" dirty="0"/>
              <a:t> </a:t>
            </a:r>
            <a:r>
              <a:rPr lang="en-US" sz="2400" b="1" dirty="0" err="1"/>
              <a:t>inon</a:t>
            </a:r>
            <a:r>
              <a:rPr lang="en-US" sz="2400" b="1" dirty="0"/>
              <a:t>, </a:t>
            </a:r>
            <a:r>
              <a:rPr lang="en-US" sz="2400" b="1" dirty="0" err="1"/>
              <a:t>xoh</a:t>
            </a:r>
            <a:r>
              <a:rPr lang="en-US" sz="2400" b="1" dirty="0"/>
              <a:t> </a:t>
            </a:r>
            <a:r>
              <a:rPr lang="en-US" sz="2400" b="1" dirty="0" err="1"/>
              <a:t>inonma</a:t>
            </a:r>
            <a:r>
              <a:rPr lang="en-US" sz="2400" b="1" dirty="0"/>
              <a:t>.</a:t>
            </a:r>
            <a:r>
              <a:rPr lang="uz-Latn-UZ" sz="2400" b="1" dirty="0"/>
              <a:t>..</a:t>
            </a:r>
            <a:r>
              <a:rPr lang="en-US" sz="2400" b="1" dirty="0"/>
              <a:t>   </a:t>
            </a:r>
            <a:endParaRPr lang="uz-Latn-UZ" sz="2400" b="1" dirty="0"/>
          </a:p>
          <a:p>
            <a:r>
              <a:rPr lang="en-US" sz="2400" b="1" dirty="0"/>
              <a:t> </a:t>
            </a:r>
            <a:endParaRPr lang="uz-Latn-UZ" sz="2400" b="1" dirty="0"/>
          </a:p>
          <a:p>
            <a:r>
              <a:rPr lang="en-US" sz="2400" b="1" dirty="0" err="1"/>
              <a:t>Usruk</a:t>
            </a:r>
            <a:r>
              <a:rPr lang="en-US" sz="2400" b="1" dirty="0"/>
              <a:t> </a:t>
            </a:r>
            <a:r>
              <a:rPr lang="en-US" sz="2400" b="1" dirty="0" err="1"/>
              <a:t>ko‘zing</a:t>
            </a:r>
            <a:r>
              <a:rPr lang="en-US" sz="2400" b="1" dirty="0"/>
              <a:t> </a:t>
            </a:r>
            <a:r>
              <a:rPr lang="en-US" sz="2400" b="1" dirty="0" err="1"/>
              <a:t>ashkolina</a:t>
            </a:r>
            <a:r>
              <a:rPr lang="en-US" sz="2400" b="1" dirty="0"/>
              <a:t> </a:t>
            </a:r>
            <a:r>
              <a:rPr lang="en-US" sz="2400" b="1" dirty="0" err="1"/>
              <a:t>har</a:t>
            </a:r>
            <a:r>
              <a:rPr lang="en-US" sz="2400" b="1" dirty="0"/>
              <a:t> gah </a:t>
            </a:r>
            <a:r>
              <a:rPr lang="en-US" sz="2400" b="1" dirty="0" err="1"/>
              <a:t>nazar</a:t>
            </a:r>
            <a:r>
              <a:rPr lang="en-US" sz="2400" b="1" dirty="0"/>
              <a:t> </a:t>
            </a:r>
            <a:r>
              <a:rPr lang="en-US" sz="2400" b="1" dirty="0" err="1"/>
              <a:t>etsam</a:t>
            </a:r>
            <a:r>
              <a:rPr lang="en-US" sz="2400" b="1" dirty="0"/>
              <a:t>, </a:t>
            </a:r>
            <a:endParaRPr lang="uz-Latn-UZ" sz="2400" b="1" dirty="0"/>
          </a:p>
          <a:p>
            <a:r>
              <a:rPr lang="en-US" sz="2400" b="1" dirty="0" err="1"/>
              <a:t>Qolmas</a:t>
            </a:r>
            <a:r>
              <a:rPr lang="en-US" sz="2400" b="1" dirty="0"/>
              <a:t> </a:t>
            </a:r>
            <a:r>
              <a:rPr lang="en-US" sz="2400" b="1" dirty="0" err="1"/>
              <a:t>xabarim</a:t>
            </a:r>
            <a:r>
              <a:rPr lang="en-US" sz="2400" b="1" dirty="0"/>
              <a:t>, </a:t>
            </a:r>
            <a:r>
              <a:rPr lang="en-US" sz="2400" b="1" dirty="0" err="1"/>
              <a:t>xoh</a:t>
            </a:r>
            <a:r>
              <a:rPr lang="en-US" sz="2400" b="1" dirty="0"/>
              <a:t> </a:t>
            </a:r>
            <a:r>
              <a:rPr lang="en-US" sz="2400" b="1" dirty="0" err="1"/>
              <a:t>inon</a:t>
            </a:r>
            <a:r>
              <a:rPr lang="en-US" sz="2400" b="1" dirty="0"/>
              <a:t>, </a:t>
            </a:r>
            <a:r>
              <a:rPr lang="en-US" sz="2400" b="1" dirty="0" err="1"/>
              <a:t>xoh</a:t>
            </a:r>
            <a:r>
              <a:rPr lang="en-US" sz="2400" b="1" dirty="0"/>
              <a:t> </a:t>
            </a:r>
            <a:r>
              <a:rPr lang="en-US" sz="2400" b="1" dirty="0" err="1"/>
              <a:t>inonma</a:t>
            </a:r>
            <a:r>
              <a:rPr lang="en-US" sz="2400" b="1" dirty="0"/>
              <a:t>.</a:t>
            </a:r>
            <a:endParaRPr lang="uz-Latn-UZ" sz="2400" b="1" dirty="0"/>
          </a:p>
          <a:p>
            <a:r>
              <a:rPr lang="en-US" sz="2400" b="1" dirty="0"/>
              <a:t>   </a:t>
            </a:r>
            <a:endParaRPr lang="uz-Latn-UZ" sz="2400" b="1" dirty="0"/>
          </a:p>
          <a:p>
            <a:r>
              <a:rPr lang="en-US" sz="2400" b="1" dirty="0" err="1"/>
              <a:t>Ya’qub</a:t>
            </a:r>
            <a:r>
              <a:rPr lang="en-US" sz="2400" b="1" dirty="0"/>
              <a:t> </a:t>
            </a:r>
            <a:r>
              <a:rPr lang="en-US" sz="2400" b="1" dirty="0" err="1"/>
              <a:t>bikin</a:t>
            </a:r>
            <a:r>
              <a:rPr lang="en-US" sz="2400" b="1" dirty="0"/>
              <a:t> </a:t>
            </a:r>
            <a:r>
              <a:rPr lang="en-US" sz="2400" b="1" dirty="0" err="1"/>
              <a:t>ko‘p</a:t>
            </a:r>
            <a:r>
              <a:rPr lang="en-US" sz="2400" b="1" dirty="0"/>
              <a:t> </a:t>
            </a:r>
            <a:r>
              <a:rPr lang="en-US" sz="2400" b="1" dirty="0" err="1"/>
              <a:t>yig‘idin</a:t>
            </a:r>
            <a:r>
              <a:rPr lang="en-US" sz="2400" b="1" dirty="0"/>
              <a:t> </a:t>
            </a:r>
            <a:r>
              <a:rPr lang="en-US" sz="2400" b="1" dirty="0" err="1"/>
              <a:t>qolmadi</a:t>
            </a:r>
            <a:r>
              <a:rPr lang="en-US" sz="2400" b="1" dirty="0"/>
              <a:t> </a:t>
            </a:r>
            <a:r>
              <a:rPr lang="en-US" sz="2400" b="1" dirty="0" err="1"/>
              <a:t>sensiz</a:t>
            </a:r>
            <a:r>
              <a:rPr lang="en-US" sz="2400" b="1" dirty="0"/>
              <a:t> </a:t>
            </a:r>
            <a:endParaRPr lang="uz-Latn-UZ" sz="2400" b="1" dirty="0"/>
          </a:p>
          <a:p>
            <a:r>
              <a:rPr lang="en-US" sz="2400" b="1" dirty="0"/>
              <a:t>Nuri </a:t>
            </a:r>
            <a:r>
              <a:rPr lang="en-US" sz="2400" b="1" dirty="0" err="1"/>
              <a:t>basarim</a:t>
            </a:r>
            <a:r>
              <a:rPr lang="en-US" sz="2400" b="1" dirty="0"/>
              <a:t>, </a:t>
            </a:r>
            <a:r>
              <a:rPr lang="en-US" sz="2400" b="1" dirty="0" err="1"/>
              <a:t>xoh</a:t>
            </a:r>
            <a:r>
              <a:rPr lang="en-US" sz="2400" b="1" dirty="0"/>
              <a:t> </a:t>
            </a:r>
            <a:r>
              <a:rPr lang="en-US" sz="2400" b="1" dirty="0" err="1"/>
              <a:t>inon</a:t>
            </a:r>
            <a:r>
              <a:rPr lang="en-US" sz="2400" b="1" dirty="0"/>
              <a:t>, </a:t>
            </a:r>
            <a:r>
              <a:rPr lang="en-US" sz="2400" b="1" dirty="0" err="1"/>
              <a:t>xoh</a:t>
            </a:r>
            <a:r>
              <a:rPr lang="en-US" sz="2400" b="1" dirty="0"/>
              <a:t> </a:t>
            </a:r>
            <a:r>
              <a:rPr lang="en-US" sz="2400" b="1" dirty="0" err="1"/>
              <a:t>inonma</a:t>
            </a:r>
            <a:r>
              <a:rPr lang="uz-Latn-UZ" sz="2400" b="1" dirty="0"/>
              <a:t>...</a:t>
            </a:r>
            <a:endParaRPr lang="en-US" sz="2400" b="1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AA32BADD-1495-451F-8645-796BE7FFFD08}"/>
              </a:ext>
            </a:extLst>
          </p:cNvPr>
          <p:cNvSpPr txBox="1"/>
          <p:nvPr/>
        </p:nvSpPr>
        <p:spPr>
          <a:xfrm>
            <a:off x="14831687" y="75409"/>
            <a:ext cx="244329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endParaRPr 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399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4"/>
          <p:cNvSpPr txBox="1">
            <a:spLocks noGrp="1"/>
          </p:cNvSpPr>
          <p:nvPr>
            <p:ph type="title"/>
          </p:nvPr>
        </p:nvSpPr>
        <p:spPr>
          <a:xfrm>
            <a:off x="8769350" y="2655826"/>
            <a:ext cx="7683092" cy="947028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uz-Latn-UZ" sz="6600" b="1" dirty="0">
                <a:solidFill>
                  <a:schemeClr val="accent3">
                    <a:lumMod val="75000"/>
                  </a:schemeClr>
                </a:solidFill>
              </a:rPr>
              <a:t>BBB</a:t>
            </a:r>
            <a:endParaRPr sz="66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64" name="Google Shape;264;p34"/>
          <p:cNvSpPr/>
          <p:nvPr/>
        </p:nvSpPr>
        <p:spPr>
          <a:xfrm>
            <a:off x="3639404" y="15475334"/>
            <a:ext cx="663087" cy="587612"/>
          </a:xfrm>
          <a:custGeom>
            <a:avLst/>
            <a:gdLst/>
            <a:ahLst/>
            <a:cxnLst/>
            <a:rect l="l" t="t" r="r" b="b"/>
            <a:pathLst>
              <a:path w="13477" h="11943" extrusionOk="0">
                <a:moveTo>
                  <a:pt x="1735" y="1"/>
                </a:moveTo>
                <a:cubicBezTo>
                  <a:pt x="768" y="1"/>
                  <a:pt x="1" y="768"/>
                  <a:pt x="1" y="1735"/>
                </a:cubicBezTo>
                <a:lnTo>
                  <a:pt x="1" y="10175"/>
                </a:lnTo>
                <a:cubicBezTo>
                  <a:pt x="1" y="11142"/>
                  <a:pt x="768" y="11942"/>
                  <a:pt x="1735" y="11942"/>
                </a:cubicBezTo>
                <a:lnTo>
                  <a:pt x="11709" y="11942"/>
                </a:lnTo>
                <a:cubicBezTo>
                  <a:pt x="12676" y="11942"/>
                  <a:pt x="13477" y="11142"/>
                  <a:pt x="13477" y="10175"/>
                </a:cubicBezTo>
                <a:lnTo>
                  <a:pt x="13477" y="1735"/>
                </a:lnTo>
                <a:cubicBezTo>
                  <a:pt x="13477" y="768"/>
                  <a:pt x="12676" y="1"/>
                  <a:pt x="11709" y="1"/>
                </a:cubicBezTo>
                <a:close/>
              </a:path>
            </a:pathLst>
          </a:custGeom>
          <a:solidFill>
            <a:srgbClr val="E0E0E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65" name="Google Shape;265;p34"/>
          <p:cNvSpPr/>
          <p:nvPr/>
        </p:nvSpPr>
        <p:spPr>
          <a:xfrm>
            <a:off x="3639404" y="15475334"/>
            <a:ext cx="663087" cy="587612"/>
          </a:xfrm>
          <a:custGeom>
            <a:avLst/>
            <a:gdLst/>
            <a:ahLst/>
            <a:cxnLst/>
            <a:rect l="l" t="t" r="r" b="b"/>
            <a:pathLst>
              <a:path w="13477" h="11943" extrusionOk="0">
                <a:moveTo>
                  <a:pt x="1735" y="1"/>
                </a:moveTo>
                <a:cubicBezTo>
                  <a:pt x="768" y="1"/>
                  <a:pt x="1" y="768"/>
                  <a:pt x="1" y="1735"/>
                </a:cubicBezTo>
                <a:lnTo>
                  <a:pt x="1" y="10175"/>
                </a:lnTo>
                <a:cubicBezTo>
                  <a:pt x="1" y="11142"/>
                  <a:pt x="768" y="11942"/>
                  <a:pt x="1735" y="11942"/>
                </a:cubicBezTo>
                <a:lnTo>
                  <a:pt x="11709" y="11942"/>
                </a:lnTo>
                <a:cubicBezTo>
                  <a:pt x="12676" y="11942"/>
                  <a:pt x="13477" y="11142"/>
                  <a:pt x="13477" y="10175"/>
                </a:cubicBezTo>
                <a:lnTo>
                  <a:pt x="13477" y="1735"/>
                </a:lnTo>
                <a:cubicBezTo>
                  <a:pt x="13477" y="768"/>
                  <a:pt x="12676" y="1"/>
                  <a:pt x="11709" y="1"/>
                </a:cubicBezTo>
                <a:close/>
              </a:path>
            </a:pathLst>
          </a:custGeom>
          <a:solidFill>
            <a:srgbClr val="E0E0E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66" name="Google Shape;266;p34"/>
          <p:cNvSpPr/>
          <p:nvPr/>
        </p:nvSpPr>
        <p:spPr>
          <a:xfrm>
            <a:off x="3698494" y="15530637"/>
            <a:ext cx="536689" cy="472087"/>
          </a:xfrm>
          <a:custGeom>
            <a:avLst/>
            <a:gdLst/>
            <a:ahLst/>
            <a:cxnLst/>
            <a:rect l="l" t="t" r="r" b="b"/>
            <a:pathLst>
              <a:path w="10908" h="9595" extrusionOk="0">
                <a:moveTo>
                  <a:pt x="5449" y="0"/>
                </a:moveTo>
                <a:cubicBezTo>
                  <a:pt x="4833" y="0"/>
                  <a:pt x="4207" y="121"/>
                  <a:pt x="3603" y="378"/>
                </a:cubicBezTo>
                <a:cubicBezTo>
                  <a:pt x="1168" y="1412"/>
                  <a:pt x="0" y="4214"/>
                  <a:pt x="1034" y="6649"/>
                </a:cubicBezTo>
                <a:cubicBezTo>
                  <a:pt x="1787" y="8480"/>
                  <a:pt x="3578" y="9595"/>
                  <a:pt x="5455" y="9595"/>
                </a:cubicBezTo>
                <a:cubicBezTo>
                  <a:pt x="6074" y="9595"/>
                  <a:pt x="6702" y="9474"/>
                  <a:pt x="7306" y="9217"/>
                </a:cubicBezTo>
                <a:cubicBezTo>
                  <a:pt x="9741" y="8183"/>
                  <a:pt x="10908" y="5381"/>
                  <a:pt x="9874" y="2946"/>
                </a:cubicBezTo>
                <a:cubicBezTo>
                  <a:pt x="9096" y="1115"/>
                  <a:pt x="7319" y="0"/>
                  <a:pt x="5449" y="0"/>
                </a:cubicBezTo>
                <a:close/>
              </a:path>
            </a:pathLst>
          </a:custGeom>
          <a:solidFill>
            <a:srgbClr val="BDBDB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67" name="Google Shape;267;p34"/>
          <p:cNvSpPr/>
          <p:nvPr/>
        </p:nvSpPr>
        <p:spPr>
          <a:xfrm>
            <a:off x="5032939" y="3923998"/>
            <a:ext cx="136534" cy="97962"/>
          </a:xfrm>
          <a:custGeom>
            <a:avLst/>
            <a:gdLst/>
            <a:ahLst/>
            <a:cxnLst/>
            <a:rect l="l" t="t" r="r" b="b"/>
            <a:pathLst>
              <a:path w="3069" h="2202" extrusionOk="0">
                <a:moveTo>
                  <a:pt x="0" y="0"/>
                </a:moveTo>
                <a:lnTo>
                  <a:pt x="0" y="1635"/>
                </a:lnTo>
                <a:cubicBezTo>
                  <a:pt x="0" y="1935"/>
                  <a:pt x="234" y="2202"/>
                  <a:pt x="567" y="2202"/>
                </a:cubicBezTo>
                <a:lnTo>
                  <a:pt x="2502" y="2202"/>
                </a:lnTo>
                <a:cubicBezTo>
                  <a:pt x="2802" y="2202"/>
                  <a:pt x="3069" y="1935"/>
                  <a:pt x="3069" y="1635"/>
                </a:cubicBezTo>
                <a:lnTo>
                  <a:pt x="3069" y="0"/>
                </a:lnTo>
                <a:close/>
              </a:path>
            </a:pathLst>
          </a:custGeom>
          <a:solidFill>
            <a:srgbClr val="75757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68" name="Google Shape;268;p34"/>
          <p:cNvSpPr/>
          <p:nvPr/>
        </p:nvSpPr>
        <p:spPr>
          <a:xfrm>
            <a:off x="1296556" y="4268039"/>
            <a:ext cx="16700890" cy="5247436"/>
          </a:xfrm>
          <a:custGeom>
            <a:avLst/>
            <a:gdLst/>
            <a:ahLst/>
            <a:cxnLst/>
            <a:rect l="l" t="t" r="r" b="b"/>
            <a:pathLst>
              <a:path w="375403" h="117952" extrusionOk="0">
                <a:moveTo>
                  <a:pt x="84061" y="0"/>
                </a:moveTo>
                <a:lnTo>
                  <a:pt x="84061" y="5104"/>
                </a:lnTo>
                <a:cubicBezTo>
                  <a:pt x="84061" y="7172"/>
                  <a:pt x="82360" y="8873"/>
                  <a:pt x="80258" y="8873"/>
                </a:cubicBezTo>
                <a:lnTo>
                  <a:pt x="19081" y="8873"/>
                </a:lnTo>
                <a:cubicBezTo>
                  <a:pt x="8574" y="8873"/>
                  <a:pt x="1" y="17446"/>
                  <a:pt x="1" y="27954"/>
                </a:cubicBezTo>
                <a:cubicBezTo>
                  <a:pt x="1" y="38495"/>
                  <a:pt x="8574" y="47067"/>
                  <a:pt x="19081" y="47067"/>
                </a:cubicBezTo>
                <a:lnTo>
                  <a:pt x="151743" y="47067"/>
                </a:lnTo>
                <a:cubicBezTo>
                  <a:pt x="160749" y="47067"/>
                  <a:pt x="168088" y="54373"/>
                  <a:pt x="168088" y="63413"/>
                </a:cubicBezTo>
                <a:cubicBezTo>
                  <a:pt x="168088" y="72419"/>
                  <a:pt x="160749" y="79758"/>
                  <a:pt x="151743" y="79758"/>
                </a:cubicBezTo>
                <a:lnTo>
                  <a:pt x="19081" y="79758"/>
                </a:lnTo>
                <a:cubicBezTo>
                  <a:pt x="8574" y="79758"/>
                  <a:pt x="1" y="88330"/>
                  <a:pt x="1" y="98838"/>
                </a:cubicBezTo>
                <a:cubicBezTo>
                  <a:pt x="1" y="109379"/>
                  <a:pt x="8574" y="117952"/>
                  <a:pt x="19081" y="117952"/>
                </a:cubicBezTo>
                <a:lnTo>
                  <a:pt x="375402" y="117952"/>
                </a:lnTo>
                <a:cubicBezTo>
                  <a:pt x="375169" y="117051"/>
                  <a:pt x="374969" y="116117"/>
                  <a:pt x="374802" y="115216"/>
                </a:cubicBezTo>
                <a:lnTo>
                  <a:pt x="19081" y="115216"/>
                </a:lnTo>
                <a:cubicBezTo>
                  <a:pt x="10075" y="115216"/>
                  <a:pt x="2736" y="107878"/>
                  <a:pt x="2736" y="98838"/>
                </a:cubicBezTo>
                <a:cubicBezTo>
                  <a:pt x="2736" y="89831"/>
                  <a:pt x="10075" y="82493"/>
                  <a:pt x="19081" y="82493"/>
                </a:cubicBezTo>
                <a:lnTo>
                  <a:pt x="151743" y="82493"/>
                </a:lnTo>
                <a:cubicBezTo>
                  <a:pt x="162250" y="82493"/>
                  <a:pt x="170823" y="73920"/>
                  <a:pt x="170823" y="63413"/>
                </a:cubicBezTo>
                <a:cubicBezTo>
                  <a:pt x="170823" y="52872"/>
                  <a:pt x="162250" y="44299"/>
                  <a:pt x="151743" y="44299"/>
                </a:cubicBezTo>
                <a:lnTo>
                  <a:pt x="19081" y="44299"/>
                </a:lnTo>
                <a:cubicBezTo>
                  <a:pt x="10075" y="44299"/>
                  <a:pt x="2736" y="36960"/>
                  <a:pt x="2736" y="27954"/>
                </a:cubicBezTo>
                <a:cubicBezTo>
                  <a:pt x="2736" y="18947"/>
                  <a:pt x="10075" y="11609"/>
                  <a:pt x="19081" y="11609"/>
                </a:cubicBezTo>
                <a:lnTo>
                  <a:pt x="80258" y="11609"/>
                </a:lnTo>
                <a:cubicBezTo>
                  <a:pt x="83861" y="11609"/>
                  <a:pt x="86796" y="8673"/>
                  <a:pt x="86796" y="5104"/>
                </a:cubicBezTo>
                <a:lnTo>
                  <a:pt x="8679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69" name="Google Shape;269;p34"/>
          <p:cNvSpPr/>
          <p:nvPr/>
        </p:nvSpPr>
        <p:spPr>
          <a:xfrm>
            <a:off x="4555107" y="2605378"/>
            <a:ext cx="1090753" cy="1381616"/>
          </a:xfrm>
          <a:custGeom>
            <a:avLst/>
            <a:gdLst/>
            <a:ahLst/>
            <a:cxnLst/>
            <a:rect l="l" t="t" r="r" b="b"/>
            <a:pathLst>
              <a:path w="24518" h="31056" extrusionOk="0">
                <a:moveTo>
                  <a:pt x="12276" y="0"/>
                </a:moveTo>
                <a:cubicBezTo>
                  <a:pt x="12276" y="0"/>
                  <a:pt x="0" y="0"/>
                  <a:pt x="0" y="12209"/>
                </a:cubicBezTo>
                <a:cubicBezTo>
                  <a:pt x="0" y="21149"/>
                  <a:pt x="6738" y="21616"/>
                  <a:pt x="6638" y="28955"/>
                </a:cubicBezTo>
                <a:cubicBezTo>
                  <a:pt x="6638" y="28955"/>
                  <a:pt x="6638" y="31056"/>
                  <a:pt x="8473" y="31056"/>
                </a:cubicBezTo>
                <a:lnTo>
                  <a:pt x="16045" y="31056"/>
                </a:lnTo>
                <a:cubicBezTo>
                  <a:pt x="17880" y="31056"/>
                  <a:pt x="17880" y="28955"/>
                  <a:pt x="17880" y="28955"/>
                </a:cubicBezTo>
                <a:cubicBezTo>
                  <a:pt x="17780" y="21616"/>
                  <a:pt x="24518" y="21149"/>
                  <a:pt x="24518" y="12209"/>
                </a:cubicBezTo>
                <a:cubicBezTo>
                  <a:pt x="24518" y="0"/>
                  <a:pt x="12276" y="0"/>
                  <a:pt x="1227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70" name="Google Shape;270;p34"/>
          <p:cNvSpPr/>
          <p:nvPr/>
        </p:nvSpPr>
        <p:spPr>
          <a:xfrm>
            <a:off x="4811872" y="3923998"/>
            <a:ext cx="578787" cy="372541"/>
          </a:xfrm>
          <a:custGeom>
            <a:avLst/>
            <a:gdLst/>
            <a:ahLst/>
            <a:cxnLst/>
            <a:rect l="l" t="t" r="r" b="b"/>
            <a:pathLst>
              <a:path w="13010" h="8374" extrusionOk="0">
                <a:moveTo>
                  <a:pt x="701" y="0"/>
                </a:moveTo>
                <a:cubicBezTo>
                  <a:pt x="300" y="0"/>
                  <a:pt x="0" y="301"/>
                  <a:pt x="0" y="701"/>
                </a:cubicBezTo>
                <a:lnTo>
                  <a:pt x="0" y="3336"/>
                </a:lnTo>
                <a:cubicBezTo>
                  <a:pt x="0" y="4971"/>
                  <a:pt x="934" y="6505"/>
                  <a:pt x="2435" y="7206"/>
                </a:cubicBezTo>
                <a:lnTo>
                  <a:pt x="4970" y="8373"/>
                </a:lnTo>
                <a:lnTo>
                  <a:pt x="8039" y="8373"/>
                </a:lnTo>
                <a:lnTo>
                  <a:pt x="10541" y="7206"/>
                </a:lnTo>
                <a:cubicBezTo>
                  <a:pt x="12042" y="6505"/>
                  <a:pt x="13009" y="4971"/>
                  <a:pt x="13009" y="3336"/>
                </a:cubicBezTo>
                <a:lnTo>
                  <a:pt x="13009" y="701"/>
                </a:lnTo>
                <a:cubicBezTo>
                  <a:pt x="13009" y="301"/>
                  <a:pt x="12676" y="0"/>
                  <a:pt x="12309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71" name="Google Shape;271;p34"/>
          <p:cNvSpPr/>
          <p:nvPr/>
        </p:nvSpPr>
        <p:spPr>
          <a:xfrm>
            <a:off x="3754288" y="15552482"/>
            <a:ext cx="431693" cy="431693"/>
          </a:xfrm>
          <a:custGeom>
            <a:avLst/>
            <a:gdLst/>
            <a:ahLst/>
            <a:cxnLst/>
            <a:rect l="l" t="t" r="r" b="b"/>
            <a:pathLst>
              <a:path w="8774" h="8774" extrusionOk="0">
                <a:moveTo>
                  <a:pt x="4404" y="0"/>
                </a:moveTo>
                <a:cubicBezTo>
                  <a:pt x="1969" y="0"/>
                  <a:pt x="1" y="1968"/>
                  <a:pt x="1" y="4404"/>
                </a:cubicBezTo>
                <a:cubicBezTo>
                  <a:pt x="1" y="6839"/>
                  <a:pt x="1969" y="8773"/>
                  <a:pt x="4404" y="8773"/>
                </a:cubicBezTo>
                <a:cubicBezTo>
                  <a:pt x="6805" y="8773"/>
                  <a:pt x="8773" y="6839"/>
                  <a:pt x="8773" y="4404"/>
                </a:cubicBezTo>
                <a:cubicBezTo>
                  <a:pt x="8773" y="1968"/>
                  <a:pt x="6805" y="0"/>
                  <a:pt x="4404" y="0"/>
                </a:cubicBezTo>
                <a:close/>
              </a:path>
            </a:pathLst>
          </a:custGeom>
          <a:solidFill>
            <a:srgbClr val="FAFAF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72" name="Google Shape;272;p34"/>
          <p:cNvSpPr/>
          <p:nvPr/>
        </p:nvSpPr>
        <p:spPr>
          <a:xfrm>
            <a:off x="3754288" y="15780629"/>
            <a:ext cx="431693" cy="282318"/>
          </a:xfrm>
          <a:custGeom>
            <a:avLst/>
            <a:gdLst/>
            <a:ahLst/>
            <a:cxnLst/>
            <a:rect l="l" t="t" r="r" b="b"/>
            <a:pathLst>
              <a:path w="8774" h="5738" extrusionOk="0">
                <a:moveTo>
                  <a:pt x="1" y="0"/>
                </a:moveTo>
                <a:cubicBezTo>
                  <a:pt x="34" y="1134"/>
                  <a:pt x="401" y="3436"/>
                  <a:pt x="1001" y="5737"/>
                </a:cubicBezTo>
                <a:lnTo>
                  <a:pt x="7773" y="5737"/>
                </a:lnTo>
                <a:cubicBezTo>
                  <a:pt x="8373" y="3436"/>
                  <a:pt x="8740" y="1134"/>
                  <a:pt x="8773" y="0"/>
                </a:cubicBezTo>
                <a:lnTo>
                  <a:pt x="8773" y="0"/>
                </a:lnTo>
                <a:cubicBezTo>
                  <a:pt x="8673" y="2302"/>
                  <a:pt x="6739" y="4136"/>
                  <a:pt x="4404" y="4136"/>
                </a:cubicBezTo>
                <a:cubicBezTo>
                  <a:pt x="2035" y="4136"/>
                  <a:pt x="134" y="2302"/>
                  <a:pt x="1" y="0"/>
                </a:cubicBezTo>
                <a:close/>
              </a:path>
            </a:pathLst>
          </a:custGeom>
          <a:solidFill>
            <a:srgbClr val="35353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73" name="Google Shape;273;p34"/>
          <p:cNvSpPr/>
          <p:nvPr/>
        </p:nvSpPr>
        <p:spPr>
          <a:xfrm>
            <a:off x="4583337" y="2605378"/>
            <a:ext cx="457069" cy="501335"/>
          </a:xfrm>
          <a:custGeom>
            <a:avLst/>
            <a:gdLst/>
            <a:ahLst/>
            <a:cxnLst/>
            <a:rect l="l" t="t" r="r" b="b"/>
            <a:pathLst>
              <a:path w="10274" h="11269" extrusionOk="0">
                <a:moveTo>
                  <a:pt x="7923" y="0"/>
                </a:moveTo>
                <a:cubicBezTo>
                  <a:pt x="6438" y="0"/>
                  <a:pt x="4299" y="1520"/>
                  <a:pt x="2635" y="3882"/>
                </a:cubicBezTo>
                <a:cubicBezTo>
                  <a:pt x="567" y="6850"/>
                  <a:pt x="0" y="10019"/>
                  <a:pt x="1368" y="10987"/>
                </a:cubicBezTo>
                <a:cubicBezTo>
                  <a:pt x="1644" y="11178"/>
                  <a:pt x="1974" y="11269"/>
                  <a:pt x="2342" y="11269"/>
                </a:cubicBezTo>
                <a:cubicBezTo>
                  <a:pt x="3836" y="11269"/>
                  <a:pt x="5952" y="9767"/>
                  <a:pt x="7639" y="7384"/>
                </a:cubicBezTo>
                <a:cubicBezTo>
                  <a:pt x="9707" y="4449"/>
                  <a:pt x="10274" y="1246"/>
                  <a:pt x="8873" y="279"/>
                </a:cubicBezTo>
                <a:cubicBezTo>
                  <a:pt x="8606" y="90"/>
                  <a:pt x="8284" y="0"/>
                  <a:pt x="7923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74" name="Google Shape;274;p34"/>
          <p:cNvSpPr/>
          <p:nvPr/>
        </p:nvSpPr>
        <p:spPr>
          <a:xfrm>
            <a:off x="5035873" y="1989053"/>
            <a:ext cx="130661" cy="520909"/>
          </a:xfrm>
          <a:custGeom>
            <a:avLst/>
            <a:gdLst/>
            <a:ahLst/>
            <a:cxnLst/>
            <a:rect l="l" t="t" r="r" b="b"/>
            <a:pathLst>
              <a:path w="2937" h="11709" extrusionOk="0">
                <a:moveTo>
                  <a:pt x="1469" y="0"/>
                </a:moveTo>
                <a:cubicBezTo>
                  <a:pt x="635" y="0"/>
                  <a:pt x="1" y="634"/>
                  <a:pt x="1" y="1468"/>
                </a:cubicBezTo>
                <a:lnTo>
                  <a:pt x="1" y="10241"/>
                </a:lnTo>
                <a:cubicBezTo>
                  <a:pt x="1" y="11075"/>
                  <a:pt x="635" y="11709"/>
                  <a:pt x="1469" y="11709"/>
                </a:cubicBezTo>
                <a:cubicBezTo>
                  <a:pt x="2269" y="11709"/>
                  <a:pt x="2936" y="11075"/>
                  <a:pt x="2936" y="10241"/>
                </a:cubicBezTo>
                <a:lnTo>
                  <a:pt x="2936" y="1468"/>
                </a:lnTo>
                <a:cubicBezTo>
                  <a:pt x="2936" y="634"/>
                  <a:pt x="2269" y="0"/>
                  <a:pt x="1469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75" name="Google Shape;275;p34"/>
          <p:cNvSpPr/>
          <p:nvPr/>
        </p:nvSpPr>
        <p:spPr>
          <a:xfrm>
            <a:off x="5543392" y="2315876"/>
            <a:ext cx="419965" cy="407376"/>
          </a:xfrm>
          <a:custGeom>
            <a:avLst/>
            <a:gdLst/>
            <a:ahLst/>
            <a:cxnLst/>
            <a:rect l="l" t="t" r="r" b="b"/>
            <a:pathLst>
              <a:path w="9440" h="9157" extrusionOk="0">
                <a:moveTo>
                  <a:pt x="7839" y="0"/>
                </a:moveTo>
                <a:cubicBezTo>
                  <a:pt x="7464" y="0"/>
                  <a:pt x="7088" y="142"/>
                  <a:pt x="6805" y="426"/>
                </a:cubicBezTo>
                <a:lnTo>
                  <a:pt x="567" y="6664"/>
                </a:lnTo>
                <a:cubicBezTo>
                  <a:pt x="0" y="7231"/>
                  <a:pt x="0" y="8165"/>
                  <a:pt x="567" y="8732"/>
                </a:cubicBezTo>
                <a:cubicBezTo>
                  <a:pt x="851" y="9015"/>
                  <a:pt x="1226" y="9157"/>
                  <a:pt x="1605" y="9157"/>
                </a:cubicBezTo>
                <a:cubicBezTo>
                  <a:pt x="1985" y="9157"/>
                  <a:pt x="2368" y="9015"/>
                  <a:pt x="2669" y="8732"/>
                </a:cubicBezTo>
                <a:lnTo>
                  <a:pt x="8873" y="2527"/>
                </a:lnTo>
                <a:cubicBezTo>
                  <a:pt x="9440" y="1927"/>
                  <a:pt x="9440" y="993"/>
                  <a:pt x="8873" y="426"/>
                </a:cubicBezTo>
                <a:cubicBezTo>
                  <a:pt x="8590" y="142"/>
                  <a:pt x="8214" y="0"/>
                  <a:pt x="7839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76" name="Google Shape;276;p34"/>
          <p:cNvSpPr/>
          <p:nvPr/>
        </p:nvSpPr>
        <p:spPr>
          <a:xfrm>
            <a:off x="5762964" y="3106400"/>
            <a:ext cx="522422" cy="132129"/>
          </a:xfrm>
          <a:custGeom>
            <a:avLst/>
            <a:gdLst/>
            <a:ahLst/>
            <a:cxnLst/>
            <a:rect l="l" t="t" r="r" b="b"/>
            <a:pathLst>
              <a:path w="11743" h="2970" extrusionOk="0">
                <a:moveTo>
                  <a:pt x="1469" y="0"/>
                </a:moveTo>
                <a:cubicBezTo>
                  <a:pt x="668" y="0"/>
                  <a:pt x="1" y="668"/>
                  <a:pt x="1" y="1468"/>
                </a:cubicBezTo>
                <a:cubicBezTo>
                  <a:pt x="1" y="2302"/>
                  <a:pt x="668" y="2969"/>
                  <a:pt x="1469" y="2969"/>
                </a:cubicBezTo>
                <a:lnTo>
                  <a:pt x="10275" y="2969"/>
                </a:lnTo>
                <a:cubicBezTo>
                  <a:pt x="11076" y="2969"/>
                  <a:pt x="11743" y="2302"/>
                  <a:pt x="11743" y="1468"/>
                </a:cubicBezTo>
                <a:cubicBezTo>
                  <a:pt x="11743" y="668"/>
                  <a:pt x="11076" y="0"/>
                  <a:pt x="1027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77" name="Google Shape;277;p34"/>
          <p:cNvSpPr/>
          <p:nvPr/>
        </p:nvSpPr>
        <p:spPr>
          <a:xfrm>
            <a:off x="5543392" y="3621654"/>
            <a:ext cx="419965" cy="407421"/>
          </a:xfrm>
          <a:custGeom>
            <a:avLst/>
            <a:gdLst/>
            <a:ahLst/>
            <a:cxnLst/>
            <a:rect l="l" t="t" r="r" b="b"/>
            <a:pathLst>
              <a:path w="9440" h="9158" extrusionOk="0">
                <a:moveTo>
                  <a:pt x="1605" y="1"/>
                </a:moveTo>
                <a:cubicBezTo>
                  <a:pt x="1226" y="1"/>
                  <a:pt x="851" y="143"/>
                  <a:pt x="567" y="426"/>
                </a:cubicBezTo>
                <a:cubicBezTo>
                  <a:pt x="0" y="993"/>
                  <a:pt x="0" y="1927"/>
                  <a:pt x="567" y="2494"/>
                </a:cubicBezTo>
                <a:lnTo>
                  <a:pt x="6805" y="8732"/>
                </a:lnTo>
                <a:cubicBezTo>
                  <a:pt x="7088" y="9016"/>
                  <a:pt x="7464" y="9157"/>
                  <a:pt x="7839" y="9157"/>
                </a:cubicBezTo>
                <a:cubicBezTo>
                  <a:pt x="8214" y="9157"/>
                  <a:pt x="8590" y="9016"/>
                  <a:pt x="8873" y="8732"/>
                </a:cubicBezTo>
                <a:cubicBezTo>
                  <a:pt x="9440" y="8132"/>
                  <a:pt x="9440" y="7231"/>
                  <a:pt x="8873" y="6631"/>
                </a:cubicBezTo>
                <a:lnTo>
                  <a:pt x="2669" y="426"/>
                </a:lnTo>
                <a:cubicBezTo>
                  <a:pt x="2368" y="143"/>
                  <a:pt x="1985" y="1"/>
                  <a:pt x="1605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78" name="Google Shape;278;p34"/>
          <p:cNvSpPr/>
          <p:nvPr/>
        </p:nvSpPr>
        <p:spPr>
          <a:xfrm>
            <a:off x="4237564" y="2315876"/>
            <a:ext cx="420011" cy="407376"/>
          </a:xfrm>
          <a:custGeom>
            <a:avLst/>
            <a:gdLst/>
            <a:ahLst/>
            <a:cxnLst/>
            <a:rect l="l" t="t" r="r" b="b"/>
            <a:pathLst>
              <a:path w="9441" h="9157" extrusionOk="0">
                <a:moveTo>
                  <a:pt x="1631" y="0"/>
                </a:moveTo>
                <a:cubicBezTo>
                  <a:pt x="1252" y="0"/>
                  <a:pt x="868" y="142"/>
                  <a:pt x="568" y="426"/>
                </a:cubicBezTo>
                <a:cubicBezTo>
                  <a:pt x="1" y="993"/>
                  <a:pt x="1" y="1927"/>
                  <a:pt x="568" y="2527"/>
                </a:cubicBezTo>
                <a:lnTo>
                  <a:pt x="6806" y="8732"/>
                </a:lnTo>
                <a:cubicBezTo>
                  <a:pt x="7089" y="9015"/>
                  <a:pt x="7464" y="9157"/>
                  <a:pt x="7840" y="9157"/>
                </a:cubicBezTo>
                <a:cubicBezTo>
                  <a:pt x="8215" y="9157"/>
                  <a:pt x="8590" y="9015"/>
                  <a:pt x="8874" y="8732"/>
                </a:cubicBezTo>
                <a:cubicBezTo>
                  <a:pt x="9441" y="8165"/>
                  <a:pt x="9441" y="7231"/>
                  <a:pt x="8874" y="6664"/>
                </a:cubicBezTo>
                <a:lnTo>
                  <a:pt x="2669" y="426"/>
                </a:lnTo>
                <a:cubicBezTo>
                  <a:pt x="2386" y="142"/>
                  <a:pt x="2011" y="0"/>
                  <a:pt x="163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79" name="Google Shape;279;p34"/>
          <p:cNvSpPr/>
          <p:nvPr/>
        </p:nvSpPr>
        <p:spPr>
          <a:xfrm>
            <a:off x="3917060" y="3106400"/>
            <a:ext cx="522422" cy="132129"/>
          </a:xfrm>
          <a:custGeom>
            <a:avLst/>
            <a:gdLst/>
            <a:ahLst/>
            <a:cxnLst/>
            <a:rect l="l" t="t" r="r" b="b"/>
            <a:pathLst>
              <a:path w="11743" h="2970" extrusionOk="0">
                <a:moveTo>
                  <a:pt x="1468" y="0"/>
                </a:moveTo>
                <a:cubicBezTo>
                  <a:pt x="668" y="0"/>
                  <a:pt x="1" y="668"/>
                  <a:pt x="1" y="1468"/>
                </a:cubicBezTo>
                <a:cubicBezTo>
                  <a:pt x="1" y="2302"/>
                  <a:pt x="668" y="2969"/>
                  <a:pt x="1468" y="2969"/>
                </a:cubicBezTo>
                <a:lnTo>
                  <a:pt x="10275" y="2969"/>
                </a:lnTo>
                <a:cubicBezTo>
                  <a:pt x="11075" y="2969"/>
                  <a:pt x="11742" y="2302"/>
                  <a:pt x="11742" y="1468"/>
                </a:cubicBezTo>
                <a:cubicBezTo>
                  <a:pt x="11742" y="668"/>
                  <a:pt x="11075" y="0"/>
                  <a:pt x="1027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80" name="Google Shape;280;p34"/>
          <p:cNvSpPr/>
          <p:nvPr/>
        </p:nvSpPr>
        <p:spPr>
          <a:xfrm>
            <a:off x="4237564" y="3621654"/>
            <a:ext cx="420011" cy="407421"/>
          </a:xfrm>
          <a:custGeom>
            <a:avLst/>
            <a:gdLst/>
            <a:ahLst/>
            <a:cxnLst/>
            <a:rect l="l" t="t" r="r" b="b"/>
            <a:pathLst>
              <a:path w="9441" h="9158" extrusionOk="0">
                <a:moveTo>
                  <a:pt x="7840" y="1"/>
                </a:moveTo>
                <a:cubicBezTo>
                  <a:pt x="7464" y="1"/>
                  <a:pt x="7089" y="143"/>
                  <a:pt x="6806" y="426"/>
                </a:cubicBezTo>
                <a:lnTo>
                  <a:pt x="568" y="6631"/>
                </a:lnTo>
                <a:cubicBezTo>
                  <a:pt x="1" y="7231"/>
                  <a:pt x="1" y="8132"/>
                  <a:pt x="568" y="8732"/>
                </a:cubicBezTo>
                <a:cubicBezTo>
                  <a:pt x="868" y="9016"/>
                  <a:pt x="1252" y="9157"/>
                  <a:pt x="1631" y="9157"/>
                </a:cubicBezTo>
                <a:cubicBezTo>
                  <a:pt x="2011" y="9157"/>
                  <a:pt x="2386" y="9016"/>
                  <a:pt x="2669" y="8732"/>
                </a:cubicBezTo>
                <a:lnTo>
                  <a:pt x="8874" y="2494"/>
                </a:lnTo>
                <a:cubicBezTo>
                  <a:pt x="9441" y="1927"/>
                  <a:pt x="9441" y="993"/>
                  <a:pt x="8874" y="426"/>
                </a:cubicBezTo>
                <a:cubicBezTo>
                  <a:pt x="8590" y="143"/>
                  <a:pt x="8215" y="1"/>
                  <a:pt x="7840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281" name="Google Shape;281;p34"/>
          <p:cNvGrpSpPr/>
          <p:nvPr/>
        </p:nvGrpSpPr>
        <p:grpSpPr>
          <a:xfrm>
            <a:off x="7363728" y="4828978"/>
            <a:ext cx="716742" cy="725730"/>
            <a:chOff x="6665701" y="1263473"/>
            <a:chExt cx="364188" cy="368755"/>
          </a:xfrm>
        </p:grpSpPr>
        <p:sp>
          <p:nvSpPr>
            <p:cNvPr id="282" name="Google Shape;282;p34"/>
            <p:cNvSpPr/>
            <p:nvPr/>
          </p:nvSpPr>
          <p:spPr>
            <a:xfrm>
              <a:off x="6665701" y="1417286"/>
              <a:ext cx="97292" cy="214928"/>
            </a:xfrm>
            <a:custGeom>
              <a:avLst/>
              <a:gdLst/>
              <a:ahLst/>
              <a:cxnLst/>
              <a:rect l="l" t="t" r="r" b="b"/>
              <a:pathLst>
                <a:path w="4304" h="9508" extrusionOk="0">
                  <a:moveTo>
                    <a:pt x="0" y="1"/>
                  </a:moveTo>
                  <a:lnTo>
                    <a:pt x="0" y="9507"/>
                  </a:lnTo>
                  <a:lnTo>
                    <a:pt x="4303" y="9507"/>
                  </a:lnTo>
                  <a:lnTo>
                    <a:pt x="430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3" name="Google Shape;283;p34"/>
            <p:cNvSpPr/>
            <p:nvPr/>
          </p:nvSpPr>
          <p:spPr>
            <a:xfrm>
              <a:off x="6799149" y="1340391"/>
              <a:ext cx="97292" cy="291831"/>
            </a:xfrm>
            <a:custGeom>
              <a:avLst/>
              <a:gdLst/>
              <a:ahLst/>
              <a:cxnLst/>
              <a:rect l="l" t="t" r="r" b="b"/>
              <a:pathLst>
                <a:path w="4304" h="12910" extrusionOk="0">
                  <a:moveTo>
                    <a:pt x="1" y="0"/>
                  </a:moveTo>
                  <a:lnTo>
                    <a:pt x="1" y="12909"/>
                  </a:lnTo>
                  <a:lnTo>
                    <a:pt x="4304" y="12909"/>
                  </a:lnTo>
                  <a:lnTo>
                    <a:pt x="430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4" name="Google Shape;284;p34"/>
            <p:cNvSpPr/>
            <p:nvPr/>
          </p:nvSpPr>
          <p:spPr>
            <a:xfrm>
              <a:off x="6932597" y="1263473"/>
              <a:ext cx="97292" cy="368755"/>
            </a:xfrm>
            <a:custGeom>
              <a:avLst/>
              <a:gdLst/>
              <a:ahLst/>
              <a:cxnLst/>
              <a:rect l="l" t="t" r="r" b="b"/>
              <a:pathLst>
                <a:path w="4304" h="16313" extrusionOk="0">
                  <a:moveTo>
                    <a:pt x="1" y="1"/>
                  </a:moveTo>
                  <a:lnTo>
                    <a:pt x="1" y="16312"/>
                  </a:lnTo>
                  <a:lnTo>
                    <a:pt x="4304" y="16312"/>
                  </a:lnTo>
                  <a:lnTo>
                    <a:pt x="430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85" name="Google Shape;285;p34"/>
          <p:cNvSpPr/>
          <p:nvPr/>
        </p:nvSpPr>
        <p:spPr>
          <a:xfrm>
            <a:off x="6793583" y="4828978"/>
            <a:ext cx="16372" cy="725730"/>
          </a:xfrm>
          <a:custGeom>
            <a:avLst/>
            <a:gdLst/>
            <a:ahLst/>
            <a:cxnLst/>
            <a:rect l="l" t="t" r="r" b="b"/>
            <a:pathLst>
              <a:path w="368" h="16313" extrusionOk="0">
                <a:moveTo>
                  <a:pt x="1" y="1"/>
                </a:moveTo>
                <a:lnTo>
                  <a:pt x="1" y="16312"/>
                </a:lnTo>
                <a:lnTo>
                  <a:pt x="367" y="16312"/>
                </a:lnTo>
                <a:lnTo>
                  <a:pt x="367" y="1"/>
                </a:lnTo>
                <a:close/>
              </a:path>
            </a:pathLst>
          </a:cu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86" name="Google Shape;286;p34"/>
          <p:cNvSpPr/>
          <p:nvPr/>
        </p:nvSpPr>
        <p:spPr>
          <a:xfrm>
            <a:off x="6793583" y="6404861"/>
            <a:ext cx="16372" cy="727198"/>
          </a:xfrm>
          <a:custGeom>
            <a:avLst/>
            <a:gdLst/>
            <a:ahLst/>
            <a:cxnLst/>
            <a:rect l="l" t="t" r="r" b="b"/>
            <a:pathLst>
              <a:path w="368" h="16346" extrusionOk="0">
                <a:moveTo>
                  <a:pt x="1" y="0"/>
                </a:moveTo>
                <a:lnTo>
                  <a:pt x="1" y="16345"/>
                </a:lnTo>
                <a:lnTo>
                  <a:pt x="367" y="16345"/>
                </a:lnTo>
                <a:lnTo>
                  <a:pt x="367" y="0"/>
                </a:lnTo>
                <a:close/>
              </a:path>
            </a:pathLst>
          </a:cu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87" name="Google Shape;287;p34"/>
          <p:cNvSpPr/>
          <p:nvPr/>
        </p:nvSpPr>
        <p:spPr>
          <a:xfrm>
            <a:off x="6793583" y="7982169"/>
            <a:ext cx="16372" cy="725730"/>
          </a:xfrm>
          <a:custGeom>
            <a:avLst/>
            <a:gdLst/>
            <a:ahLst/>
            <a:cxnLst/>
            <a:rect l="l" t="t" r="r" b="b"/>
            <a:pathLst>
              <a:path w="368" h="16313" extrusionOk="0">
                <a:moveTo>
                  <a:pt x="1" y="1"/>
                </a:moveTo>
                <a:lnTo>
                  <a:pt x="1" y="16313"/>
                </a:lnTo>
                <a:lnTo>
                  <a:pt x="367" y="16313"/>
                </a:lnTo>
                <a:lnTo>
                  <a:pt x="367" y="1"/>
                </a:lnTo>
                <a:close/>
              </a:path>
            </a:pathLst>
          </a:cu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88" name="Google Shape;288;p34"/>
          <p:cNvSpPr/>
          <p:nvPr/>
        </p:nvSpPr>
        <p:spPr>
          <a:xfrm>
            <a:off x="7362259" y="6409307"/>
            <a:ext cx="718258" cy="718301"/>
          </a:xfrm>
          <a:custGeom>
            <a:avLst/>
            <a:gdLst/>
            <a:ahLst/>
            <a:cxnLst/>
            <a:rect l="l" t="t" r="r" b="b"/>
            <a:pathLst>
              <a:path w="16145" h="16146" extrusionOk="0">
                <a:moveTo>
                  <a:pt x="8072" y="4270"/>
                </a:moveTo>
                <a:cubicBezTo>
                  <a:pt x="10174" y="4270"/>
                  <a:pt x="11875" y="5971"/>
                  <a:pt x="11875" y="8073"/>
                </a:cubicBezTo>
                <a:cubicBezTo>
                  <a:pt x="11875" y="10174"/>
                  <a:pt x="10174" y="11875"/>
                  <a:pt x="8072" y="11875"/>
                </a:cubicBezTo>
                <a:cubicBezTo>
                  <a:pt x="6004" y="11875"/>
                  <a:pt x="4303" y="10174"/>
                  <a:pt x="4303" y="8073"/>
                </a:cubicBezTo>
                <a:cubicBezTo>
                  <a:pt x="4303" y="5971"/>
                  <a:pt x="6004" y="4270"/>
                  <a:pt x="8072" y="4270"/>
                </a:cubicBezTo>
                <a:close/>
                <a:moveTo>
                  <a:pt x="7372" y="0"/>
                </a:moveTo>
                <a:lnTo>
                  <a:pt x="6038" y="2435"/>
                </a:lnTo>
                <a:cubicBezTo>
                  <a:pt x="5871" y="2502"/>
                  <a:pt x="5704" y="2569"/>
                  <a:pt x="5537" y="2635"/>
                </a:cubicBezTo>
                <a:lnTo>
                  <a:pt x="2869" y="1868"/>
                </a:lnTo>
                <a:lnTo>
                  <a:pt x="1868" y="2869"/>
                </a:lnTo>
                <a:lnTo>
                  <a:pt x="2669" y="5537"/>
                </a:lnTo>
                <a:cubicBezTo>
                  <a:pt x="2569" y="5704"/>
                  <a:pt x="2502" y="5871"/>
                  <a:pt x="2468" y="6038"/>
                </a:cubicBezTo>
                <a:lnTo>
                  <a:pt x="0" y="7372"/>
                </a:lnTo>
                <a:lnTo>
                  <a:pt x="0" y="8806"/>
                </a:lnTo>
                <a:lnTo>
                  <a:pt x="2468" y="10107"/>
                </a:lnTo>
                <a:cubicBezTo>
                  <a:pt x="2502" y="10274"/>
                  <a:pt x="2602" y="10441"/>
                  <a:pt x="2669" y="10608"/>
                </a:cubicBezTo>
                <a:lnTo>
                  <a:pt x="1868" y="13276"/>
                </a:lnTo>
                <a:lnTo>
                  <a:pt x="2869" y="14277"/>
                </a:lnTo>
                <a:lnTo>
                  <a:pt x="5537" y="13510"/>
                </a:lnTo>
                <a:cubicBezTo>
                  <a:pt x="5704" y="13577"/>
                  <a:pt x="5871" y="13643"/>
                  <a:pt x="6038" y="13710"/>
                </a:cubicBezTo>
                <a:lnTo>
                  <a:pt x="7372" y="16145"/>
                </a:lnTo>
                <a:lnTo>
                  <a:pt x="8806" y="16145"/>
                </a:lnTo>
                <a:lnTo>
                  <a:pt x="10141" y="13710"/>
                </a:lnTo>
                <a:cubicBezTo>
                  <a:pt x="10307" y="13643"/>
                  <a:pt x="10474" y="13577"/>
                  <a:pt x="10608" y="13510"/>
                </a:cubicBezTo>
                <a:lnTo>
                  <a:pt x="13276" y="14277"/>
                </a:lnTo>
                <a:lnTo>
                  <a:pt x="14310" y="13276"/>
                </a:lnTo>
                <a:lnTo>
                  <a:pt x="13510" y="10608"/>
                </a:lnTo>
                <a:cubicBezTo>
                  <a:pt x="13576" y="10441"/>
                  <a:pt x="13643" y="10274"/>
                  <a:pt x="13710" y="10107"/>
                </a:cubicBezTo>
                <a:lnTo>
                  <a:pt x="16145" y="8806"/>
                </a:lnTo>
                <a:lnTo>
                  <a:pt x="16145" y="7372"/>
                </a:lnTo>
                <a:lnTo>
                  <a:pt x="13710" y="6038"/>
                </a:lnTo>
                <a:cubicBezTo>
                  <a:pt x="13643" y="5871"/>
                  <a:pt x="13576" y="5704"/>
                  <a:pt x="13510" y="5537"/>
                </a:cubicBezTo>
                <a:lnTo>
                  <a:pt x="14310" y="2869"/>
                </a:lnTo>
                <a:lnTo>
                  <a:pt x="13276" y="1868"/>
                </a:lnTo>
                <a:lnTo>
                  <a:pt x="10608" y="2635"/>
                </a:lnTo>
                <a:cubicBezTo>
                  <a:pt x="10474" y="2569"/>
                  <a:pt x="10307" y="2502"/>
                  <a:pt x="10141" y="2435"/>
                </a:cubicBezTo>
                <a:lnTo>
                  <a:pt x="880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289" name="Google Shape;289;p34"/>
          <p:cNvGrpSpPr/>
          <p:nvPr/>
        </p:nvGrpSpPr>
        <p:grpSpPr>
          <a:xfrm>
            <a:off x="7365196" y="8038575"/>
            <a:ext cx="718301" cy="614393"/>
            <a:chOff x="6666447" y="2894320"/>
            <a:chExt cx="364980" cy="312183"/>
          </a:xfrm>
        </p:grpSpPr>
        <p:sp>
          <p:nvSpPr>
            <p:cNvPr id="290" name="Google Shape;290;p34"/>
            <p:cNvSpPr/>
            <p:nvPr/>
          </p:nvSpPr>
          <p:spPr>
            <a:xfrm>
              <a:off x="6746371" y="2894320"/>
              <a:ext cx="203603" cy="185519"/>
            </a:xfrm>
            <a:custGeom>
              <a:avLst/>
              <a:gdLst/>
              <a:ahLst/>
              <a:cxnLst/>
              <a:rect l="l" t="t" r="r" b="b"/>
              <a:pathLst>
                <a:path w="9007" h="8207" extrusionOk="0">
                  <a:moveTo>
                    <a:pt x="4504" y="0"/>
                  </a:moveTo>
                  <a:cubicBezTo>
                    <a:pt x="3453" y="0"/>
                    <a:pt x="2402" y="401"/>
                    <a:pt x="1602" y="1201"/>
                  </a:cubicBezTo>
                  <a:cubicBezTo>
                    <a:pt x="1" y="2802"/>
                    <a:pt x="1" y="5404"/>
                    <a:pt x="1602" y="7005"/>
                  </a:cubicBezTo>
                  <a:cubicBezTo>
                    <a:pt x="2402" y="7806"/>
                    <a:pt x="3453" y="8206"/>
                    <a:pt x="4504" y="8206"/>
                  </a:cubicBezTo>
                  <a:cubicBezTo>
                    <a:pt x="5555" y="8206"/>
                    <a:pt x="6605" y="7806"/>
                    <a:pt x="7406" y="7005"/>
                  </a:cubicBezTo>
                  <a:cubicBezTo>
                    <a:pt x="9007" y="5404"/>
                    <a:pt x="9007" y="2802"/>
                    <a:pt x="7406" y="1201"/>
                  </a:cubicBezTo>
                  <a:cubicBezTo>
                    <a:pt x="6605" y="401"/>
                    <a:pt x="5555" y="0"/>
                    <a:pt x="450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1" name="Google Shape;291;p34"/>
            <p:cNvSpPr/>
            <p:nvPr/>
          </p:nvSpPr>
          <p:spPr>
            <a:xfrm>
              <a:off x="6666447" y="3057175"/>
              <a:ext cx="364980" cy="149329"/>
            </a:xfrm>
            <a:custGeom>
              <a:avLst/>
              <a:gdLst/>
              <a:ahLst/>
              <a:cxnLst/>
              <a:rect l="l" t="t" r="r" b="b"/>
              <a:pathLst>
                <a:path w="16146" h="6606" extrusionOk="0">
                  <a:moveTo>
                    <a:pt x="4137" y="1"/>
                  </a:moveTo>
                  <a:cubicBezTo>
                    <a:pt x="1669" y="1268"/>
                    <a:pt x="1" y="3770"/>
                    <a:pt x="1" y="6605"/>
                  </a:cubicBezTo>
                  <a:lnTo>
                    <a:pt x="16146" y="6605"/>
                  </a:lnTo>
                  <a:cubicBezTo>
                    <a:pt x="16146" y="3770"/>
                    <a:pt x="14478" y="1268"/>
                    <a:pt x="12009" y="1"/>
                  </a:cubicBezTo>
                  <a:cubicBezTo>
                    <a:pt x="11175" y="1568"/>
                    <a:pt x="9708" y="2636"/>
                    <a:pt x="8073" y="2636"/>
                  </a:cubicBezTo>
                  <a:cubicBezTo>
                    <a:pt x="6405" y="2636"/>
                    <a:pt x="4938" y="1568"/>
                    <a:pt x="41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92" name="Google Shape;292;p34"/>
          <p:cNvSpPr/>
          <p:nvPr/>
        </p:nvSpPr>
        <p:spPr>
          <a:xfrm>
            <a:off x="9138973" y="4608927"/>
            <a:ext cx="8122689" cy="107573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  <a:buSzPts val="1100"/>
            </a:pPr>
            <a:r>
              <a:rPr lang="uz-Latn-UZ" sz="26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Keyingi mashg‘ulotda nimalarni bilishni xohlaysiz?</a:t>
            </a:r>
            <a:endParaRPr sz="2600" b="1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293" name="Google Shape;293;p34"/>
          <p:cNvSpPr/>
          <p:nvPr/>
        </p:nvSpPr>
        <p:spPr>
          <a:xfrm>
            <a:off x="9317907" y="6210284"/>
            <a:ext cx="7361905" cy="107573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  <a:buSzPts val="1100"/>
            </a:pPr>
            <a:r>
              <a:rPr lang="uz-Latn-UZ" sz="26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Siz bugun</a:t>
            </a:r>
            <a:r>
              <a:rPr lang="en-US" sz="26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</a:t>
            </a:r>
            <a:r>
              <a:rPr lang="uz-Latn-UZ" sz="26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darsda nimalarni bilib oldingiz?</a:t>
            </a:r>
            <a:endParaRPr sz="2600" b="1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294" name="Google Shape;294;p34"/>
          <p:cNvSpPr/>
          <p:nvPr/>
        </p:nvSpPr>
        <p:spPr>
          <a:xfrm>
            <a:off x="9317907" y="7818284"/>
            <a:ext cx="7361905" cy="107573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  <a:buSzPts val="1100"/>
            </a:pPr>
            <a:r>
              <a:rPr lang="uz-Latn-UZ" sz="26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Bugun mavzu yuzasidan nimalarni bilasiz? </a:t>
            </a:r>
            <a:endParaRPr sz="2600" b="1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295" name="Google Shape;295;p34"/>
          <p:cNvSpPr/>
          <p:nvPr/>
        </p:nvSpPr>
        <p:spPr>
          <a:xfrm>
            <a:off x="2174885" y="4627442"/>
            <a:ext cx="4397265" cy="107573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  <a:buSzPts val="1100"/>
            </a:pPr>
            <a:r>
              <a:rPr lang="uz-Latn-UZ" sz="3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Bilishni xohlayman</a:t>
            </a:r>
            <a:endParaRPr sz="3400" b="1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296" name="Google Shape;296;p34"/>
          <p:cNvSpPr/>
          <p:nvPr/>
        </p:nvSpPr>
        <p:spPr>
          <a:xfrm>
            <a:off x="3817683" y="7818284"/>
            <a:ext cx="2567132" cy="107573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  <a:buSzPts val="1100"/>
            </a:pPr>
            <a:r>
              <a:rPr lang="uz-Latn-UZ" sz="3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Bilaman</a:t>
            </a:r>
            <a:endParaRPr sz="3400" b="1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297" name="Google Shape;297;p34"/>
          <p:cNvSpPr/>
          <p:nvPr/>
        </p:nvSpPr>
        <p:spPr>
          <a:xfrm>
            <a:off x="3282950" y="6265676"/>
            <a:ext cx="3101865" cy="107573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  <a:buSzPts val="1100"/>
            </a:pPr>
            <a:r>
              <a:rPr lang="uz-Latn-UZ" sz="3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Bilib oldim</a:t>
            </a:r>
            <a:endParaRPr sz="3400" b="1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298" name="Google Shape;298;p34"/>
          <p:cNvSpPr/>
          <p:nvPr/>
        </p:nvSpPr>
        <p:spPr>
          <a:xfrm>
            <a:off x="8906534" y="9031245"/>
            <a:ext cx="9090645" cy="61462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38" name="Graphic 2">
            <a:extLst>
              <a:ext uri="{FF2B5EF4-FFF2-40B4-BE49-F238E27FC236}">
                <a16:creationId xmlns:a16="http://schemas.microsoft.com/office/drawing/2014/main" id="{A28AF7BA-7414-4EFF-8B9A-7DF88579EB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144D3819-98A3-4E4E-B2F9-626AA714EB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31ACC893-108F-45A0-9A57-2446B55090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93" name="Google Shape;1082;p32">
            <a:extLst>
              <a:ext uri="{FF2B5EF4-FFF2-40B4-BE49-F238E27FC236}">
                <a16:creationId xmlns:a16="http://schemas.microsoft.com/office/drawing/2014/main" id="{0015B71F-C33D-47CA-A984-DBDE2CD8392F}"/>
              </a:ext>
            </a:extLst>
          </p:cNvPr>
          <p:cNvGrpSpPr/>
          <p:nvPr/>
        </p:nvGrpSpPr>
        <p:grpSpPr>
          <a:xfrm>
            <a:off x="4502150" y="5781675"/>
            <a:ext cx="9285943" cy="4697743"/>
            <a:chOff x="3105675" y="3074486"/>
            <a:chExt cx="2932311" cy="1574514"/>
          </a:xfrm>
        </p:grpSpPr>
        <p:sp>
          <p:nvSpPr>
            <p:cNvPr id="94" name="Google Shape;1083;p32">
              <a:extLst>
                <a:ext uri="{FF2B5EF4-FFF2-40B4-BE49-F238E27FC236}">
                  <a16:creationId xmlns:a16="http://schemas.microsoft.com/office/drawing/2014/main" id="{A2260513-238D-4188-8F4D-85C238A540C2}"/>
                </a:ext>
              </a:extLst>
            </p:cNvPr>
            <p:cNvSpPr/>
            <p:nvPr/>
          </p:nvSpPr>
          <p:spPr>
            <a:xfrm>
              <a:off x="4571647" y="4075890"/>
              <a:ext cx="1434619" cy="503877"/>
            </a:xfrm>
            <a:custGeom>
              <a:avLst/>
              <a:gdLst/>
              <a:ahLst/>
              <a:cxnLst/>
              <a:rect l="l" t="t" r="r" b="b"/>
              <a:pathLst>
                <a:path w="133267" h="46807" extrusionOk="0">
                  <a:moveTo>
                    <a:pt x="49148" y="1"/>
                  </a:moveTo>
                  <a:cubicBezTo>
                    <a:pt x="22241" y="1"/>
                    <a:pt x="0" y="17948"/>
                    <a:pt x="0" y="17948"/>
                  </a:cubicBezTo>
                  <a:lnTo>
                    <a:pt x="0" y="43971"/>
                  </a:lnTo>
                  <a:cubicBezTo>
                    <a:pt x="88" y="43972"/>
                    <a:pt x="175" y="43973"/>
                    <a:pt x="261" y="43973"/>
                  </a:cubicBezTo>
                  <a:cubicBezTo>
                    <a:pt x="11766" y="43973"/>
                    <a:pt x="14808" y="35717"/>
                    <a:pt x="14808" y="35717"/>
                  </a:cubicBezTo>
                  <a:lnTo>
                    <a:pt x="123815" y="46807"/>
                  </a:lnTo>
                  <a:lnTo>
                    <a:pt x="133266" y="21918"/>
                  </a:lnTo>
                  <a:lnTo>
                    <a:pt x="133266" y="21918"/>
                  </a:lnTo>
                  <a:cubicBezTo>
                    <a:pt x="133117" y="21922"/>
                    <a:pt x="132966" y="21924"/>
                    <a:pt x="132813" y="21924"/>
                  </a:cubicBezTo>
                  <a:cubicBezTo>
                    <a:pt x="118908" y="21924"/>
                    <a:pt x="87819" y="5108"/>
                    <a:pt x="57654" y="620"/>
                  </a:cubicBezTo>
                  <a:cubicBezTo>
                    <a:pt x="54782" y="194"/>
                    <a:pt x="51940" y="1"/>
                    <a:pt x="49148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1084;p32">
              <a:extLst>
                <a:ext uri="{FF2B5EF4-FFF2-40B4-BE49-F238E27FC236}">
                  <a16:creationId xmlns:a16="http://schemas.microsoft.com/office/drawing/2014/main" id="{0A389426-6B9A-4098-B810-B4EF7408F42C}"/>
                </a:ext>
              </a:extLst>
            </p:cNvPr>
            <p:cNvSpPr/>
            <p:nvPr/>
          </p:nvSpPr>
          <p:spPr>
            <a:xfrm>
              <a:off x="4615056" y="4136161"/>
              <a:ext cx="1325050" cy="233439"/>
            </a:xfrm>
            <a:custGeom>
              <a:avLst/>
              <a:gdLst/>
              <a:ahLst/>
              <a:cxnLst/>
              <a:rect l="l" t="t" r="r" b="b"/>
              <a:pathLst>
                <a:path w="137489" h="21685" extrusionOk="0">
                  <a:moveTo>
                    <a:pt x="45620" y="0"/>
                  </a:moveTo>
                  <a:lnTo>
                    <a:pt x="42407" y="63"/>
                  </a:lnTo>
                  <a:lnTo>
                    <a:pt x="40831" y="63"/>
                  </a:lnTo>
                  <a:cubicBezTo>
                    <a:pt x="40264" y="63"/>
                    <a:pt x="39760" y="189"/>
                    <a:pt x="39256" y="189"/>
                  </a:cubicBezTo>
                  <a:lnTo>
                    <a:pt x="36169" y="504"/>
                  </a:lnTo>
                  <a:cubicBezTo>
                    <a:pt x="35665" y="504"/>
                    <a:pt x="35160" y="567"/>
                    <a:pt x="34656" y="693"/>
                  </a:cubicBezTo>
                  <a:lnTo>
                    <a:pt x="33144" y="945"/>
                  </a:lnTo>
                  <a:cubicBezTo>
                    <a:pt x="32199" y="1134"/>
                    <a:pt x="31191" y="1197"/>
                    <a:pt x="30246" y="1449"/>
                  </a:cubicBezTo>
                  <a:lnTo>
                    <a:pt x="27410" y="2080"/>
                  </a:lnTo>
                  <a:cubicBezTo>
                    <a:pt x="26969" y="2206"/>
                    <a:pt x="26528" y="2269"/>
                    <a:pt x="26087" y="2458"/>
                  </a:cubicBezTo>
                  <a:lnTo>
                    <a:pt x="24764" y="2836"/>
                  </a:lnTo>
                  <a:lnTo>
                    <a:pt x="22180" y="3592"/>
                  </a:lnTo>
                  <a:lnTo>
                    <a:pt x="19723" y="4474"/>
                  </a:lnTo>
                  <a:cubicBezTo>
                    <a:pt x="16825" y="5545"/>
                    <a:pt x="13989" y="6742"/>
                    <a:pt x="11280" y="8129"/>
                  </a:cubicBezTo>
                  <a:cubicBezTo>
                    <a:pt x="8822" y="9389"/>
                    <a:pt x="6743" y="10523"/>
                    <a:pt x="5042" y="11594"/>
                  </a:cubicBezTo>
                  <a:lnTo>
                    <a:pt x="3908" y="12350"/>
                  </a:lnTo>
                  <a:lnTo>
                    <a:pt x="2836" y="13043"/>
                  </a:lnTo>
                  <a:cubicBezTo>
                    <a:pt x="2206" y="13421"/>
                    <a:pt x="1702" y="13862"/>
                    <a:pt x="1261" y="14114"/>
                  </a:cubicBezTo>
                  <a:cubicBezTo>
                    <a:pt x="442" y="14745"/>
                    <a:pt x="1" y="15123"/>
                    <a:pt x="1" y="15123"/>
                  </a:cubicBezTo>
                  <a:cubicBezTo>
                    <a:pt x="1" y="15123"/>
                    <a:pt x="505" y="14934"/>
                    <a:pt x="1387" y="14366"/>
                  </a:cubicBezTo>
                  <a:cubicBezTo>
                    <a:pt x="2332" y="13799"/>
                    <a:pt x="3656" y="13043"/>
                    <a:pt x="5357" y="12098"/>
                  </a:cubicBezTo>
                  <a:cubicBezTo>
                    <a:pt x="7058" y="11090"/>
                    <a:pt x="9137" y="9956"/>
                    <a:pt x="11658" y="8948"/>
                  </a:cubicBezTo>
                  <a:cubicBezTo>
                    <a:pt x="14178" y="7876"/>
                    <a:pt x="17014" y="6679"/>
                    <a:pt x="20164" y="5671"/>
                  </a:cubicBezTo>
                  <a:lnTo>
                    <a:pt x="22622" y="4915"/>
                  </a:lnTo>
                  <a:lnTo>
                    <a:pt x="25205" y="4222"/>
                  </a:lnTo>
                  <a:cubicBezTo>
                    <a:pt x="26906" y="3718"/>
                    <a:pt x="28733" y="3466"/>
                    <a:pt x="30624" y="3025"/>
                  </a:cubicBezTo>
                  <a:cubicBezTo>
                    <a:pt x="31506" y="2836"/>
                    <a:pt x="32514" y="2773"/>
                    <a:pt x="33459" y="2647"/>
                  </a:cubicBezTo>
                  <a:lnTo>
                    <a:pt x="34908" y="2395"/>
                  </a:lnTo>
                  <a:cubicBezTo>
                    <a:pt x="35413" y="2332"/>
                    <a:pt x="35917" y="2269"/>
                    <a:pt x="36421" y="2269"/>
                  </a:cubicBezTo>
                  <a:lnTo>
                    <a:pt x="39445" y="2017"/>
                  </a:lnTo>
                  <a:cubicBezTo>
                    <a:pt x="39949" y="2017"/>
                    <a:pt x="40453" y="1954"/>
                    <a:pt x="40957" y="1954"/>
                  </a:cubicBezTo>
                  <a:lnTo>
                    <a:pt x="45683" y="1954"/>
                  </a:lnTo>
                  <a:lnTo>
                    <a:pt x="48834" y="2206"/>
                  </a:lnTo>
                  <a:lnTo>
                    <a:pt x="50409" y="2332"/>
                  </a:lnTo>
                  <a:lnTo>
                    <a:pt x="51165" y="2332"/>
                  </a:lnTo>
                  <a:lnTo>
                    <a:pt x="51984" y="2458"/>
                  </a:lnTo>
                  <a:lnTo>
                    <a:pt x="53622" y="2710"/>
                  </a:lnTo>
                  <a:lnTo>
                    <a:pt x="55198" y="2962"/>
                  </a:lnTo>
                  <a:cubicBezTo>
                    <a:pt x="59545" y="3718"/>
                    <a:pt x="63830" y="4789"/>
                    <a:pt x="68052" y="6049"/>
                  </a:cubicBezTo>
                  <a:cubicBezTo>
                    <a:pt x="72336" y="7246"/>
                    <a:pt x="76621" y="8633"/>
                    <a:pt x="80780" y="10082"/>
                  </a:cubicBezTo>
                  <a:lnTo>
                    <a:pt x="92941" y="14177"/>
                  </a:lnTo>
                  <a:cubicBezTo>
                    <a:pt x="100187" y="16761"/>
                    <a:pt x="107622" y="18840"/>
                    <a:pt x="115120" y="20415"/>
                  </a:cubicBezTo>
                  <a:cubicBezTo>
                    <a:pt x="118145" y="20982"/>
                    <a:pt x="121232" y="21424"/>
                    <a:pt x="124320" y="21550"/>
                  </a:cubicBezTo>
                  <a:cubicBezTo>
                    <a:pt x="125402" y="21637"/>
                    <a:pt x="126497" y="21684"/>
                    <a:pt x="127594" y="21684"/>
                  </a:cubicBezTo>
                  <a:cubicBezTo>
                    <a:pt x="128860" y="21684"/>
                    <a:pt x="130127" y="21622"/>
                    <a:pt x="131377" y="21487"/>
                  </a:cubicBezTo>
                  <a:lnTo>
                    <a:pt x="132763" y="21361"/>
                  </a:lnTo>
                  <a:lnTo>
                    <a:pt x="134023" y="21172"/>
                  </a:lnTo>
                  <a:lnTo>
                    <a:pt x="135031" y="21046"/>
                  </a:lnTo>
                  <a:cubicBezTo>
                    <a:pt x="135346" y="20982"/>
                    <a:pt x="135661" y="20919"/>
                    <a:pt x="135913" y="20856"/>
                  </a:cubicBezTo>
                  <a:lnTo>
                    <a:pt x="137489" y="20478"/>
                  </a:lnTo>
                  <a:lnTo>
                    <a:pt x="135913" y="20730"/>
                  </a:lnTo>
                  <a:cubicBezTo>
                    <a:pt x="135661" y="20793"/>
                    <a:pt x="135346" y="20856"/>
                    <a:pt x="135031" y="20856"/>
                  </a:cubicBezTo>
                  <a:lnTo>
                    <a:pt x="133960" y="20982"/>
                  </a:lnTo>
                  <a:lnTo>
                    <a:pt x="132763" y="21046"/>
                  </a:lnTo>
                  <a:lnTo>
                    <a:pt x="131377" y="21109"/>
                  </a:lnTo>
                  <a:cubicBezTo>
                    <a:pt x="131133" y="21111"/>
                    <a:pt x="130890" y="21113"/>
                    <a:pt x="130646" y="21113"/>
                  </a:cubicBezTo>
                  <a:cubicBezTo>
                    <a:pt x="125529" y="21113"/>
                    <a:pt x="120364" y="20481"/>
                    <a:pt x="115372" y="19218"/>
                  </a:cubicBezTo>
                  <a:cubicBezTo>
                    <a:pt x="112159" y="18462"/>
                    <a:pt x="108630" y="17517"/>
                    <a:pt x="104975" y="16383"/>
                  </a:cubicBezTo>
                  <a:cubicBezTo>
                    <a:pt x="101321" y="15186"/>
                    <a:pt x="97477" y="13862"/>
                    <a:pt x="93571" y="12476"/>
                  </a:cubicBezTo>
                  <a:cubicBezTo>
                    <a:pt x="89601" y="11090"/>
                    <a:pt x="85505" y="9578"/>
                    <a:pt x="81347" y="8129"/>
                  </a:cubicBezTo>
                  <a:cubicBezTo>
                    <a:pt x="77188" y="6679"/>
                    <a:pt x="72903" y="5293"/>
                    <a:pt x="68556" y="3970"/>
                  </a:cubicBezTo>
                  <a:cubicBezTo>
                    <a:pt x="64271" y="2710"/>
                    <a:pt x="59860" y="1702"/>
                    <a:pt x="55450" y="945"/>
                  </a:cubicBezTo>
                  <a:lnTo>
                    <a:pt x="53748" y="630"/>
                  </a:lnTo>
                  <a:lnTo>
                    <a:pt x="52173" y="441"/>
                  </a:lnTo>
                  <a:lnTo>
                    <a:pt x="51354" y="315"/>
                  </a:lnTo>
                  <a:lnTo>
                    <a:pt x="50535" y="315"/>
                  </a:lnTo>
                  <a:lnTo>
                    <a:pt x="48897" y="252"/>
                  </a:lnTo>
                  <a:lnTo>
                    <a:pt x="45620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6" name="Google Shape;1085;p32">
              <a:extLst>
                <a:ext uri="{FF2B5EF4-FFF2-40B4-BE49-F238E27FC236}">
                  <a16:creationId xmlns:a16="http://schemas.microsoft.com/office/drawing/2014/main" id="{A98433B6-10FF-4EFA-81A3-8F1923251162}"/>
                </a:ext>
              </a:extLst>
            </p:cNvPr>
            <p:cNvSpPr/>
            <p:nvPr/>
          </p:nvSpPr>
          <p:spPr>
            <a:xfrm>
              <a:off x="4615056" y="4236934"/>
              <a:ext cx="1294692" cy="200670"/>
            </a:xfrm>
            <a:custGeom>
              <a:avLst/>
              <a:gdLst/>
              <a:ahLst/>
              <a:cxnLst/>
              <a:rect l="l" t="t" r="r" b="b"/>
              <a:pathLst>
                <a:path w="134339" h="18641" extrusionOk="0">
                  <a:moveTo>
                    <a:pt x="42971" y="1"/>
                  </a:moveTo>
                  <a:cubicBezTo>
                    <a:pt x="42631" y="1"/>
                    <a:pt x="42281" y="29"/>
                    <a:pt x="41903" y="29"/>
                  </a:cubicBezTo>
                  <a:cubicBezTo>
                    <a:pt x="39886" y="92"/>
                    <a:pt x="37870" y="29"/>
                    <a:pt x="35854" y="281"/>
                  </a:cubicBezTo>
                  <a:lnTo>
                    <a:pt x="32955" y="596"/>
                  </a:lnTo>
                  <a:cubicBezTo>
                    <a:pt x="32010" y="722"/>
                    <a:pt x="31065" y="848"/>
                    <a:pt x="30120" y="974"/>
                  </a:cubicBezTo>
                  <a:cubicBezTo>
                    <a:pt x="29238" y="1163"/>
                    <a:pt x="28292" y="1226"/>
                    <a:pt x="27410" y="1478"/>
                  </a:cubicBezTo>
                  <a:lnTo>
                    <a:pt x="24764" y="1982"/>
                  </a:lnTo>
                  <a:lnTo>
                    <a:pt x="23504" y="2297"/>
                  </a:lnTo>
                  <a:lnTo>
                    <a:pt x="22243" y="2612"/>
                  </a:lnTo>
                  <a:lnTo>
                    <a:pt x="19786" y="3305"/>
                  </a:lnTo>
                  <a:cubicBezTo>
                    <a:pt x="18211" y="3746"/>
                    <a:pt x="16699" y="4187"/>
                    <a:pt x="15312" y="4691"/>
                  </a:cubicBezTo>
                  <a:cubicBezTo>
                    <a:pt x="13926" y="5259"/>
                    <a:pt x="12603" y="5700"/>
                    <a:pt x="11406" y="6204"/>
                  </a:cubicBezTo>
                  <a:cubicBezTo>
                    <a:pt x="8948" y="7275"/>
                    <a:pt x="6869" y="8220"/>
                    <a:pt x="5168" y="9102"/>
                  </a:cubicBezTo>
                  <a:cubicBezTo>
                    <a:pt x="4286" y="9543"/>
                    <a:pt x="3593" y="9921"/>
                    <a:pt x="2899" y="10299"/>
                  </a:cubicBezTo>
                  <a:cubicBezTo>
                    <a:pt x="2269" y="10677"/>
                    <a:pt x="1765" y="10992"/>
                    <a:pt x="1324" y="11244"/>
                  </a:cubicBezTo>
                  <a:cubicBezTo>
                    <a:pt x="442" y="11812"/>
                    <a:pt x="1" y="12127"/>
                    <a:pt x="1" y="12127"/>
                  </a:cubicBezTo>
                  <a:cubicBezTo>
                    <a:pt x="1" y="12127"/>
                    <a:pt x="442" y="11875"/>
                    <a:pt x="1324" y="11433"/>
                  </a:cubicBezTo>
                  <a:cubicBezTo>
                    <a:pt x="2206" y="10929"/>
                    <a:pt x="3593" y="10299"/>
                    <a:pt x="5231" y="9543"/>
                  </a:cubicBezTo>
                  <a:cubicBezTo>
                    <a:pt x="6932" y="8724"/>
                    <a:pt x="9074" y="7905"/>
                    <a:pt x="11532" y="7023"/>
                  </a:cubicBezTo>
                  <a:cubicBezTo>
                    <a:pt x="12792" y="6582"/>
                    <a:pt x="14115" y="6078"/>
                    <a:pt x="15564" y="5700"/>
                  </a:cubicBezTo>
                  <a:cubicBezTo>
                    <a:pt x="16951" y="5322"/>
                    <a:pt x="18463" y="4880"/>
                    <a:pt x="20038" y="4502"/>
                  </a:cubicBezTo>
                  <a:lnTo>
                    <a:pt x="22432" y="3935"/>
                  </a:lnTo>
                  <a:lnTo>
                    <a:pt x="23693" y="3620"/>
                  </a:lnTo>
                  <a:lnTo>
                    <a:pt x="24953" y="3431"/>
                  </a:lnTo>
                  <a:lnTo>
                    <a:pt x="27536" y="2927"/>
                  </a:lnTo>
                  <a:cubicBezTo>
                    <a:pt x="28418" y="2801"/>
                    <a:pt x="29364" y="2675"/>
                    <a:pt x="30246" y="2549"/>
                  </a:cubicBezTo>
                  <a:cubicBezTo>
                    <a:pt x="31191" y="2486"/>
                    <a:pt x="32136" y="2360"/>
                    <a:pt x="33081" y="2234"/>
                  </a:cubicBezTo>
                  <a:lnTo>
                    <a:pt x="35917" y="2045"/>
                  </a:lnTo>
                  <a:cubicBezTo>
                    <a:pt x="37870" y="1856"/>
                    <a:pt x="39823" y="1856"/>
                    <a:pt x="41840" y="1856"/>
                  </a:cubicBezTo>
                  <a:lnTo>
                    <a:pt x="43352" y="1856"/>
                  </a:lnTo>
                  <a:lnTo>
                    <a:pt x="44864" y="1982"/>
                  </a:lnTo>
                  <a:lnTo>
                    <a:pt x="47951" y="2108"/>
                  </a:lnTo>
                  <a:lnTo>
                    <a:pt x="48771" y="2171"/>
                  </a:lnTo>
                  <a:lnTo>
                    <a:pt x="49527" y="2297"/>
                  </a:lnTo>
                  <a:lnTo>
                    <a:pt x="51102" y="2486"/>
                  </a:lnTo>
                  <a:lnTo>
                    <a:pt x="54252" y="2864"/>
                  </a:lnTo>
                  <a:cubicBezTo>
                    <a:pt x="55261" y="2990"/>
                    <a:pt x="56332" y="3179"/>
                    <a:pt x="57403" y="3368"/>
                  </a:cubicBezTo>
                  <a:lnTo>
                    <a:pt x="60553" y="3998"/>
                  </a:lnTo>
                  <a:cubicBezTo>
                    <a:pt x="62696" y="4439"/>
                    <a:pt x="64775" y="4943"/>
                    <a:pt x="66854" y="5511"/>
                  </a:cubicBezTo>
                  <a:cubicBezTo>
                    <a:pt x="71013" y="6582"/>
                    <a:pt x="75172" y="7779"/>
                    <a:pt x="79204" y="9102"/>
                  </a:cubicBezTo>
                  <a:lnTo>
                    <a:pt x="91176" y="12946"/>
                  </a:lnTo>
                  <a:cubicBezTo>
                    <a:pt x="95020" y="14206"/>
                    <a:pt x="98800" y="15340"/>
                    <a:pt x="102455" y="16222"/>
                  </a:cubicBezTo>
                  <a:cubicBezTo>
                    <a:pt x="105858" y="17104"/>
                    <a:pt x="109323" y="17797"/>
                    <a:pt x="112852" y="18239"/>
                  </a:cubicBezTo>
                  <a:cubicBezTo>
                    <a:pt x="114896" y="18500"/>
                    <a:pt x="116971" y="18640"/>
                    <a:pt x="119034" y="18640"/>
                  </a:cubicBezTo>
                  <a:cubicBezTo>
                    <a:pt x="119959" y="18640"/>
                    <a:pt x="120882" y="18612"/>
                    <a:pt x="121799" y="18554"/>
                  </a:cubicBezTo>
                  <a:cubicBezTo>
                    <a:pt x="124067" y="18491"/>
                    <a:pt x="126399" y="18176"/>
                    <a:pt x="128604" y="17734"/>
                  </a:cubicBezTo>
                  <a:cubicBezTo>
                    <a:pt x="129108" y="17608"/>
                    <a:pt x="129549" y="17545"/>
                    <a:pt x="129927" y="17419"/>
                  </a:cubicBezTo>
                  <a:lnTo>
                    <a:pt x="131125" y="17104"/>
                  </a:lnTo>
                  <a:lnTo>
                    <a:pt x="132070" y="16852"/>
                  </a:lnTo>
                  <a:lnTo>
                    <a:pt x="132889" y="16537"/>
                  </a:lnTo>
                  <a:lnTo>
                    <a:pt x="134338" y="16096"/>
                  </a:lnTo>
                  <a:lnTo>
                    <a:pt x="132826" y="16474"/>
                  </a:lnTo>
                  <a:lnTo>
                    <a:pt x="132070" y="16663"/>
                  </a:lnTo>
                  <a:lnTo>
                    <a:pt x="131062" y="16852"/>
                  </a:lnTo>
                  <a:cubicBezTo>
                    <a:pt x="130368" y="17041"/>
                    <a:pt x="129486" y="17167"/>
                    <a:pt x="128604" y="17293"/>
                  </a:cubicBezTo>
                  <a:cubicBezTo>
                    <a:pt x="126624" y="17623"/>
                    <a:pt x="124644" y="17809"/>
                    <a:pt x="122663" y="17809"/>
                  </a:cubicBezTo>
                  <a:cubicBezTo>
                    <a:pt x="122375" y="17809"/>
                    <a:pt x="122087" y="17805"/>
                    <a:pt x="121799" y="17797"/>
                  </a:cubicBezTo>
                  <a:cubicBezTo>
                    <a:pt x="118838" y="17797"/>
                    <a:pt x="115939" y="17482"/>
                    <a:pt x="113041" y="17041"/>
                  </a:cubicBezTo>
                  <a:cubicBezTo>
                    <a:pt x="109575" y="16474"/>
                    <a:pt x="106236" y="15655"/>
                    <a:pt x="102896" y="14710"/>
                  </a:cubicBezTo>
                  <a:cubicBezTo>
                    <a:pt x="99305" y="13702"/>
                    <a:pt x="95587" y="12505"/>
                    <a:pt x="91743" y="11181"/>
                  </a:cubicBezTo>
                  <a:cubicBezTo>
                    <a:pt x="87900" y="9921"/>
                    <a:pt x="83930" y="8472"/>
                    <a:pt x="79835" y="7149"/>
                  </a:cubicBezTo>
                  <a:cubicBezTo>
                    <a:pt x="75802" y="5826"/>
                    <a:pt x="71643" y="4565"/>
                    <a:pt x="67422" y="3431"/>
                  </a:cubicBezTo>
                  <a:cubicBezTo>
                    <a:pt x="65279" y="2927"/>
                    <a:pt x="63137" y="2423"/>
                    <a:pt x="60995" y="1982"/>
                  </a:cubicBezTo>
                  <a:lnTo>
                    <a:pt x="57781" y="1352"/>
                  </a:lnTo>
                  <a:cubicBezTo>
                    <a:pt x="56710" y="1226"/>
                    <a:pt x="55702" y="1037"/>
                    <a:pt x="54631" y="848"/>
                  </a:cubicBezTo>
                  <a:cubicBezTo>
                    <a:pt x="52488" y="659"/>
                    <a:pt x="50346" y="344"/>
                    <a:pt x="48204" y="218"/>
                  </a:cubicBezTo>
                  <a:lnTo>
                    <a:pt x="45053" y="92"/>
                  </a:lnTo>
                  <a:lnTo>
                    <a:pt x="43478" y="29"/>
                  </a:lnTo>
                  <a:cubicBezTo>
                    <a:pt x="43310" y="8"/>
                    <a:pt x="43142" y="1"/>
                    <a:pt x="42971" y="1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1086;p32">
              <a:extLst>
                <a:ext uri="{FF2B5EF4-FFF2-40B4-BE49-F238E27FC236}">
                  <a16:creationId xmlns:a16="http://schemas.microsoft.com/office/drawing/2014/main" id="{647BF072-A113-4828-B79D-ABB64C808C88}"/>
                </a:ext>
              </a:extLst>
            </p:cNvPr>
            <p:cNvSpPr/>
            <p:nvPr/>
          </p:nvSpPr>
          <p:spPr>
            <a:xfrm>
              <a:off x="4615056" y="4335608"/>
              <a:ext cx="968635" cy="122775"/>
            </a:xfrm>
            <a:custGeom>
              <a:avLst/>
              <a:gdLst/>
              <a:ahLst/>
              <a:cxnLst/>
              <a:rect l="l" t="t" r="r" b="b"/>
              <a:pathLst>
                <a:path w="89980" h="11405" extrusionOk="0">
                  <a:moveTo>
                    <a:pt x="40705" y="0"/>
                  </a:moveTo>
                  <a:cubicBezTo>
                    <a:pt x="40012" y="0"/>
                    <a:pt x="39256" y="63"/>
                    <a:pt x="38563" y="63"/>
                  </a:cubicBezTo>
                  <a:lnTo>
                    <a:pt x="36358" y="189"/>
                  </a:lnTo>
                  <a:cubicBezTo>
                    <a:pt x="33522" y="441"/>
                    <a:pt x="30687" y="882"/>
                    <a:pt x="28040" y="1386"/>
                  </a:cubicBezTo>
                  <a:cubicBezTo>
                    <a:pt x="25394" y="1827"/>
                    <a:pt x="22811" y="2457"/>
                    <a:pt x="20353" y="3025"/>
                  </a:cubicBezTo>
                  <a:cubicBezTo>
                    <a:pt x="17959" y="3592"/>
                    <a:pt x="15690" y="4285"/>
                    <a:pt x="13611" y="4852"/>
                  </a:cubicBezTo>
                  <a:cubicBezTo>
                    <a:pt x="11532" y="5482"/>
                    <a:pt x="9641" y="6112"/>
                    <a:pt x="8003" y="6679"/>
                  </a:cubicBezTo>
                  <a:cubicBezTo>
                    <a:pt x="6302" y="7246"/>
                    <a:pt x="4853" y="7750"/>
                    <a:pt x="3719" y="8191"/>
                  </a:cubicBezTo>
                  <a:cubicBezTo>
                    <a:pt x="1324" y="9137"/>
                    <a:pt x="1" y="9704"/>
                    <a:pt x="1" y="9704"/>
                  </a:cubicBezTo>
                  <a:cubicBezTo>
                    <a:pt x="1" y="9704"/>
                    <a:pt x="1387" y="9263"/>
                    <a:pt x="3782" y="8695"/>
                  </a:cubicBezTo>
                  <a:lnTo>
                    <a:pt x="8192" y="7498"/>
                  </a:lnTo>
                  <a:cubicBezTo>
                    <a:pt x="9893" y="7057"/>
                    <a:pt x="11847" y="6616"/>
                    <a:pt x="13926" y="6112"/>
                  </a:cubicBezTo>
                  <a:cubicBezTo>
                    <a:pt x="14997" y="5797"/>
                    <a:pt x="16068" y="5545"/>
                    <a:pt x="17203" y="5293"/>
                  </a:cubicBezTo>
                  <a:cubicBezTo>
                    <a:pt x="18337" y="5041"/>
                    <a:pt x="19534" y="4852"/>
                    <a:pt x="20731" y="4537"/>
                  </a:cubicBezTo>
                  <a:cubicBezTo>
                    <a:pt x="21928" y="4285"/>
                    <a:pt x="23189" y="4096"/>
                    <a:pt x="24449" y="3844"/>
                  </a:cubicBezTo>
                  <a:cubicBezTo>
                    <a:pt x="25709" y="3592"/>
                    <a:pt x="27032" y="3403"/>
                    <a:pt x="28355" y="3214"/>
                  </a:cubicBezTo>
                  <a:cubicBezTo>
                    <a:pt x="29679" y="2962"/>
                    <a:pt x="31002" y="2836"/>
                    <a:pt x="32388" y="2647"/>
                  </a:cubicBezTo>
                  <a:cubicBezTo>
                    <a:pt x="33774" y="2457"/>
                    <a:pt x="35160" y="2394"/>
                    <a:pt x="36547" y="2268"/>
                  </a:cubicBezTo>
                  <a:lnTo>
                    <a:pt x="38626" y="2142"/>
                  </a:lnTo>
                  <a:cubicBezTo>
                    <a:pt x="39319" y="2079"/>
                    <a:pt x="40075" y="2079"/>
                    <a:pt x="40768" y="2079"/>
                  </a:cubicBezTo>
                  <a:lnTo>
                    <a:pt x="43919" y="2079"/>
                  </a:lnTo>
                  <a:lnTo>
                    <a:pt x="44990" y="2142"/>
                  </a:lnTo>
                  <a:cubicBezTo>
                    <a:pt x="45683" y="2205"/>
                    <a:pt x="46439" y="2268"/>
                    <a:pt x="47132" y="2331"/>
                  </a:cubicBezTo>
                  <a:lnTo>
                    <a:pt x="49212" y="2584"/>
                  </a:lnTo>
                  <a:cubicBezTo>
                    <a:pt x="50661" y="2710"/>
                    <a:pt x="52047" y="2962"/>
                    <a:pt x="53433" y="3151"/>
                  </a:cubicBezTo>
                  <a:cubicBezTo>
                    <a:pt x="54820" y="3340"/>
                    <a:pt x="56206" y="3655"/>
                    <a:pt x="57592" y="3844"/>
                  </a:cubicBezTo>
                  <a:lnTo>
                    <a:pt x="61625" y="4600"/>
                  </a:lnTo>
                  <a:cubicBezTo>
                    <a:pt x="64208" y="5167"/>
                    <a:pt x="66791" y="5734"/>
                    <a:pt x="69186" y="6238"/>
                  </a:cubicBezTo>
                  <a:lnTo>
                    <a:pt x="75991" y="7813"/>
                  </a:lnTo>
                  <a:cubicBezTo>
                    <a:pt x="80150" y="8884"/>
                    <a:pt x="83678" y="9767"/>
                    <a:pt x="86136" y="10397"/>
                  </a:cubicBezTo>
                  <a:lnTo>
                    <a:pt x="89979" y="11405"/>
                  </a:lnTo>
                  <a:cubicBezTo>
                    <a:pt x="89979" y="11405"/>
                    <a:pt x="84560" y="9200"/>
                    <a:pt x="76306" y="6679"/>
                  </a:cubicBezTo>
                  <a:cubicBezTo>
                    <a:pt x="74227" y="6049"/>
                    <a:pt x="71958" y="5356"/>
                    <a:pt x="69564" y="4726"/>
                  </a:cubicBezTo>
                  <a:lnTo>
                    <a:pt x="65846" y="3718"/>
                  </a:lnTo>
                  <a:cubicBezTo>
                    <a:pt x="64586" y="3403"/>
                    <a:pt x="63326" y="3088"/>
                    <a:pt x="62003" y="2836"/>
                  </a:cubicBezTo>
                  <a:cubicBezTo>
                    <a:pt x="59293" y="2205"/>
                    <a:pt x="56584" y="1638"/>
                    <a:pt x="53748" y="1134"/>
                  </a:cubicBezTo>
                  <a:cubicBezTo>
                    <a:pt x="52362" y="945"/>
                    <a:pt x="50913" y="693"/>
                    <a:pt x="49464" y="504"/>
                  </a:cubicBezTo>
                  <a:lnTo>
                    <a:pt x="47321" y="252"/>
                  </a:lnTo>
                  <a:cubicBezTo>
                    <a:pt x="46565" y="189"/>
                    <a:pt x="45872" y="126"/>
                    <a:pt x="45116" y="63"/>
                  </a:cubicBezTo>
                  <a:lnTo>
                    <a:pt x="44045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1087;p32">
              <a:extLst>
                <a:ext uri="{FF2B5EF4-FFF2-40B4-BE49-F238E27FC236}">
                  <a16:creationId xmlns:a16="http://schemas.microsoft.com/office/drawing/2014/main" id="{D2EB908C-6776-4A65-82E7-58B0AA9F5693}"/>
                </a:ext>
              </a:extLst>
            </p:cNvPr>
            <p:cNvSpPr/>
            <p:nvPr/>
          </p:nvSpPr>
          <p:spPr>
            <a:xfrm>
              <a:off x="3137564" y="4075890"/>
              <a:ext cx="1433941" cy="473369"/>
            </a:xfrm>
            <a:custGeom>
              <a:avLst/>
              <a:gdLst/>
              <a:ahLst/>
              <a:cxnLst/>
              <a:rect l="l" t="t" r="r" b="b"/>
              <a:pathLst>
                <a:path w="133204" h="43973" extrusionOk="0">
                  <a:moveTo>
                    <a:pt x="84102" y="1"/>
                  </a:moveTo>
                  <a:cubicBezTo>
                    <a:pt x="81315" y="1"/>
                    <a:pt x="78479" y="194"/>
                    <a:pt x="75612" y="620"/>
                  </a:cubicBezTo>
                  <a:cubicBezTo>
                    <a:pt x="45384" y="5108"/>
                    <a:pt x="14355" y="21987"/>
                    <a:pt x="452" y="21987"/>
                  </a:cubicBezTo>
                  <a:cubicBezTo>
                    <a:pt x="299" y="21987"/>
                    <a:pt x="149" y="21985"/>
                    <a:pt x="0" y="21981"/>
                  </a:cubicBezTo>
                  <a:lnTo>
                    <a:pt x="0" y="21981"/>
                  </a:lnTo>
                  <a:lnTo>
                    <a:pt x="9452" y="43908"/>
                  </a:lnTo>
                  <a:lnTo>
                    <a:pt x="118396" y="35717"/>
                  </a:lnTo>
                  <a:cubicBezTo>
                    <a:pt x="118396" y="35717"/>
                    <a:pt x="121438" y="43973"/>
                    <a:pt x="132942" y="43973"/>
                  </a:cubicBezTo>
                  <a:cubicBezTo>
                    <a:pt x="133029" y="43973"/>
                    <a:pt x="133116" y="43972"/>
                    <a:pt x="133203" y="43971"/>
                  </a:cubicBezTo>
                  <a:lnTo>
                    <a:pt x="133203" y="17948"/>
                  </a:lnTo>
                  <a:cubicBezTo>
                    <a:pt x="133203" y="17948"/>
                    <a:pt x="110963" y="1"/>
                    <a:pt x="84102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1088;p32">
              <a:extLst>
                <a:ext uri="{FF2B5EF4-FFF2-40B4-BE49-F238E27FC236}">
                  <a16:creationId xmlns:a16="http://schemas.microsoft.com/office/drawing/2014/main" id="{B33DFA6F-4F2E-43E6-9616-AC5E1C94A071}"/>
                </a:ext>
              </a:extLst>
            </p:cNvPr>
            <p:cNvSpPr/>
            <p:nvPr/>
          </p:nvSpPr>
          <p:spPr>
            <a:xfrm>
              <a:off x="3174869" y="4136161"/>
              <a:ext cx="1353158" cy="233611"/>
            </a:xfrm>
            <a:custGeom>
              <a:avLst/>
              <a:gdLst/>
              <a:ahLst/>
              <a:cxnLst/>
              <a:rect l="l" t="t" r="r" b="b"/>
              <a:pathLst>
                <a:path w="137551" h="21701" extrusionOk="0">
                  <a:moveTo>
                    <a:pt x="91931" y="0"/>
                  </a:moveTo>
                  <a:lnTo>
                    <a:pt x="88655" y="252"/>
                  </a:lnTo>
                  <a:lnTo>
                    <a:pt x="87017" y="315"/>
                  </a:lnTo>
                  <a:lnTo>
                    <a:pt x="86198" y="315"/>
                  </a:lnTo>
                  <a:lnTo>
                    <a:pt x="85378" y="441"/>
                  </a:lnTo>
                  <a:lnTo>
                    <a:pt x="83740" y="630"/>
                  </a:lnTo>
                  <a:lnTo>
                    <a:pt x="82102" y="945"/>
                  </a:lnTo>
                  <a:cubicBezTo>
                    <a:pt x="77691" y="1702"/>
                    <a:pt x="73281" y="2710"/>
                    <a:pt x="68996" y="3970"/>
                  </a:cubicBezTo>
                  <a:cubicBezTo>
                    <a:pt x="64648" y="5293"/>
                    <a:pt x="60364" y="6679"/>
                    <a:pt x="56205" y="8129"/>
                  </a:cubicBezTo>
                  <a:cubicBezTo>
                    <a:pt x="52046" y="9578"/>
                    <a:pt x="47951" y="11090"/>
                    <a:pt x="43981" y="12476"/>
                  </a:cubicBezTo>
                  <a:cubicBezTo>
                    <a:pt x="40011" y="13862"/>
                    <a:pt x="36231" y="15186"/>
                    <a:pt x="32576" y="16383"/>
                  </a:cubicBezTo>
                  <a:cubicBezTo>
                    <a:pt x="28922" y="17517"/>
                    <a:pt x="25393" y="18462"/>
                    <a:pt x="22179" y="19218"/>
                  </a:cubicBezTo>
                  <a:cubicBezTo>
                    <a:pt x="17127" y="20542"/>
                    <a:pt x="12017" y="21176"/>
                    <a:pt x="6849" y="21176"/>
                  </a:cubicBezTo>
                  <a:cubicBezTo>
                    <a:pt x="6603" y="21176"/>
                    <a:pt x="6358" y="21174"/>
                    <a:pt x="6112" y="21172"/>
                  </a:cubicBezTo>
                  <a:lnTo>
                    <a:pt x="4726" y="21109"/>
                  </a:lnTo>
                  <a:lnTo>
                    <a:pt x="3529" y="20982"/>
                  </a:lnTo>
                  <a:lnTo>
                    <a:pt x="2457" y="20919"/>
                  </a:lnTo>
                  <a:cubicBezTo>
                    <a:pt x="2142" y="20919"/>
                    <a:pt x="1827" y="20793"/>
                    <a:pt x="1575" y="20793"/>
                  </a:cubicBezTo>
                  <a:lnTo>
                    <a:pt x="0" y="20541"/>
                  </a:lnTo>
                  <a:lnTo>
                    <a:pt x="0" y="20541"/>
                  </a:lnTo>
                  <a:lnTo>
                    <a:pt x="1575" y="20919"/>
                  </a:lnTo>
                  <a:cubicBezTo>
                    <a:pt x="1827" y="20919"/>
                    <a:pt x="2142" y="21046"/>
                    <a:pt x="2457" y="21109"/>
                  </a:cubicBezTo>
                  <a:lnTo>
                    <a:pt x="3529" y="21235"/>
                  </a:lnTo>
                  <a:lnTo>
                    <a:pt x="4726" y="21424"/>
                  </a:lnTo>
                  <a:lnTo>
                    <a:pt x="6112" y="21550"/>
                  </a:lnTo>
                  <a:cubicBezTo>
                    <a:pt x="7395" y="21654"/>
                    <a:pt x="8698" y="21700"/>
                    <a:pt x="10009" y="21700"/>
                  </a:cubicBezTo>
                  <a:cubicBezTo>
                    <a:pt x="11080" y="21700"/>
                    <a:pt x="12156" y="21669"/>
                    <a:pt x="13232" y="21613"/>
                  </a:cubicBezTo>
                  <a:cubicBezTo>
                    <a:pt x="16257" y="21424"/>
                    <a:pt x="19344" y="21046"/>
                    <a:pt x="22369" y="20415"/>
                  </a:cubicBezTo>
                  <a:cubicBezTo>
                    <a:pt x="29867" y="18903"/>
                    <a:pt x="37302" y="16824"/>
                    <a:pt x="44548" y="14240"/>
                  </a:cubicBezTo>
                  <a:lnTo>
                    <a:pt x="56835" y="10082"/>
                  </a:lnTo>
                  <a:cubicBezTo>
                    <a:pt x="60994" y="8633"/>
                    <a:pt x="65215" y="7246"/>
                    <a:pt x="69500" y="6049"/>
                  </a:cubicBezTo>
                  <a:cubicBezTo>
                    <a:pt x="73722" y="4726"/>
                    <a:pt x="78006" y="3718"/>
                    <a:pt x="82417" y="2962"/>
                  </a:cubicBezTo>
                  <a:lnTo>
                    <a:pt x="83992" y="2710"/>
                  </a:lnTo>
                  <a:lnTo>
                    <a:pt x="85567" y="2458"/>
                  </a:lnTo>
                  <a:lnTo>
                    <a:pt x="86387" y="2332"/>
                  </a:lnTo>
                  <a:lnTo>
                    <a:pt x="87143" y="2332"/>
                  </a:lnTo>
                  <a:lnTo>
                    <a:pt x="88718" y="2206"/>
                  </a:lnTo>
                  <a:lnTo>
                    <a:pt x="91868" y="1954"/>
                  </a:lnTo>
                  <a:lnTo>
                    <a:pt x="96594" y="1954"/>
                  </a:lnTo>
                  <a:cubicBezTo>
                    <a:pt x="97098" y="1954"/>
                    <a:pt x="97602" y="2017"/>
                    <a:pt x="98169" y="2080"/>
                  </a:cubicBezTo>
                  <a:lnTo>
                    <a:pt x="101194" y="2269"/>
                  </a:lnTo>
                  <a:cubicBezTo>
                    <a:pt x="101635" y="2269"/>
                    <a:pt x="102139" y="2332"/>
                    <a:pt x="102643" y="2458"/>
                  </a:cubicBezTo>
                  <a:lnTo>
                    <a:pt x="104092" y="2647"/>
                  </a:lnTo>
                  <a:cubicBezTo>
                    <a:pt x="105038" y="2773"/>
                    <a:pt x="106046" y="2836"/>
                    <a:pt x="106991" y="3088"/>
                  </a:cubicBezTo>
                  <a:cubicBezTo>
                    <a:pt x="108818" y="3466"/>
                    <a:pt x="110645" y="3718"/>
                    <a:pt x="112410" y="4222"/>
                  </a:cubicBezTo>
                  <a:lnTo>
                    <a:pt x="114930" y="4915"/>
                  </a:lnTo>
                  <a:lnTo>
                    <a:pt x="117387" y="5734"/>
                  </a:lnTo>
                  <a:cubicBezTo>
                    <a:pt x="120538" y="6742"/>
                    <a:pt x="123436" y="7876"/>
                    <a:pt x="125957" y="8948"/>
                  </a:cubicBezTo>
                  <a:cubicBezTo>
                    <a:pt x="128414" y="9956"/>
                    <a:pt x="130557" y="11090"/>
                    <a:pt x="132258" y="12098"/>
                  </a:cubicBezTo>
                  <a:cubicBezTo>
                    <a:pt x="133896" y="13043"/>
                    <a:pt x="135282" y="13799"/>
                    <a:pt x="136164" y="14366"/>
                  </a:cubicBezTo>
                  <a:cubicBezTo>
                    <a:pt x="137047" y="14934"/>
                    <a:pt x="137551" y="15123"/>
                    <a:pt x="137551" y="15123"/>
                  </a:cubicBezTo>
                  <a:cubicBezTo>
                    <a:pt x="137551" y="15123"/>
                    <a:pt x="137110" y="14745"/>
                    <a:pt x="136290" y="14114"/>
                  </a:cubicBezTo>
                  <a:cubicBezTo>
                    <a:pt x="135849" y="13862"/>
                    <a:pt x="135345" y="13421"/>
                    <a:pt x="134715" y="13043"/>
                  </a:cubicBezTo>
                  <a:lnTo>
                    <a:pt x="133644" y="12350"/>
                  </a:lnTo>
                  <a:lnTo>
                    <a:pt x="132510" y="11594"/>
                  </a:lnTo>
                  <a:cubicBezTo>
                    <a:pt x="130809" y="10523"/>
                    <a:pt x="128729" y="9389"/>
                    <a:pt x="126272" y="8129"/>
                  </a:cubicBezTo>
                  <a:cubicBezTo>
                    <a:pt x="123562" y="6742"/>
                    <a:pt x="120727" y="5545"/>
                    <a:pt x="117829" y="4474"/>
                  </a:cubicBezTo>
                  <a:lnTo>
                    <a:pt x="115371" y="3592"/>
                  </a:lnTo>
                  <a:lnTo>
                    <a:pt x="112788" y="2836"/>
                  </a:lnTo>
                  <a:lnTo>
                    <a:pt x="111465" y="2458"/>
                  </a:lnTo>
                  <a:cubicBezTo>
                    <a:pt x="111023" y="2269"/>
                    <a:pt x="110582" y="2206"/>
                    <a:pt x="110141" y="2080"/>
                  </a:cubicBezTo>
                  <a:lnTo>
                    <a:pt x="107306" y="1449"/>
                  </a:lnTo>
                  <a:cubicBezTo>
                    <a:pt x="106361" y="1197"/>
                    <a:pt x="105353" y="1134"/>
                    <a:pt x="104407" y="945"/>
                  </a:cubicBezTo>
                  <a:lnTo>
                    <a:pt x="102895" y="693"/>
                  </a:lnTo>
                  <a:cubicBezTo>
                    <a:pt x="102391" y="567"/>
                    <a:pt x="101887" y="504"/>
                    <a:pt x="101383" y="504"/>
                  </a:cubicBezTo>
                  <a:lnTo>
                    <a:pt x="98295" y="189"/>
                  </a:lnTo>
                  <a:cubicBezTo>
                    <a:pt x="97791" y="189"/>
                    <a:pt x="97287" y="63"/>
                    <a:pt x="96720" y="63"/>
                  </a:cubicBezTo>
                  <a:lnTo>
                    <a:pt x="95145" y="63"/>
                  </a:lnTo>
                  <a:lnTo>
                    <a:pt x="91931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" name="Google Shape;1089;p32">
              <a:extLst>
                <a:ext uri="{FF2B5EF4-FFF2-40B4-BE49-F238E27FC236}">
                  <a16:creationId xmlns:a16="http://schemas.microsoft.com/office/drawing/2014/main" id="{5BC00A35-1515-4D51-BFEE-064F5DE3A0F5}"/>
                </a:ext>
              </a:extLst>
            </p:cNvPr>
            <p:cNvSpPr/>
            <p:nvPr/>
          </p:nvSpPr>
          <p:spPr>
            <a:xfrm>
              <a:off x="3206482" y="4236934"/>
              <a:ext cx="1321550" cy="199992"/>
            </a:xfrm>
            <a:custGeom>
              <a:avLst/>
              <a:gdLst/>
              <a:ahLst/>
              <a:cxnLst/>
              <a:rect l="l" t="t" r="r" b="b"/>
              <a:pathLst>
                <a:path w="134338" h="18578" extrusionOk="0">
                  <a:moveTo>
                    <a:pt x="133898" y="11824"/>
                  </a:moveTo>
                  <a:cubicBezTo>
                    <a:pt x="134191" y="12022"/>
                    <a:pt x="134338" y="12127"/>
                    <a:pt x="134338" y="12127"/>
                  </a:cubicBezTo>
                  <a:cubicBezTo>
                    <a:pt x="134338" y="12127"/>
                    <a:pt x="134200" y="12012"/>
                    <a:pt x="133898" y="11824"/>
                  </a:cubicBezTo>
                  <a:close/>
                  <a:moveTo>
                    <a:pt x="91409" y="1"/>
                  </a:moveTo>
                  <a:cubicBezTo>
                    <a:pt x="91232" y="1"/>
                    <a:pt x="91050" y="8"/>
                    <a:pt x="90861" y="29"/>
                  </a:cubicBezTo>
                  <a:lnTo>
                    <a:pt x="89286" y="92"/>
                  </a:lnTo>
                  <a:lnTo>
                    <a:pt x="86135" y="218"/>
                  </a:lnTo>
                  <a:cubicBezTo>
                    <a:pt x="84056" y="344"/>
                    <a:pt x="81913" y="659"/>
                    <a:pt x="79771" y="848"/>
                  </a:cubicBezTo>
                  <a:cubicBezTo>
                    <a:pt x="78700" y="1037"/>
                    <a:pt x="77629" y="1226"/>
                    <a:pt x="76621" y="1352"/>
                  </a:cubicBezTo>
                  <a:lnTo>
                    <a:pt x="73407" y="1982"/>
                  </a:lnTo>
                  <a:cubicBezTo>
                    <a:pt x="71265" y="2423"/>
                    <a:pt x="69122" y="2927"/>
                    <a:pt x="67043" y="3431"/>
                  </a:cubicBezTo>
                  <a:cubicBezTo>
                    <a:pt x="62821" y="4565"/>
                    <a:pt x="58600" y="5826"/>
                    <a:pt x="54567" y="7149"/>
                  </a:cubicBezTo>
                  <a:cubicBezTo>
                    <a:pt x="50471" y="8472"/>
                    <a:pt x="46502" y="9921"/>
                    <a:pt x="42658" y="11181"/>
                  </a:cubicBezTo>
                  <a:cubicBezTo>
                    <a:pt x="38815" y="12505"/>
                    <a:pt x="35097" y="13702"/>
                    <a:pt x="31568" y="14710"/>
                  </a:cubicBezTo>
                  <a:cubicBezTo>
                    <a:pt x="28166" y="15655"/>
                    <a:pt x="24826" y="16474"/>
                    <a:pt x="21361" y="17041"/>
                  </a:cubicBezTo>
                  <a:cubicBezTo>
                    <a:pt x="18462" y="17482"/>
                    <a:pt x="15564" y="17797"/>
                    <a:pt x="12602" y="17797"/>
                  </a:cubicBezTo>
                  <a:cubicBezTo>
                    <a:pt x="10334" y="17797"/>
                    <a:pt x="8066" y="17608"/>
                    <a:pt x="5797" y="17293"/>
                  </a:cubicBezTo>
                  <a:cubicBezTo>
                    <a:pt x="4852" y="17167"/>
                    <a:pt x="4033" y="16978"/>
                    <a:pt x="3277" y="16789"/>
                  </a:cubicBezTo>
                  <a:lnTo>
                    <a:pt x="2332" y="16600"/>
                  </a:lnTo>
                  <a:lnTo>
                    <a:pt x="1513" y="16411"/>
                  </a:lnTo>
                  <a:lnTo>
                    <a:pt x="1" y="16033"/>
                  </a:lnTo>
                  <a:lnTo>
                    <a:pt x="1513" y="16537"/>
                  </a:lnTo>
                  <a:lnTo>
                    <a:pt x="2269" y="16789"/>
                  </a:lnTo>
                  <a:lnTo>
                    <a:pt x="3277" y="17041"/>
                  </a:lnTo>
                  <a:lnTo>
                    <a:pt x="4411" y="17356"/>
                  </a:lnTo>
                  <a:cubicBezTo>
                    <a:pt x="4852" y="17482"/>
                    <a:pt x="5293" y="17545"/>
                    <a:pt x="5734" y="17671"/>
                  </a:cubicBezTo>
                  <a:cubicBezTo>
                    <a:pt x="8003" y="18113"/>
                    <a:pt x="10271" y="18428"/>
                    <a:pt x="12539" y="18491"/>
                  </a:cubicBezTo>
                  <a:cubicBezTo>
                    <a:pt x="13476" y="18549"/>
                    <a:pt x="14406" y="18577"/>
                    <a:pt x="15332" y="18577"/>
                  </a:cubicBezTo>
                  <a:cubicBezTo>
                    <a:pt x="17398" y="18577"/>
                    <a:pt x="19442" y="18437"/>
                    <a:pt x="21487" y="18176"/>
                  </a:cubicBezTo>
                  <a:cubicBezTo>
                    <a:pt x="25015" y="17734"/>
                    <a:pt x="28481" y="17041"/>
                    <a:pt x="31884" y="16159"/>
                  </a:cubicBezTo>
                  <a:cubicBezTo>
                    <a:pt x="35538" y="15277"/>
                    <a:pt x="39319" y="14143"/>
                    <a:pt x="43225" y="12883"/>
                  </a:cubicBezTo>
                  <a:lnTo>
                    <a:pt x="55134" y="9039"/>
                  </a:lnTo>
                  <a:cubicBezTo>
                    <a:pt x="59167" y="7716"/>
                    <a:pt x="63325" y="6519"/>
                    <a:pt x="67484" y="5448"/>
                  </a:cubicBezTo>
                  <a:cubicBezTo>
                    <a:pt x="69563" y="4880"/>
                    <a:pt x="71706" y="4376"/>
                    <a:pt x="73785" y="3935"/>
                  </a:cubicBezTo>
                  <a:lnTo>
                    <a:pt x="76936" y="3305"/>
                  </a:lnTo>
                  <a:cubicBezTo>
                    <a:pt x="78007" y="3116"/>
                    <a:pt x="79078" y="2927"/>
                    <a:pt x="80086" y="2801"/>
                  </a:cubicBezTo>
                  <a:lnTo>
                    <a:pt x="83237" y="2423"/>
                  </a:lnTo>
                  <a:lnTo>
                    <a:pt x="84812" y="2234"/>
                  </a:lnTo>
                  <a:lnTo>
                    <a:pt x="85631" y="2108"/>
                  </a:lnTo>
                  <a:lnTo>
                    <a:pt x="86387" y="2045"/>
                  </a:lnTo>
                  <a:lnTo>
                    <a:pt x="89475" y="1919"/>
                  </a:lnTo>
                  <a:lnTo>
                    <a:pt x="90987" y="1793"/>
                  </a:lnTo>
                  <a:lnTo>
                    <a:pt x="92499" y="1793"/>
                  </a:lnTo>
                  <a:cubicBezTo>
                    <a:pt x="94515" y="1793"/>
                    <a:pt x="96532" y="1793"/>
                    <a:pt x="98422" y="1982"/>
                  </a:cubicBezTo>
                  <a:lnTo>
                    <a:pt x="101320" y="2171"/>
                  </a:lnTo>
                  <a:cubicBezTo>
                    <a:pt x="102266" y="2297"/>
                    <a:pt x="103148" y="2423"/>
                    <a:pt x="104093" y="2486"/>
                  </a:cubicBezTo>
                  <a:cubicBezTo>
                    <a:pt x="105038" y="2612"/>
                    <a:pt x="105920" y="2738"/>
                    <a:pt x="106802" y="2864"/>
                  </a:cubicBezTo>
                  <a:lnTo>
                    <a:pt x="109386" y="3368"/>
                  </a:lnTo>
                  <a:lnTo>
                    <a:pt x="110709" y="3557"/>
                  </a:lnTo>
                  <a:lnTo>
                    <a:pt x="111906" y="3872"/>
                  </a:lnTo>
                  <a:lnTo>
                    <a:pt x="114364" y="4439"/>
                  </a:lnTo>
                  <a:cubicBezTo>
                    <a:pt x="115939" y="4817"/>
                    <a:pt x="117388" y="5259"/>
                    <a:pt x="118837" y="5637"/>
                  </a:cubicBezTo>
                  <a:cubicBezTo>
                    <a:pt x="120223" y="6015"/>
                    <a:pt x="121547" y="6519"/>
                    <a:pt x="122807" y="6960"/>
                  </a:cubicBezTo>
                  <a:cubicBezTo>
                    <a:pt x="125264" y="7842"/>
                    <a:pt x="127407" y="8661"/>
                    <a:pt x="129108" y="9480"/>
                  </a:cubicBezTo>
                  <a:cubicBezTo>
                    <a:pt x="130872" y="10236"/>
                    <a:pt x="132195" y="10866"/>
                    <a:pt x="133077" y="11370"/>
                  </a:cubicBezTo>
                  <a:cubicBezTo>
                    <a:pt x="133428" y="11546"/>
                    <a:pt x="133699" y="11701"/>
                    <a:pt x="133898" y="11824"/>
                  </a:cubicBezTo>
                  <a:lnTo>
                    <a:pt x="133898" y="11824"/>
                  </a:lnTo>
                  <a:cubicBezTo>
                    <a:pt x="133682" y="11679"/>
                    <a:pt x="133388" y="11485"/>
                    <a:pt x="133014" y="11244"/>
                  </a:cubicBezTo>
                  <a:cubicBezTo>
                    <a:pt x="132573" y="10992"/>
                    <a:pt x="132069" y="10677"/>
                    <a:pt x="131439" y="10299"/>
                  </a:cubicBezTo>
                  <a:cubicBezTo>
                    <a:pt x="130872" y="9921"/>
                    <a:pt x="130053" y="9543"/>
                    <a:pt x="129234" y="9102"/>
                  </a:cubicBezTo>
                  <a:cubicBezTo>
                    <a:pt x="127533" y="8220"/>
                    <a:pt x="125453" y="7275"/>
                    <a:pt x="122996" y="6204"/>
                  </a:cubicBezTo>
                  <a:cubicBezTo>
                    <a:pt x="121736" y="5700"/>
                    <a:pt x="120412" y="5259"/>
                    <a:pt x="119026" y="4691"/>
                  </a:cubicBezTo>
                  <a:cubicBezTo>
                    <a:pt x="117640" y="4187"/>
                    <a:pt x="116128" y="3746"/>
                    <a:pt x="114553" y="3305"/>
                  </a:cubicBezTo>
                  <a:lnTo>
                    <a:pt x="112158" y="2612"/>
                  </a:lnTo>
                  <a:lnTo>
                    <a:pt x="110898" y="2297"/>
                  </a:lnTo>
                  <a:lnTo>
                    <a:pt x="109638" y="1982"/>
                  </a:lnTo>
                  <a:lnTo>
                    <a:pt x="106991" y="1478"/>
                  </a:lnTo>
                  <a:cubicBezTo>
                    <a:pt x="106109" y="1226"/>
                    <a:pt x="105164" y="1163"/>
                    <a:pt x="104219" y="974"/>
                  </a:cubicBezTo>
                  <a:cubicBezTo>
                    <a:pt x="103337" y="848"/>
                    <a:pt x="102392" y="722"/>
                    <a:pt x="101383" y="596"/>
                  </a:cubicBezTo>
                  <a:lnTo>
                    <a:pt x="98485" y="281"/>
                  </a:lnTo>
                  <a:cubicBezTo>
                    <a:pt x="96532" y="29"/>
                    <a:pt x="94515" y="92"/>
                    <a:pt x="92436" y="29"/>
                  </a:cubicBezTo>
                  <a:cubicBezTo>
                    <a:pt x="92100" y="29"/>
                    <a:pt x="91764" y="1"/>
                    <a:pt x="91409" y="1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Google Shape;1090;p32">
              <a:extLst>
                <a:ext uri="{FF2B5EF4-FFF2-40B4-BE49-F238E27FC236}">
                  <a16:creationId xmlns:a16="http://schemas.microsoft.com/office/drawing/2014/main" id="{0F406F31-EB05-48A4-9282-6FDDEE76A41D}"/>
                </a:ext>
              </a:extLst>
            </p:cNvPr>
            <p:cNvSpPr/>
            <p:nvPr/>
          </p:nvSpPr>
          <p:spPr>
            <a:xfrm>
              <a:off x="3559511" y="4335608"/>
              <a:ext cx="968624" cy="122775"/>
            </a:xfrm>
            <a:custGeom>
              <a:avLst/>
              <a:gdLst/>
              <a:ahLst/>
              <a:cxnLst/>
              <a:rect l="l" t="t" r="r" b="b"/>
              <a:pathLst>
                <a:path w="89979" h="11405" extrusionOk="0">
                  <a:moveTo>
                    <a:pt x="45935" y="0"/>
                  </a:moveTo>
                  <a:lnTo>
                    <a:pt x="44864" y="63"/>
                  </a:lnTo>
                  <a:cubicBezTo>
                    <a:pt x="44107" y="126"/>
                    <a:pt x="43414" y="189"/>
                    <a:pt x="42658" y="252"/>
                  </a:cubicBezTo>
                  <a:lnTo>
                    <a:pt x="40516" y="504"/>
                  </a:lnTo>
                  <a:cubicBezTo>
                    <a:pt x="39067" y="693"/>
                    <a:pt x="37617" y="945"/>
                    <a:pt x="36231" y="1134"/>
                  </a:cubicBezTo>
                  <a:cubicBezTo>
                    <a:pt x="33396" y="1638"/>
                    <a:pt x="30623" y="2205"/>
                    <a:pt x="27977" y="2836"/>
                  </a:cubicBezTo>
                  <a:cubicBezTo>
                    <a:pt x="26654" y="3088"/>
                    <a:pt x="25393" y="3403"/>
                    <a:pt x="24133" y="3718"/>
                  </a:cubicBezTo>
                  <a:lnTo>
                    <a:pt x="20416" y="4726"/>
                  </a:lnTo>
                  <a:cubicBezTo>
                    <a:pt x="18021" y="5356"/>
                    <a:pt x="15753" y="6049"/>
                    <a:pt x="13674" y="6679"/>
                  </a:cubicBezTo>
                  <a:cubicBezTo>
                    <a:pt x="5419" y="9200"/>
                    <a:pt x="0" y="11405"/>
                    <a:pt x="0" y="11405"/>
                  </a:cubicBezTo>
                  <a:lnTo>
                    <a:pt x="3844" y="10397"/>
                  </a:lnTo>
                  <a:cubicBezTo>
                    <a:pt x="6301" y="9767"/>
                    <a:pt x="9830" y="8884"/>
                    <a:pt x="13989" y="7813"/>
                  </a:cubicBezTo>
                  <a:lnTo>
                    <a:pt x="20794" y="6238"/>
                  </a:lnTo>
                  <a:cubicBezTo>
                    <a:pt x="23188" y="5734"/>
                    <a:pt x="25772" y="5167"/>
                    <a:pt x="28355" y="4600"/>
                  </a:cubicBezTo>
                  <a:lnTo>
                    <a:pt x="32388" y="3844"/>
                  </a:lnTo>
                  <a:cubicBezTo>
                    <a:pt x="33774" y="3655"/>
                    <a:pt x="35160" y="3340"/>
                    <a:pt x="36546" y="3151"/>
                  </a:cubicBezTo>
                  <a:cubicBezTo>
                    <a:pt x="37932" y="2962"/>
                    <a:pt x="39319" y="2710"/>
                    <a:pt x="40768" y="2584"/>
                  </a:cubicBezTo>
                  <a:lnTo>
                    <a:pt x="42847" y="2331"/>
                  </a:lnTo>
                  <a:cubicBezTo>
                    <a:pt x="43540" y="2268"/>
                    <a:pt x="44296" y="2205"/>
                    <a:pt x="44990" y="2142"/>
                  </a:cubicBezTo>
                  <a:lnTo>
                    <a:pt x="46061" y="2079"/>
                  </a:lnTo>
                  <a:lnTo>
                    <a:pt x="49211" y="2079"/>
                  </a:lnTo>
                  <a:cubicBezTo>
                    <a:pt x="49904" y="2079"/>
                    <a:pt x="50660" y="2079"/>
                    <a:pt x="51354" y="2142"/>
                  </a:cubicBezTo>
                  <a:lnTo>
                    <a:pt x="53433" y="2268"/>
                  </a:lnTo>
                  <a:cubicBezTo>
                    <a:pt x="54819" y="2394"/>
                    <a:pt x="56205" y="2457"/>
                    <a:pt x="57592" y="2647"/>
                  </a:cubicBezTo>
                  <a:cubicBezTo>
                    <a:pt x="58978" y="2836"/>
                    <a:pt x="60301" y="2962"/>
                    <a:pt x="61624" y="3214"/>
                  </a:cubicBezTo>
                  <a:cubicBezTo>
                    <a:pt x="62947" y="3403"/>
                    <a:pt x="64271" y="3592"/>
                    <a:pt x="65531" y="3844"/>
                  </a:cubicBezTo>
                  <a:cubicBezTo>
                    <a:pt x="66791" y="4096"/>
                    <a:pt x="68051" y="4285"/>
                    <a:pt x="69248" y="4537"/>
                  </a:cubicBezTo>
                  <a:cubicBezTo>
                    <a:pt x="70446" y="4852"/>
                    <a:pt x="71643" y="5041"/>
                    <a:pt x="72777" y="5293"/>
                  </a:cubicBezTo>
                  <a:cubicBezTo>
                    <a:pt x="73911" y="5545"/>
                    <a:pt x="74982" y="5797"/>
                    <a:pt x="76053" y="6112"/>
                  </a:cubicBezTo>
                  <a:cubicBezTo>
                    <a:pt x="78133" y="6616"/>
                    <a:pt x="80086" y="7057"/>
                    <a:pt x="81787" y="7498"/>
                  </a:cubicBezTo>
                  <a:lnTo>
                    <a:pt x="86135" y="8695"/>
                  </a:lnTo>
                  <a:cubicBezTo>
                    <a:pt x="88592" y="9263"/>
                    <a:pt x="89979" y="9704"/>
                    <a:pt x="89979" y="9704"/>
                  </a:cubicBezTo>
                  <a:cubicBezTo>
                    <a:pt x="89979" y="9704"/>
                    <a:pt x="88655" y="9137"/>
                    <a:pt x="86261" y="8191"/>
                  </a:cubicBezTo>
                  <a:cubicBezTo>
                    <a:pt x="85127" y="7750"/>
                    <a:pt x="83678" y="7246"/>
                    <a:pt x="81976" y="6679"/>
                  </a:cubicBezTo>
                  <a:cubicBezTo>
                    <a:pt x="80338" y="6112"/>
                    <a:pt x="78448" y="5482"/>
                    <a:pt x="76369" y="4852"/>
                  </a:cubicBezTo>
                  <a:cubicBezTo>
                    <a:pt x="74289" y="4285"/>
                    <a:pt x="72021" y="3592"/>
                    <a:pt x="69626" y="3025"/>
                  </a:cubicBezTo>
                  <a:cubicBezTo>
                    <a:pt x="67169" y="2457"/>
                    <a:pt x="64586" y="1827"/>
                    <a:pt x="61939" y="1386"/>
                  </a:cubicBezTo>
                  <a:cubicBezTo>
                    <a:pt x="59230" y="882"/>
                    <a:pt x="56394" y="441"/>
                    <a:pt x="53622" y="189"/>
                  </a:cubicBezTo>
                  <a:lnTo>
                    <a:pt x="51417" y="63"/>
                  </a:lnTo>
                  <a:cubicBezTo>
                    <a:pt x="50723" y="63"/>
                    <a:pt x="49967" y="0"/>
                    <a:pt x="49274" y="0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1091;p32">
              <a:extLst>
                <a:ext uri="{FF2B5EF4-FFF2-40B4-BE49-F238E27FC236}">
                  <a16:creationId xmlns:a16="http://schemas.microsoft.com/office/drawing/2014/main" id="{5BD01141-3B9A-4169-A16E-49EFF94263B8}"/>
                </a:ext>
              </a:extLst>
            </p:cNvPr>
            <p:cNvSpPr/>
            <p:nvPr/>
          </p:nvSpPr>
          <p:spPr>
            <a:xfrm>
              <a:off x="3105675" y="4429900"/>
              <a:ext cx="2932311" cy="219100"/>
            </a:xfrm>
            <a:custGeom>
              <a:avLst/>
              <a:gdLst/>
              <a:ahLst/>
              <a:cxnLst/>
              <a:rect l="l" t="t" r="r" b="b"/>
              <a:pathLst>
                <a:path w="272393" h="20353" extrusionOk="0">
                  <a:moveTo>
                    <a:pt x="121610" y="0"/>
                  </a:moveTo>
                  <a:lnTo>
                    <a:pt x="1" y="12035"/>
                  </a:lnTo>
                  <a:lnTo>
                    <a:pt x="1" y="16824"/>
                  </a:lnTo>
                  <a:lnTo>
                    <a:pt x="118207" y="4789"/>
                  </a:lnTo>
                  <a:cubicBezTo>
                    <a:pt x="119783" y="7814"/>
                    <a:pt x="124319" y="13485"/>
                    <a:pt x="136165" y="13485"/>
                  </a:cubicBezTo>
                  <a:cubicBezTo>
                    <a:pt x="148074" y="13485"/>
                    <a:pt x="152611" y="7814"/>
                    <a:pt x="154123" y="4789"/>
                  </a:cubicBezTo>
                  <a:lnTo>
                    <a:pt x="272393" y="20353"/>
                  </a:lnTo>
                  <a:lnTo>
                    <a:pt x="272393" y="15564"/>
                  </a:lnTo>
                  <a:lnTo>
                    <a:pt x="150721" y="0"/>
                  </a:lnTo>
                  <a:lnTo>
                    <a:pt x="150280" y="1828"/>
                  </a:lnTo>
                  <a:cubicBezTo>
                    <a:pt x="150217" y="2017"/>
                    <a:pt x="148074" y="8696"/>
                    <a:pt x="136165" y="8696"/>
                  </a:cubicBezTo>
                  <a:cubicBezTo>
                    <a:pt x="124256" y="8696"/>
                    <a:pt x="122177" y="2017"/>
                    <a:pt x="122114" y="1828"/>
                  </a:cubicBezTo>
                  <a:lnTo>
                    <a:pt x="121610" y="0"/>
                  </a:lnTo>
                  <a:close/>
                </a:path>
              </a:pathLst>
            </a:custGeom>
            <a:solidFill>
              <a:srgbClr val="9A031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1092;p32">
              <a:extLst>
                <a:ext uri="{FF2B5EF4-FFF2-40B4-BE49-F238E27FC236}">
                  <a16:creationId xmlns:a16="http://schemas.microsoft.com/office/drawing/2014/main" id="{643771AE-5000-4693-B421-8926BF1E227D}"/>
                </a:ext>
              </a:extLst>
            </p:cNvPr>
            <p:cNvSpPr/>
            <p:nvPr/>
          </p:nvSpPr>
          <p:spPr>
            <a:xfrm>
              <a:off x="4586569" y="3898170"/>
              <a:ext cx="1353225" cy="379606"/>
            </a:xfrm>
            <a:custGeom>
              <a:avLst/>
              <a:gdLst/>
              <a:ahLst/>
              <a:cxnLst/>
              <a:rect l="l" t="t" r="r" b="b"/>
              <a:pathLst>
                <a:path w="125706" h="35263" extrusionOk="0">
                  <a:moveTo>
                    <a:pt x="76846" y="1"/>
                  </a:moveTo>
                  <a:cubicBezTo>
                    <a:pt x="69540" y="1"/>
                    <a:pt x="61816" y="453"/>
                    <a:pt x="53937" y="1627"/>
                  </a:cubicBezTo>
                  <a:cubicBezTo>
                    <a:pt x="17517" y="6983"/>
                    <a:pt x="1" y="35211"/>
                    <a:pt x="1" y="35211"/>
                  </a:cubicBezTo>
                  <a:cubicBezTo>
                    <a:pt x="1" y="35211"/>
                    <a:pt x="103" y="35262"/>
                    <a:pt x="343" y="35262"/>
                  </a:cubicBezTo>
                  <a:cubicBezTo>
                    <a:pt x="986" y="35262"/>
                    <a:pt x="2619" y="34895"/>
                    <a:pt x="5923" y="32187"/>
                  </a:cubicBezTo>
                  <a:cubicBezTo>
                    <a:pt x="14871" y="24878"/>
                    <a:pt x="32829" y="11079"/>
                    <a:pt x="53937" y="8117"/>
                  </a:cubicBezTo>
                  <a:cubicBezTo>
                    <a:pt x="59315" y="7351"/>
                    <a:pt x="65134" y="7043"/>
                    <a:pt x="71014" y="7043"/>
                  </a:cubicBezTo>
                  <a:cubicBezTo>
                    <a:pt x="95105" y="7043"/>
                    <a:pt x="120223" y="12213"/>
                    <a:pt x="120223" y="12213"/>
                  </a:cubicBezTo>
                  <a:lnTo>
                    <a:pt x="125705" y="5030"/>
                  </a:lnTo>
                  <a:cubicBezTo>
                    <a:pt x="119784" y="4741"/>
                    <a:pt x="100509" y="1"/>
                    <a:pt x="76846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Google Shape;1093;p32">
              <a:extLst>
                <a:ext uri="{FF2B5EF4-FFF2-40B4-BE49-F238E27FC236}">
                  <a16:creationId xmlns:a16="http://schemas.microsoft.com/office/drawing/2014/main" id="{8AFE4D89-CDE6-48A4-AEAA-A3C6A2AA4854}"/>
                </a:ext>
              </a:extLst>
            </p:cNvPr>
            <p:cNvSpPr/>
            <p:nvPr/>
          </p:nvSpPr>
          <p:spPr>
            <a:xfrm>
              <a:off x="4583856" y="3438100"/>
              <a:ext cx="1096146" cy="857378"/>
            </a:xfrm>
            <a:custGeom>
              <a:avLst/>
              <a:gdLst/>
              <a:ahLst/>
              <a:cxnLst/>
              <a:rect l="l" t="t" r="r" b="b"/>
              <a:pathLst>
                <a:path w="101825" h="79645" extrusionOk="0">
                  <a:moveTo>
                    <a:pt x="101825" y="0"/>
                  </a:moveTo>
                  <a:cubicBezTo>
                    <a:pt x="94641" y="2836"/>
                    <a:pt x="63514" y="8318"/>
                    <a:pt x="35160" y="26653"/>
                  </a:cubicBezTo>
                  <a:cubicBezTo>
                    <a:pt x="4285" y="46690"/>
                    <a:pt x="0" y="79645"/>
                    <a:pt x="0" y="79645"/>
                  </a:cubicBezTo>
                  <a:cubicBezTo>
                    <a:pt x="0" y="79645"/>
                    <a:pt x="1" y="79645"/>
                    <a:pt x="3" y="79645"/>
                  </a:cubicBezTo>
                  <a:cubicBezTo>
                    <a:pt x="74" y="79645"/>
                    <a:pt x="1636" y="79584"/>
                    <a:pt x="4159" y="74415"/>
                  </a:cubicBezTo>
                  <a:cubicBezTo>
                    <a:pt x="9263" y="64081"/>
                    <a:pt x="19912" y="44107"/>
                    <a:pt x="37869" y="32576"/>
                  </a:cubicBezTo>
                  <a:cubicBezTo>
                    <a:pt x="61183" y="17643"/>
                    <a:pt x="99808" y="8759"/>
                    <a:pt x="99808" y="8759"/>
                  </a:cubicBezTo>
                  <a:lnTo>
                    <a:pt x="101825" y="0"/>
                  </a:ln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" name="Google Shape;1094;p32">
              <a:extLst>
                <a:ext uri="{FF2B5EF4-FFF2-40B4-BE49-F238E27FC236}">
                  <a16:creationId xmlns:a16="http://schemas.microsoft.com/office/drawing/2014/main" id="{997BD38A-766E-42AE-A566-DA2917C4A22F}"/>
                </a:ext>
              </a:extLst>
            </p:cNvPr>
            <p:cNvSpPr/>
            <p:nvPr/>
          </p:nvSpPr>
          <p:spPr>
            <a:xfrm>
              <a:off x="4488887" y="3074486"/>
              <a:ext cx="775984" cy="1227049"/>
            </a:xfrm>
            <a:custGeom>
              <a:avLst/>
              <a:gdLst/>
              <a:ahLst/>
              <a:cxnLst/>
              <a:rect l="l" t="t" r="r" b="b"/>
              <a:pathLst>
                <a:path w="72084" h="113985" extrusionOk="0">
                  <a:moveTo>
                    <a:pt x="70382" y="0"/>
                  </a:moveTo>
                  <a:cubicBezTo>
                    <a:pt x="64963" y="5545"/>
                    <a:pt x="38625" y="23062"/>
                    <a:pt x="20163" y="51353"/>
                  </a:cubicBezTo>
                  <a:cubicBezTo>
                    <a:pt x="0" y="82165"/>
                    <a:pt x="9389" y="113985"/>
                    <a:pt x="9389" y="113985"/>
                  </a:cubicBezTo>
                  <a:cubicBezTo>
                    <a:pt x="9389" y="113985"/>
                    <a:pt x="10838" y="113418"/>
                    <a:pt x="11090" y="107558"/>
                  </a:cubicBezTo>
                  <a:cubicBezTo>
                    <a:pt x="11594" y="96027"/>
                    <a:pt x="13169" y="73469"/>
                    <a:pt x="25015" y="55638"/>
                  </a:cubicBezTo>
                  <a:cubicBezTo>
                    <a:pt x="40263" y="32639"/>
                    <a:pt x="72083" y="8884"/>
                    <a:pt x="72083" y="8884"/>
                  </a:cubicBezTo>
                  <a:lnTo>
                    <a:pt x="70382" y="0"/>
                  </a:ln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" name="Google Shape;1095;p32">
              <a:extLst>
                <a:ext uri="{FF2B5EF4-FFF2-40B4-BE49-F238E27FC236}">
                  <a16:creationId xmlns:a16="http://schemas.microsoft.com/office/drawing/2014/main" id="{798D4B26-A7FA-42E8-B946-A7C2A811D7A4}"/>
                </a:ext>
              </a:extLst>
            </p:cNvPr>
            <p:cNvSpPr/>
            <p:nvPr/>
          </p:nvSpPr>
          <p:spPr>
            <a:xfrm>
              <a:off x="3204045" y="3898170"/>
              <a:ext cx="1353225" cy="379606"/>
            </a:xfrm>
            <a:custGeom>
              <a:avLst/>
              <a:gdLst/>
              <a:ahLst/>
              <a:cxnLst/>
              <a:rect l="l" t="t" r="r" b="b"/>
              <a:pathLst>
                <a:path w="125706" h="35263" extrusionOk="0">
                  <a:moveTo>
                    <a:pt x="48797" y="1"/>
                  </a:moveTo>
                  <a:cubicBezTo>
                    <a:pt x="25138" y="1"/>
                    <a:pt x="5874" y="4741"/>
                    <a:pt x="0" y="5030"/>
                  </a:cubicBezTo>
                  <a:lnTo>
                    <a:pt x="5482" y="12213"/>
                  </a:lnTo>
                  <a:cubicBezTo>
                    <a:pt x="5482" y="12213"/>
                    <a:pt x="30600" y="7043"/>
                    <a:pt x="54658" y="7043"/>
                  </a:cubicBezTo>
                  <a:cubicBezTo>
                    <a:pt x="60531" y="7043"/>
                    <a:pt x="66340" y="7351"/>
                    <a:pt x="71706" y="8117"/>
                  </a:cubicBezTo>
                  <a:cubicBezTo>
                    <a:pt x="92877" y="11079"/>
                    <a:pt x="110835" y="24878"/>
                    <a:pt x="119782" y="32187"/>
                  </a:cubicBezTo>
                  <a:cubicBezTo>
                    <a:pt x="123087" y="34895"/>
                    <a:pt x="124720" y="35262"/>
                    <a:pt x="125363" y="35262"/>
                  </a:cubicBezTo>
                  <a:cubicBezTo>
                    <a:pt x="125603" y="35262"/>
                    <a:pt x="125705" y="35211"/>
                    <a:pt x="125705" y="35211"/>
                  </a:cubicBezTo>
                  <a:cubicBezTo>
                    <a:pt x="125705" y="35211"/>
                    <a:pt x="108125" y="6983"/>
                    <a:pt x="71706" y="1627"/>
                  </a:cubicBezTo>
                  <a:cubicBezTo>
                    <a:pt x="63827" y="453"/>
                    <a:pt x="56102" y="1"/>
                    <a:pt x="48797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" name="Google Shape;1096;p32">
              <a:extLst>
                <a:ext uri="{FF2B5EF4-FFF2-40B4-BE49-F238E27FC236}">
                  <a16:creationId xmlns:a16="http://schemas.microsoft.com/office/drawing/2014/main" id="{A37CC1C7-99B8-4E80-AA50-13ACDF6FEC2A}"/>
                </a:ext>
              </a:extLst>
            </p:cNvPr>
            <p:cNvSpPr/>
            <p:nvPr/>
          </p:nvSpPr>
          <p:spPr>
            <a:xfrm>
              <a:off x="3463186" y="3438100"/>
              <a:ext cx="1096146" cy="857378"/>
            </a:xfrm>
            <a:custGeom>
              <a:avLst/>
              <a:gdLst/>
              <a:ahLst/>
              <a:cxnLst/>
              <a:rect l="l" t="t" r="r" b="b"/>
              <a:pathLst>
                <a:path w="101825" h="79645" extrusionOk="0">
                  <a:moveTo>
                    <a:pt x="0" y="0"/>
                  </a:moveTo>
                  <a:lnTo>
                    <a:pt x="2016" y="8759"/>
                  </a:lnTo>
                  <a:cubicBezTo>
                    <a:pt x="2016" y="8759"/>
                    <a:pt x="40704" y="17643"/>
                    <a:pt x="64018" y="32576"/>
                  </a:cubicBezTo>
                  <a:cubicBezTo>
                    <a:pt x="81976" y="44107"/>
                    <a:pt x="92562" y="64081"/>
                    <a:pt x="97665" y="74415"/>
                  </a:cubicBezTo>
                  <a:cubicBezTo>
                    <a:pt x="100189" y="79584"/>
                    <a:pt x="101750" y="79645"/>
                    <a:pt x="101822" y="79645"/>
                  </a:cubicBezTo>
                  <a:cubicBezTo>
                    <a:pt x="101823" y="79645"/>
                    <a:pt x="101824" y="79645"/>
                    <a:pt x="101824" y="79645"/>
                  </a:cubicBezTo>
                  <a:cubicBezTo>
                    <a:pt x="101824" y="79645"/>
                    <a:pt x="97602" y="46690"/>
                    <a:pt x="66665" y="26653"/>
                  </a:cubicBezTo>
                  <a:cubicBezTo>
                    <a:pt x="38310" y="8318"/>
                    <a:pt x="7183" y="2836"/>
                    <a:pt x="0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" name="Google Shape;1097;p32">
              <a:extLst>
                <a:ext uri="{FF2B5EF4-FFF2-40B4-BE49-F238E27FC236}">
                  <a16:creationId xmlns:a16="http://schemas.microsoft.com/office/drawing/2014/main" id="{16CE27B8-9873-4646-8A7E-08ED28738D76}"/>
                </a:ext>
              </a:extLst>
            </p:cNvPr>
            <p:cNvSpPr/>
            <p:nvPr/>
          </p:nvSpPr>
          <p:spPr>
            <a:xfrm>
              <a:off x="3878350" y="3074486"/>
              <a:ext cx="776662" cy="1227049"/>
            </a:xfrm>
            <a:custGeom>
              <a:avLst/>
              <a:gdLst/>
              <a:ahLst/>
              <a:cxnLst/>
              <a:rect l="l" t="t" r="r" b="b"/>
              <a:pathLst>
                <a:path w="72147" h="113985" extrusionOk="0">
                  <a:moveTo>
                    <a:pt x="1764" y="0"/>
                  </a:moveTo>
                  <a:lnTo>
                    <a:pt x="0" y="8884"/>
                  </a:lnTo>
                  <a:cubicBezTo>
                    <a:pt x="0" y="8884"/>
                    <a:pt x="31820" y="32639"/>
                    <a:pt x="47132" y="55638"/>
                  </a:cubicBezTo>
                  <a:cubicBezTo>
                    <a:pt x="58914" y="73469"/>
                    <a:pt x="60490" y="96027"/>
                    <a:pt x="60994" y="107558"/>
                  </a:cubicBezTo>
                  <a:cubicBezTo>
                    <a:pt x="61246" y="113418"/>
                    <a:pt x="62695" y="113985"/>
                    <a:pt x="62695" y="113985"/>
                  </a:cubicBezTo>
                  <a:cubicBezTo>
                    <a:pt x="62695" y="113985"/>
                    <a:pt x="72147" y="82165"/>
                    <a:pt x="51983" y="51353"/>
                  </a:cubicBezTo>
                  <a:cubicBezTo>
                    <a:pt x="33458" y="23062"/>
                    <a:pt x="7183" y="5545"/>
                    <a:pt x="1764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61A6D31A-06D8-4BB3-82B3-D855A433B009}"/>
              </a:ext>
            </a:extLst>
          </p:cNvPr>
          <p:cNvSpPr txBox="1"/>
          <p:nvPr/>
        </p:nvSpPr>
        <p:spPr>
          <a:xfrm>
            <a:off x="2741038" y="2829281"/>
            <a:ext cx="1333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3600" b="1" dirty="0">
                <a:latin typeface="Arial" panose="020B0604020202020204" pitchFamily="34" charset="0"/>
                <a:cs typeface="Arial" panose="020B0604020202020204" pitchFamily="34" charset="0"/>
              </a:rPr>
              <a:t>E’tiboringiz uchun rahmat!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29521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ooks Infographics by Slidesgo">
  <a:themeElements>
    <a:clrScheme name="Simple Light">
      <a:dk1>
        <a:srgbClr val="000000"/>
      </a:dk1>
      <a:lt1>
        <a:srgbClr val="FFFFFF"/>
      </a:lt1>
      <a:dk2>
        <a:srgbClr val="5F0F40"/>
      </a:dk2>
      <a:lt2>
        <a:srgbClr val="9A031E"/>
      </a:lt2>
      <a:accent1>
        <a:srgbClr val="E36414"/>
      </a:accent1>
      <a:accent2>
        <a:srgbClr val="27C2A4"/>
      </a:accent2>
      <a:accent3>
        <a:srgbClr val="0F4C5C"/>
      </a:accent3>
      <a:accent4>
        <a:srgbClr val="32399D"/>
      </a:accent4>
      <a:accent5>
        <a:srgbClr val="040404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chool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Ideas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D686A3"/>
      </a:accent1>
      <a:accent2>
        <a:srgbClr val="EEB1C7"/>
      </a:accent2>
      <a:accent3>
        <a:srgbClr val="B271CC"/>
      </a:accent3>
      <a:accent4>
        <a:srgbClr val="D0A4EB"/>
      </a:accent4>
      <a:accent5>
        <a:srgbClr val="FCB524"/>
      </a:accent5>
      <a:accent6>
        <a:srgbClr val="FAE0AA"/>
      </a:accent6>
      <a:hlink>
        <a:srgbClr val="59595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Project Management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BB831"/>
      </a:accent1>
      <a:accent2>
        <a:srgbClr val="FB8569"/>
      </a:accent2>
      <a:accent3>
        <a:srgbClr val="FB569C"/>
      </a:accent3>
      <a:accent4>
        <a:srgbClr val="E850E0"/>
      </a:accent4>
      <a:accent5>
        <a:srgbClr val="8225E2"/>
      </a:accent5>
      <a:accent6>
        <a:srgbClr val="9C27B0"/>
      </a:accent6>
      <a:hlink>
        <a:srgbClr val="FBB83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6107</TotalTime>
  <Words>1066</Words>
  <Application>Microsoft Office PowerPoint</Application>
  <PresentationFormat>Произвольный</PresentationFormat>
  <Paragraphs>146</Paragraphs>
  <Slides>19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19</vt:i4>
      </vt:variant>
    </vt:vector>
  </HeadingPairs>
  <TitlesOfParts>
    <vt:vector size="35" baseType="lpstr">
      <vt:lpstr>Arial</vt:lpstr>
      <vt:lpstr>Calibri</vt:lpstr>
      <vt:lpstr>Calibri Light</vt:lpstr>
      <vt:lpstr>EENDS+ArialMT</vt:lpstr>
      <vt:lpstr>Fira Sans Extra Condensed Medium</vt:lpstr>
      <vt:lpstr>Fira Sans Extra Condensed SemiBold</vt:lpstr>
      <vt:lpstr>Fira Sans Medium</vt:lpstr>
      <vt:lpstr>Lato</vt:lpstr>
      <vt:lpstr>Roboto</vt:lpstr>
      <vt:lpstr>Roboto-Bold</vt:lpstr>
      <vt:lpstr>Wingdings</vt:lpstr>
      <vt:lpstr>Тема Office</vt:lpstr>
      <vt:lpstr>Books Infographics by Slidesgo</vt:lpstr>
      <vt:lpstr>School Infographics by Slidesgo</vt:lpstr>
      <vt:lpstr>Ideas Infographics by Slidesgo</vt:lpstr>
      <vt:lpstr>Project Management Infographics by Slidesgo</vt:lpstr>
      <vt:lpstr>Презентация PowerPoint</vt:lpstr>
      <vt:lpstr>REJA:</vt:lpstr>
      <vt:lpstr>Презентация PowerPoint</vt:lpstr>
      <vt:lpstr>O‘ylab ko‘ring!</vt:lpstr>
      <vt:lpstr>Mumtoz adabiyot namunalarini o‘qitishdan maqsad:</vt:lpstr>
      <vt:lpstr>Презентация PowerPoint</vt:lpstr>
      <vt:lpstr>Презентация PowerPoint</vt:lpstr>
      <vt:lpstr>Презентация PowerPoint</vt:lpstr>
      <vt:lpstr>Презентация PowerPoint</vt:lpstr>
      <vt:lpstr>Tabdilni amalga oshirish bosqichlari</vt:lpstr>
      <vt:lpstr>“Saddi Iskandariy”dan</vt:lpstr>
      <vt:lpstr>“Farhod va Shirin”dan</vt:lpstr>
      <vt:lpstr>Презентация PowerPoint</vt:lpstr>
      <vt:lpstr>Tushunchalar tahlili</vt:lpstr>
      <vt:lpstr>Презентация PowerPoint</vt:lpstr>
      <vt:lpstr>Презентация PowerPoint</vt:lpstr>
      <vt:lpstr>Презентация PowerPoint</vt:lpstr>
      <vt:lpstr>BBB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524</cp:revision>
  <cp:lastPrinted>2020-12-11T16:07:03Z</cp:lastPrinted>
  <dcterms:created xsi:type="dcterms:W3CDTF">2020-11-12T01:04:50Z</dcterms:created>
  <dcterms:modified xsi:type="dcterms:W3CDTF">2025-01-25T07:48:49Z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