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42" r:id="rId1"/>
    <p:sldMasterId id="2147483955" r:id="rId2"/>
  </p:sldMasterIdLst>
  <p:notesMasterIdLst>
    <p:notesMasterId r:id="rId11"/>
  </p:notesMasterIdLst>
  <p:sldIdLst>
    <p:sldId id="354" r:id="rId3"/>
    <p:sldId id="355" r:id="rId4"/>
    <p:sldId id="362" r:id="rId5"/>
    <p:sldId id="363" r:id="rId6"/>
    <p:sldId id="364" r:id="rId7"/>
    <p:sldId id="356" r:id="rId8"/>
    <p:sldId id="360" r:id="rId9"/>
    <p:sldId id="361" r:id="rId10"/>
  </p:sldIdLst>
  <p:sldSz cx="17995900" cy="10801350"/>
  <p:notesSz cx="9866313" cy="6735763"/>
  <p:defaultTextStyle>
    <a:defPPr>
      <a:defRPr lang="ru-RU"/>
    </a:defPPr>
    <a:lvl1pPr marL="0" algn="l" defTabSz="91426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31" algn="l" defTabSz="91426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261" algn="l" defTabSz="91426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389" algn="l" defTabSz="91426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521" algn="l" defTabSz="91426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650" algn="l" defTabSz="91426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780" algn="l" defTabSz="91426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99911" algn="l" defTabSz="91426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040" algn="l" defTabSz="91426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98">
          <p15:clr>
            <a:srgbClr val="A4A3A4"/>
          </p15:clr>
        </p15:guide>
        <p15:guide id="2" pos="2160">
          <p15:clr>
            <a:srgbClr val="A4A3A4"/>
          </p15:clr>
        </p15:guide>
        <p15:guide id="3" pos="215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2060"/>
    <a:srgbClr val="1F295C"/>
    <a:srgbClr val="E53935"/>
    <a:srgbClr val="80C783"/>
    <a:srgbClr val="E6E6E6"/>
    <a:srgbClr val="FF8B8B"/>
    <a:srgbClr val="FF6161"/>
    <a:srgbClr val="2CC8A1"/>
    <a:srgbClr val="81FF8D"/>
    <a:srgbClr val="FF5B5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7" autoAdjust="0"/>
    <p:restoredTop sz="94660"/>
  </p:normalViewPr>
  <p:slideViewPr>
    <p:cSldViewPr>
      <p:cViewPr varScale="1">
        <p:scale>
          <a:sx n="47" d="100"/>
          <a:sy n="47" d="100"/>
        </p:scale>
        <p:origin x="210" y="60"/>
      </p:cViewPr>
      <p:guideLst>
        <p:guide orient="horz" pos="2298"/>
        <p:guide pos="2160"/>
        <p:guide pos="2159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8CAF6BBA-D273-46B1-9AB6-C944BE9767D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5A3C388B-2245-440B-93DD-57EA5EE1964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58800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fld id="{15EF504B-4005-4956-A6B0-D5B0B6FB9A27}" type="datetimeFigureOut">
              <a:rPr lang="ru-RU"/>
              <a:pPr>
                <a:defRPr/>
              </a:pPr>
              <a:t>25.01.2025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:a16="http://schemas.microsoft.com/office/drawing/2014/main" id="{B54D8425-C692-497E-BE3B-03D946406CC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040063" y="842963"/>
            <a:ext cx="3786187" cy="22717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52715" tIns="26358" rIns="52715" bIns="26358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>
            <a:extLst>
              <a:ext uri="{FF2B5EF4-FFF2-40B4-BE49-F238E27FC236}">
                <a16:creationId xmlns:a16="http://schemas.microsoft.com/office/drawing/2014/main" id="{A2EAF7D6-0390-4D92-A93E-3C2601995C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87425" y="3241675"/>
            <a:ext cx="7891463" cy="2652713"/>
          </a:xfrm>
          <a:prstGeom prst="rect">
            <a:avLst/>
          </a:prstGeom>
        </p:spPr>
        <p:txBody>
          <a:bodyPr vert="horz" lIns="52715" tIns="26358" rIns="52715" bIns="26358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8B4AFA5-8DCE-4CC1-9533-D9EB240973B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397625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4E3246A-E277-483C-A4C2-9FBC2CACA6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588000" y="6397625"/>
            <a:ext cx="4275138" cy="338138"/>
          </a:xfrm>
          <a:prstGeom prst="rect">
            <a:avLst/>
          </a:prstGeom>
        </p:spPr>
        <p:txBody>
          <a:bodyPr vert="horz" wrap="square" lIns="52715" tIns="26358" rIns="52715" bIns="26358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700"/>
            </a:lvl1pPr>
          </a:lstStyle>
          <a:p>
            <a:fld id="{8E1E6482-779E-4CD8-8573-CDAFBF311564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44265996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31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261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389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521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650" algn="l" defTabSz="914261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780" algn="l" defTabSz="914261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911" algn="l" defTabSz="914261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040" algn="l" defTabSz="914261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" name="Google Shape;1474;g96889ec63a_0_95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28925" y="504825"/>
            <a:ext cx="4208463" cy="25257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75" name="Google Shape;1475;g96889ec63a_0_95:notes"/>
          <p:cNvSpPr txBox="1">
            <a:spLocks noGrp="1"/>
          </p:cNvSpPr>
          <p:nvPr>
            <p:ph type="body" idx="1"/>
          </p:nvPr>
        </p:nvSpPr>
        <p:spPr>
          <a:xfrm>
            <a:off x="986632" y="3199488"/>
            <a:ext cx="7893050" cy="30310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5297698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040063" y="842963"/>
            <a:ext cx="3786187" cy="227171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B9C37DA-EF9F-4BC6-BEF4-91C7182DB3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49489" y="1767722"/>
            <a:ext cx="13496925" cy="3760470"/>
          </a:xfrm>
        </p:spPr>
        <p:txBody>
          <a:bodyPr anchor="b"/>
          <a:lstStyle>
            <a:lvl1pPr algn="ctr">
              <a:defRPr sz="89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66D372BA-623A-43C0-AA63-695E9A7E42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49489" y="5673210"/>
            <a:ext cx="13496925" cy="2607825"/>
          </a:xfrm>
        </p:spPr>
        <p:txBody>
          <a:bodyPr/>
          <a:lstStyle>
            <a:lvl1pPr marL="0" indent="0" algn="ctr">
              <a:buNone/>
              <a:defRPr sz="3500"/>
            </a:lvl1pPr>
            <a:lvl2pPr marL="674724" indent="0" algn="ctr">
              <a:buNone/>
              <a:defRPr sz="3000"/>
            </a:lvl2pPr>
            <a:lvl3pPr marL="1349446" indent="0" algn="ctr">
              <a:buNone/>
              <a:defRPr sz="2700"/>
            </a:lvl3pPr>
            <a:lvl4pPr marL="2024171" indent="0" algn="ctr">
              <a:buNone/>
              <a:defRPr sz="2400"/>
            </a:lvl4pPr>
            <a:lvl5pPr marL="2698895" indent="0" algn="ctr">
              <a:buNone/>
              <a:defRPr sz="2400"/>
            </a:lvl5pPr>
            <a:lvl6pPr marL="3373619" indent="0" algn="ctr">
              <a:buNone/>
              <a:defRPr sz="2400"/>
            </a:lvl6pPr>
            <a:lvl7pPr marL="4048343" indent="0" algn="ctr">
              <a:buNone/>
              <a:defRPr sz="2400"/>
            </a:lvl7pPr>
            <a:lvl8pPr marL="4723067" indent="0" algn="ctr">
              <a:buNone/>
              <a:defRPr sz="2400"/>
            </a:lvl8pPr>
            <a:lvl9pPr marL="5397792" indent="0" algn="ctr">
              <a:buNone/>
              <a:defRPr sz="24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A1C8362-3AC2-4CE6-9180-AD2E820C6B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66CB6A2-F0C6-44A7-BB3D-87B9D1051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41FD83F-B3FB-4D9F-A576-0B613CCD7D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430780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DCC9197-249C-47D3-97F3-9A4B54759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365AED3-2FC8-4383-8C8A-30F8B25A50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4080BA5-2F7F-49AB-B5FD-E43136D510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A9AE749-F184-4F43-B0E2-8A887396D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196602E-9CF7-475D-90B4-092C2E44D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365429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91F8152-0B42-44F5-86EA-6399635F92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7845" y="2692841"/>
            <a:ext cx="15521464" cy="4493061"/>
          </a:xfrm>
        </p:spPr>
        <p:txBody>
          <a:bodyPr anchor="b"/>
          <a:lstStyle>
            <a:lvl1pPr>
              <a:defRPr sz="89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B738FD4-9E35-45E8-9C33-9100E42882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27845" y="7228408"/>
            <a:ext cx="15521464" cy="2362795"/>
          </a:xfrm>
        </p:spPr>
        <p:txBody>
          <a:bodyPr/>
          <a:lstStyle>
            <a:lvl1pPr marL="0" indent="0">
              <a:buNone/>
              <a:defRPr sz="3500">
                <a:solidFill>
                  <a:schemeClr val="tx1">
                    <a:tint val="75000"/>
                  </a:schemeClr>
                </a:solidFill>
              </a:defRPr>
            </a:lvl1pPr>
            <a:lvl2pPr marL="674724" indent="0">
              <a:buNone/>
              <a:defRPr sz="3000">
                <a:solidFill>
                  <a:schemeClr val="tx1">
                    <a:tint val="75000"/>
                  </a:schemeClr>
                </a:solidFill>
              </a:defRPr>
            </a:lvl2pPr>
            <a:lvl3pPr marL="1349446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3pPr>
            <a:lvl4pPr marL="2024171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4pPr>
            <a:lvl5pPr marL="2698895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5pPr>
            <a:lvl6pPr marL="3373619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6pPr>
            <a:lvl7pPr marL="4048343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7pPr>
            <a:lvl8pPr marL="4723067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8pPr>
            <a:lvl9pPr marL="5397792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5835BE3-5524-4C44-B550-38CEBB565D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83EF4C2-6CB5-4FBD-8A2B-058BAD2785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CB0739D-733F-438D-AF3B-E908019663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39827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99C2397-6EE1-4C1D-A305-92612EE24A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7A6FCBB-F8C2-4262-A171-018A6DCD5C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37218" y="2875361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E849A0A-CC8A-47F8-88A3-DF7E933385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110424" y="2875361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4048F0A-45D4-4793-9A02-79A9B25AC0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20D3376-EAB0-4564-9CBC-4FA51C6BFD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8C8F037-C639-4D01-88F2-E69B061D6B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960162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5BD5487-121F-4CB7-968F-2DC78FA135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2" y="575074"/>
            <a:ext cx="15521464" cy="208776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F06E0D1-DF2F-4167-B91F-644F9AA546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9566" y="2647832"/>
            <a:ext cx="7613109" cy="1297661"/>
          </a:xfrm>
        </p:spPr>
        <p:txBody>
          <a:bodyPr anchor="b"/>
          <a:lstStyle>
            <a:lvl1pPr marL="0" indent="0">
              <a:buNone/>
              <a:defRPr sz="3500" b="1"/>
            </a:lvl1pPr>
            <a:lvl2pPr marL="674724" indent="0">
              <a:buNone/>
              <a:defRPr sz="3000" b="1"/>
            </a:lvl2pPr>
            <a:lvl3pPr marL="1349446" indent="0">
              <a:buNone/>
              <a:defRPr sz="2700" b="1"/>
            </a:lvl3pPr>
            <a:lvl4pPr marL="2024171" indent="0">
              <a:buNone/>
              <a:defRPr sz="2400" b="1"/>
            </a:lvl4pPr>
            <a:lvl5pPr marL="2698895" indent="0">
              <a:buNone/>
              <a:defRPr sz="2400" b="1"/>
            </a:lvl5pPr>
            <a:lvl6pPr marL="3373619" indent="0">
              <a:buNone/>
              <a:defRPr sz="2400" b="1"/>
            </a:lvl6pPr>
            <a:lvl7pPr marL="4048343" indent="0">
              <a:buNone/>
              <a:defRPr sz="2400" b="1"/>
            </a:lvl7pPr>
            <a:lvl8pPr marL="4723067" indent="0">
              <a:buNone/>
              <a:defRPr sz="2400" b="1"/>
            </a:lvl8pPr>
            <a:lvl9pPr marL="5397792" indent="0">
              <a:buNone/>
              <a:defRPr sz="24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F3742167-918B-4C55-AECF-1F7F143A8D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39566" y="3945493"/>
            <a:ext cx="7613109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099D4727-0F9A-482A-98ED-309277BBFB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10426" y="2647832"/>
            <a:ext cx="7650601" cy="1297661"/>
          </a:xfrm>
        </p:spPr>
        <p:txBody>
          <a:bodyPr anchor="b"/>
          <a:lstStyle>
            <a:lvl1pPr marL="0" indent="0">
              <a:buNone/>
              <a:defRPr sz="3500" b="1"/>
            </a:lvl1pPr>
            <a:lvl2pPr marL="674724" indent="0">
              <a:buNone/>
              <a:defRPr sz="3000" b="1"/>
            </a:lvl2pPr>
            <a:lvl3pPr marL="1349446" indent="0">
              <a:buNone/>
              <a:defRPr sz="2700" b="1"/>
            </a:lvl3pPr>
            <a:lvl4pPr marL="2024171" indent="0">
              <a:buNone/>
              <a:defRPr sz="2400" b="1"/>
            </a:lvl4pPr>
            <a:lvl5pPr marL="2698895" indent="0">
              <a:buNone/>
              <a:defRPr sz="2400" b="1"/>
            </a:lvl5pPr>
            <a:lvl6pPr marL="3373619" indent="0">
              <a:buNone/>
              <a:defRPr sz="2400" b="1"/>
            </a:lvl6pPr>
            <a:lvl7pPr marL="4048343" indent="0">
              <a:buNone/>
              <a:defRPr sz="2400" b="1"/>
            </a:lvl7pPr>
            <a:lvl8pPr marL="4723067" indent="0">
              <a:buNone/>
              <a:defRPr sz="2400" b="1"/>
            </a:lvl8pPr>
            <a:lvl9pPr marL="5397792" indent="0">
              <a:buNone/>
              <a:defRPr sz="24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5A3A9B02-47A2-42A2-9923-C5181EF0A2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9110426" y="3945493"/>
            <a:ext cx="7650601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49CEFD74-56C2-45B2-A70D-A6D0C12574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C4991990-7BCE-4379-972B-BE30545E14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B9DF87B1-B5E7-41FE-95DA-15DAA2CB00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614682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DE1224-34E3-49E6-A62E-1A20B3EF1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E4CAEF56-574F-4392-9518-5A87B872E2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784110E7-CE1D-4F97-8051-7EA143472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0B96D766-7172-45E2-A7CA-979FD18D3C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287450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43047613-74B6-45FF-9013-9268700BD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6654FFD8-7C9B-48A3-A27C-0376866B2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3EDA24BA-6F0E-4988-A7F8-56341B02F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539363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57B54A3-5A22-48B1-AE21-0763FA70D0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4" y="720090"/>
            <a:ext cx="5804146" cy="2520315"/>
          </a:xfrm>
        </p:spPr>
        <p:txBody>
          <a:bodyPr anchor="b"/>
          <a:lstStyle>
            <a:lvl1pPr>
              <a:defRPr sz="47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F014E5D-A0B1-46A2-9CE7-9416F8AEBB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50602" y="1555199"/>
            <a:ext cx="9110424" cy="7675959"/>
          </a:xfrm>
        </p:spPr>
        <p:txBody>
          <a:bodyPr/>
          <a:lstStyle>
            <a:lvl1pPr>
              <a:defRPr sz="4700"/>
            </a:lvl1pPr>
            <a:lvl2pPr>
              <a:defRPr sz="4100"/>
            </a:lvl2pPr>
            <a:lvl3pPr>
              <a:defRPr sz="3500"/>
            </a:lvl3pPr>
            <a:lvl4pPr>
              <a:defRPr sz="3000"/>
            </a:lvl4pPr>
            <a:lvl5pPr>
              <a:defRPr sz="3000"/>
            </a:lvl5pPr>
            <a:lvl6pPr>
              <a:defRPr sz="3000"/>
            </a:lvl6pPr>
            <a:lvl7pPr>
              <a:defRPr sz="3000"/>
            </a:lvl7pPr>
            <a:lvl8pPr>
              <a:defRPr sz="3000"/>
            </a:lvl8pPr>
            <a:lvl9pPr>
              <a:defRPr sz="3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F9BAF92-392D-4930-94A7-8F18B6CD7F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4" y="3240405"/>
            <a:ext cx="5804146" cy="6003251"/>
          </a:xfrm>
        </p:spPr>
        <p:txBody>
          <a:bodyPr/>
          <a:lstStyle>
            <a:lvl1pPr marL="0" indent="0">
              <a:buNone/>
              <a:defRPr sz="2400"/>
            </a:lvl1pPr>
            <a:lvl2pPr marL="674724" indent="0">
              <a:buNone/>
              <a:defRPr sz="2100"/>
            </a:lvl2pPr>
            <a:lvl3pPr marL="1349446" indent="0">
              <a:buNone/>
              <a:defRPr sz="1800"/>
            </a:lvl3pPr>
            <a:lvl4pPr marL="2024171" indent="0">
              <a:buNone/>
              <a:defRPr sz="1500"/>
            </a:lvl4pPr>
            <a:lvl5pPr marL="2698895" indent="0">
              <a:buNone/>
              <a:defRPr sz="1500"/>
            </a:lvl5pPr>
            <a:lvl6pPr marL="3373619" indent="0">
              <a:buNone/>
              <a:defRPr sz="1500"/>
            </a:lvl6pPr>
            <a:lvl7pPr marL="4048343" indent="0">
              <a:buNone/>
              <a:defRPr sz="1500"/>
            </a:lvl7pPr>
            <a:lvl8pPr marL="4723067" indent="0">
              <a:buNone/>
              <a:defRPr sz="1500"/>
            </a:lvl8pPr>
            <a:lvl9pPr marL="5397792" indent="0">
              <a:buNone/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4C7225A-09C8-40DB-937D-C0BB66B5D7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7D53E44-8ACE-4A15-B152-D207FD2CE4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88816E9-2A99-4D43-8812-A51CC5DE65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49560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F0A7585-B082-4BFF-A120-C4AA90E16F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4" y="720090"/>
            <a:ext cx="5804146" cy="2520315"/>
          </a:xfrm>
        </p:spPr>
        <p:txBody>
          <a:bodyPr anchor="b"/>
          <a:lstStyle>
            <a:lvl1pPr>
              <a:defRPr sz="47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43809306-BE26-4435-A6E0-BACC0B188CF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650602" y="1555199"/>
            <a:ext cx="9110424" cy="7675959"/>
          </a:xfrm>
        </p:spPr>
        <p:txBody>
          <a:bodyPr/>
          <a:lstStyle>
            <a:lvl1pPr marL="0" indent="0">
              <a:buNone/>
              <a:defRPr sz="4700"/>
            </a:lvl1pPr>
            <a:lvl2pPr marL="674724" indent="0">
              <a:buNone/>
              <a:defRPr sz="4100"/>
            </a:lvl2pPr>
            <a:lvl3pPr marL="1349446" indent="0">
              <a:buNone/>
              <a:defRPr sz="3500"/>
            </a:lvl3pPr>
            <a:lvl4pPr marL="2024171" indent="0">
              <a:buNone/>
              <a:defRPr sz="3000"/>
            </a:lvl4pPr>
            <a:lvl5pPr marL="2698895" indent="0">
              <a:buNone/>
              <a:defRPr sz="3000"/>
            </a:lvl5pPr>
            <a:lvl6pPr marL="3373619" indent="0">
              <a:buNone/>
              <a:defRPr sz="3000"/>
            </a:lvl6pPr>
            <a:lvl7pPr marL="4048343" indent="0">
              <a:buNone/>
              <a:defRPr sz="3000"/>
            </a:lvl7pPr>
            <a:lvl8pPr marL="4723067" indent="0">
              <a:buNone/>
              <a:defRPr sz="3000"/>
            </a:lvl8pPr>
            <a:lvl9pPr marL="5397792" indent="0">
              <a:buNone/>
              <a:defRPr sz="3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73E426E-58AA-4185-B284-E28B3F2E6B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4" y="3240405"/>
            <a:ext cx="5804146" cy="6003251"/>
          </a:xfrm>
        </p:spPr>
        <p:txBody>
          <a:bodyPr/>
          <a:lstStyle>
            <a:lvl1pPr marL="0" indent="0">
              <a:buNone/>
              <a:defRPr sz="2400"/>
            </a:lvl1pPr>
            <a:lvl2pPr marL="674724" indent="0">
              <a:buNone/>
              <a:defRPr sz="2100"/>
            </a:lvl2pPr>
            <a:lvl3pPr marL="1349446" indent="0">
              <a:buNone/>
              <a:defRPr sz="1800"/>
            </a:lvl3pPr>
            <a:lvl4pPr marL="2024171" indent="0">
              <a:buNone/>
              <a:defRPr sz="1500"/>
            </a:lvl4pPr>
            <a:lvl5pPr marL="2698895" indent="0">
              <a:buNone/>
              <a:defRPr sz="1500"/>
            </a:lvl5pPr>
            <a:lvl6pPr marL="3373619" indent="0">
              <a:buNone/>
              <a:defRPr sz="1500"/>
            </a:lvl6pPr>
            <a:lvl7pPr marL="4048343" indent="0">
              <a:buNone/>
              <a:defRPr sz="1500"/>
            </a:lvl7pPr>
            <a:lvl8pPr marL="4723067" indent="0">
              <a:buNone/>
              <a:defRPr sz="1500"/>
            </a:lvl8pPr>
            <a:lvl9pPr marL="5397792" indent="0">
              <a:buNone/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24B9108-F45B-4222-BA66-7E5D0A4762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F5A067C-818C-433E-9496-5DC83AA898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A2D2639-E09B-45BC-B963-03C3771D0A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351316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AD1D37-FD7D-49B5-964F-2C33BC9FC3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0DE8D210-6E51-4478-A9FD-C431724193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219AA5A-76C1-4508-812B-EC6EAB5C95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03D1DEB-7F92-4308-8BB3-C1BDBED69A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5A98893-9949-47E3-AD40-95249A8944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627459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1AE0F552-01A9-4446-A2FD-C22EBC9922D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2878316" y="575072"/>
            <a:ext cx="3880366" cy="915364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E4ED5233-7E36-4CC4-BC3F-132C9C1756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237218" y="575072"/>
            <a:ext cx="11416149" cy="915364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6224A1D-526F-4B31-9FAF-371D6CFE4E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11D0BCC-9667-470D-A89C-649F15EFD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E2A2952-779A-411A-A4B4-7BCEE284F6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778283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5161948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BAD38F1-17E0-1BC1-F247-C914B69EBB8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49488" y="1767722"/>
            <a:ext cx="13496925" cy="3760470"/>
          </a:xfrm>
        </p:spPr>
        <p:txBody>
          <a:bodyPr anchor="b"/>
          <a:lstStyle>
            <a:lvl1pPr algn="ctr">
              <a:defRPr sz="91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0AEB632A-3236-CF80-8664-6CB0A5B3737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49488" y="5673210"/>
            <a:ext cx="13496925" cy="2607825"/>
          </a:xfrm>
        </p:spPr>
        <p:txBody>
          <a:bodyPr/>
          <a:lstStyle>
            <a:lvl1pPr marL="0" indent="0" algn="ctr">
              <a:buNone/>
              <a:defRPr sz="3600"/>
            </a:lvl1pPr>
            <a:lvl2pPr marL="691104" indent="0" algn="ctr">
              <a:buNone/>
              <a:defRPr sz="3000"/>
            </a:lvl2pPr>
            <a:lvl3pPr marL="1382207" indent="0" algn="ctr">
              <a:buNone/>
              <a:defRPr sz="2700"/>
            </a:lvl3pPr>
            <a:lvl4pPr marL="2073311" indent="0" algn="ctr">
              <a:buNone/>
              <a:defRPr sz="2400"/>
            </a:lvl4pPr>
            <a:lvl5pPr marL="2764414" indent="0" algn="ctr">
              <a:buNone/>
              <a:defRPr sz="2400"/>
            </a:lvl5pPr>
            <a:lvl6pPr marL="3455518" indent="0" algn="ctr">
              <a:buNone/>
              <a:defRPr sz="2400"/>
            </a:lvl6pPr>
            <a:lvl7pPr marL="4146621" indent="0" algn="ctr">
              <a:buNone/>
              <a:defRPr sz="2400"/>
            </a:lvl7pPr>
            <a:lvl8pPr marL="4837725" indent="0" algn="ctr">
              <a:buNone/>
              <a:defRPr sz="2400"/>
            </a:lvl8pPr>
            <a:lvl9pPr marL="5528828" indent="0" algn="ctr">
              <a:buNone/>
              <a:defRPr sz="24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A24A1DF-CC9A-A674-5D3E-7349DFA71B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ACA69-3263-4968-8B70-3BEE5406F67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2B7215A-175D-5FE7-A806-ADDC0431C7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93B134D-CECA-A244-71F7-B1B4B32B14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5DC429-BE23-4AEE-81C3-5262AD01A45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374244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0C071CA-BDB0-9CDD-FE1A-8085285920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1FD196A-390E-4A4E-B309-48E377567F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76DFDAA-0FCF-3ED2-E92D-C4BEF27D0B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ACA69-3263-4968-8B70-3BEE5406F67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A09746D-056F-4089-EC85-1A516F7795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B3B3F12-0D55-80DD-BFCE-6D08B80BE4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5DC429-BE23-4AEE-81C3-5262AD01A45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529838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D7191B3-68EE-731F-84BE-AE91A79C57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7845" y="2692838"/>
            <a:ext cx="15521464" cy="4493061"/>
          </a:xfrm>
        </p:spPr>
        <p:txBody>
          <a:bodyPr anchor="b"/>
          <a:lstStyle>
            <a:lvl1pPr>
              <a:defRPr sz="91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F31FDB5-CC4F-0C4F-876B-B7F433FEB2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27845" y="7228405"/>
            <a:ext cx="15521464" cy="2362795"/>
          </a:xfrm>
        </p:spPr>
        <p:txBody>
          <a:bodyPr/>
          <a:lstStyle>
            <a:lvl1pPr marL="0" indent="0">
              <a:buNone/>
              <a:defRPr sz="3600">
                <a:solidFill>
                  <a:schemeClr val="tx1">
                    <a:tint val="75000"/>
                  </a:schemeClr>
                </a:solidFill>
              </a:defRPr>
            </a:lvl1pPr>
            <a:lvl2pPr marL="691104" indent="0">
              <a:buNone/>
              <a:defRPr sz="3000">
                <a:solidFill>
                  <a:schemeClr val="tx1">
                    <a:tint val="75000"/>
                  </a:schemeClr>
                </a:solidFill>
              </a:defRPr>
            </a:lvl2pPr>
            <a:lvl3pPr marL="1382207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3pPr>
            <a:lvl4pPr marL="2073311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4pPr>
            <a:lvl5pPr marL="2764414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5pPr>
            <a:lvl6pPr marL="3455518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6pPr>
            <a:lvl7pPr marL="4146621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7pPr>
            <a:lvl8pPr marL="4837725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8pPr>
            <a:lvl9pPr marL="5528828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76790D8-5613-B98E-0F86-2895409C52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ACA69-3263-4968-8B70-3BEE5406F67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C0B39B8-AFC4-B71A-8F3C-633839EB04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D675709-3D78-AFBD-9B5F-E4915E0CCD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5DC429-BE23-4AEE-81C3-5262AD01A45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22235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E9C6BAE-9A46-D1CB-0B7C-E275322835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4566BF6-0F1D-B209-A3E7-9489928F946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37218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F8D4E468-D98D-75E3-4014-E504319836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110424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D93E067C-73CE-B2F2-CB67-4F5FB87252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ACA69-3263-4968-8B70-3BEE5406F67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8F6E6AF4-C675-C5E8-02AA-0609AE9A2F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00C2C8CF-0E2B-6E9F-69CE-DC999153E3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5DC429-BE23-4AEE-81C3-5262AD01A45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443902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2365215-B50B-541A-12EF-A8164DEB32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2" y="575073"/>
            <a:ext cx="15521464" cy="208776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4A5CFED-59F6-CBCD-EF23-84C910757E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9563" y="2647832"/>
            <a:ext cx="7613109" cy="1297661"/>
          </a:xfrm>
        </p:spPr>
        <p:txBody>
          <a:bodyPr anchor="b"/>
          <a:lstStyle>
            <a:lvl1pPr marL="0" indent="0">
              <a:buNone/>
              <a:defRPr sz="3600" b="1"/>
            </a:lvl1pPr>
            <a:lvl2pPr marL="691104" indent="0">
              <a:buNone/>
              <a:defRPr sz="3000" b="1"/>
            </a:lvl2pPr>
            <a:lvl3pPr marL="1382207" indent="0">
              <a:buNone/>
              <a:defRPr sz="2700" b="1"/>
            </a:lvl3pPr>
            <a:lvl4pPr marL="2073311" indent="0">
              <a:buNone/>
              <a:defRPr sz="2400" b="1"/>
            </a:lvl4pPr>
            <a:lvl5pPr marL="2764414" indent="0">
              <a:buNone/>
              <a:defRPr sz="2400" b="1"/>
            </a:lvl5pPr>
            <a:lvl6pPr marL="3455518" indent="0">
              <a:buNone/>
              <a:defRPr sz="2400" b="1"/>
            </a:lvl6pPr>
            <a:lvl7pPr marL="4146621" indent="0">
              <a:buNone/>
              <a:defRPr sz="2400" b="1"/>
            </a:lvl7pPr>
            <a:lvl8pPr marL="4837725" indent="0">
              <a:buNone/>
              <a:defRPr sz="2400" b="1"/>
            </a:lvl8pPr>
            <a:lvl9pPr marL="5528828" indent="0">
              <a:buNone/>
              <a:defRPr sz="24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62224C6F-FF6D-64AB-D2BE-8F64D46D21E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39563" y="3945493"/>
            <a:ext cx="7613109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44CDD57A-81C9-2405-D4FC-F005902EBDD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10425" y="2647832"/>
            <a:ext cx="7650601" cy="1297661"/>
          </a:xfrm>
        </p:spPr>
        <p:txBody>
          <a:bodyPr anchor="b"/>
          <a:lstStyle>
            <a:lvl1pPr marL="0" indent="0">
              <a:buNone/>
              <a:defRPr sz="3600" b="1"/>
            </a:lvl1pPr>
            <a:lvl2pPr marL="691104" indent="0">
              <a:buNone/>
              <a:defRPr sz="3000" b="1"/>
            </a:lvl2pPr>
            <a:lvl3pPr marL="1382207" indent="0">
              <a:buNone/>
              <a:defRPr sz="2700" b="1"/>
            </a:lvl3pPr>
            <a:lvl4pPr marL="2073311" indent="0">
              <a:buNone/>
              <a:defRPr sz="2400" b="1"/>
            </a:lvl4pPr>
            <a:lvl5pPr marL="2764414" indent="0">
              <a:buNone/>
              <a:defRPr sz="2400" b="1"/>
            </a:lvl5pPr>
            <a:lvl6pPr marL="3455518" indent="0">
              <a:buNone/>
              <a:defRPr sz="2400" b="1"/>
            </a:lvl6pPr>
            <a:lvl7pPr marL="4146621" indent="0">
              <a:buNone/>
              <a:defRPr sz="2400" b="1"/>
            </a:lvl7pPr>
            <a:lvl8pPr marL="4837725" indent="0">
              <a:buNone/>
              <a:defRPr sz="2400" b="1"/>
            </a:lvl8pPr>
            <a:lvl9pPr marL="5528828" indent="0">
              <a:buNone/>
              <a:defRPr sz="24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A435E91E-C616-A6F2-26EE-0264C8E2D0B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9110425" y="3945493"/>
            <a:ext cx="7650601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0B1F67CC-A1F1-D88D-3CB8-735DEA5515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ACA69-3263-4968-8B70-3BEE5406F67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A81A67E0-9D43-E40E-5067-EE379E8750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8BDB8267-988D-87A1-E80E-2F1F03A386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5DC429-BE23-4AEE-81C3-5262AD01A45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123139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F841200-71B5-A538-DD3F-E2847104B2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15CE2A02-2EAA-33A1-3D3A-58FD86C6EB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ACA69-3263-4968-8B70-3BEE5406F67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8108F608-37D8-940E-823B-7D12F83992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EC9E7868-4540-D4E2-76E9-F656CCE500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5DC429-BE23-4AEE-81C3-5262AD01A45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252469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7C4A4F75-17F5-19D2-4BB6-06C0CB83C7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ACA69-3263-4968-8B70-3BEE5406F67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F7F1524C-A171-49F5-CEFF-73CBAD83EB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A872E0C9-D634-04EC-8763-8CCDCB09F7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5DC429-BE23-4AEE-81C3-5262AD01A45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721860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F2DA216-CB18-EF3E-3A81-D12FB7EA6E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8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5389D70-F381-BA51-6F4E-A5BECD58B1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>
              <a:defRPr sz="4800"/>
            </a:lvl1pPr>
            <a:lvl2pPr>
              <a:defRPr sz="4200"/>
            </a:lvl2pPr>
            <a:lvl3pPr>
              <a:defRPr sz="3600"/>
            </a:lvl3pPr>
            <a:lvl4pPr>
              <a:defRPr sz="3000"/>
            </a:lvl4pPr>
            <a:lvl5pPr>
              <a:defRPr sz="3000"/>
            </a:lvl5pPr>
            <a:lvl6pPr>
              <a:defRPr sz="3000"/>
            </a:lvl6pPr>
            <a:lvl7pPr>
              <a:defRPr sz="3000"/>
            </a:lvl7pPr>
            <a:lvl8pPr>
              <a:defRPr sz="3000"/>
            </a:lvl8pPr>
            <a:lvl9pPr>
              <a:defRPr sz="3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CC6E041C-E9BC-FB77-E152-C047E7BF9A2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400"/>
            </a:lvl1pPr>
            <a:lvl2pPr marL="691104" indent="0">
              <a:buNone/>
              <a:defRPr sz="2100"/>
            </a:lvl2pPr>
            <a:lvl3pPr marL="1382207" indent="0">
              <a:buNone/>
              <a:defRPr sz="1800"/>
            </a:lvl3pPr>
            <a:lvl4pPr marL="2073311" indent="0">
              <a:buNone/>
              <a:defRPr sz="1500"/>
            </a:lvl4pPr>
            <a:lvl5pPr marL="2764414" indent="0">
              <a:buNone/>
              <a:defRPr sz="1500"/>
            </a:lvl5pPr>
            <a:lvl6pPr marL="3455518" indent="0">
              <a:buNone/>
              <a:defRPr sz="1500"/>
            </a:lvl6pPr>
            <a:lvl7pPr marL="4146621" indent="0">
              <a:buNone/>
              <a:defRPr sz="1500"/>
            </a:lvl7pPr>
            <a:lvl8pPr marL="4837725" indent="0">
              <a:buNone/>
              <a:defRPr sz="1500"/>
            </a:lvl8pPr>
            <a:lvl9pPr marL="5528828" indent="0">
              <a:buNone/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1CF9766-F7A8-E987-418B-948CDB73C3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ACA69-3263-4968-8B70-3BEE5406F67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88288F99-3ED0-5951-95D1-AF52A97FEB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D4A6E98-F87D-4F6F-205E-278AC883C9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5DC429-BE23-4AEE-81C3-5262AD01A45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652628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60933A1-B0BD-BD30-12F8-EA76255FB9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8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950AC4B2-66DB-C9FF-CCF1-7B579176A96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 marL="0" indent="0">
              <a:buNone/>
              <a:defRPr sz="4800"/>
            </a:lvl1pPr>
            <a:lvl2pPr marL="691104" indent="0">
              <a:buNone/>
              <a:defRPr sz="4200"/>
            </a:lvl2pPr>
            <a:lvl3pPr marL="1382207" indent="0">
              <a:buNone/>
              <a:defRPr sz="3600"/>
            </a:lvl3pPr>
            <a:lvl4pPr marL="2073311" indent="0">
              <a:buNone/>
              <a:defRPr sz="3000"/>
            </a:lvl4pPr>
            <a:lvl5pPr marL="2764414" indent="0">
              <a:buNone/>
              <a:defRPr sz="3000"/>
            </a:lvl5pPr>
            <a:lvl6pPr marL="3455518" indent="0">
              <a:buNone/>
              <a:defRPr sz="3000"/>
            </a:lvl6pPr>
            <a:lvl7pPr marL="4146621" indent="0">
              <a:buNone/>
              <a:defRPr sz="3000"/>
            </a:lvl7pPr>
            <a:lvl8pPr marL="4837725" indent="0">
              <a:buNone/>
              <a:defRPr sz="3000"/>
            </a:lvl8pPr>
            <a:lvl9pPr marL="5528828" indent="0">
              <a:buNone/>
              <a:defRPr sz="3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4DF78027-9E8C-BF3C-3ECE-8CD9D54359F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400"/>
            </a:lvl1pPr>
            <a:lvl2pPr marL="691104" indent="0">
              <a:buNone/>
              <a:defRPr sz="2100"/>
            </a:lvl2pPr>
            <a:lvl3pPr marL="1382207" indent="0">
              <a:buNone/>
              <a:defRPr sz="1800"/>
            </a:lvl3pPr>
            <a:lvl4pPr marL="2073311" indent="0">
              <a:buNone/>
              <a:defRPr sz="1500"/>
            </a:lvl4pPr>
            <a:lvl5pPr marL="2764414" indent="0">
              <a:buNone/>
              <a:defRPr sz="1500"/>
            </a:lvl5pPr>
            <a:lvl6pPr marL="3455518" indent="0">
              <a:buNone/>
              <a:defRPr sz="1500"/>
            </a:lvl6pPr>
            <a:lvl7pPr marL="4146621" indent="0">
              <a:buNone/>
              <a:defRPr sz="1500"/>
            </a:lvl7pPr>
            <a:lvl8pPr marL="4837725" indent="0">
              <a:buNone/>
              <a:defRPr sz="1500"/>
            </a:lvl8pPr>
            <a:lvl9pPr marL="5528828" indent="0">
              <a:buNone/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035D659F-F1AF-D252-51CA-093BA5C922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ACA69-3263-4968-8B70-3BEE5406F67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5F64DDF-3490-80A5-08A0-59F5BAA1E0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DC8AAB04-8696-977B-126D-8CD807A0DE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5DC429-BE23-4AEE-81C3-5262AD01A45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97863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19B5CDB-A66B-0128-DD86-F713867E13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01E1108C-B7C9-E083-BDE6-48DF48E5D6B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55FB914-EA70-7F9A-2D84-03FD9DA903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ACA69-3263-4968-8B70-3BEE5406F67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DB2C673-A6DF-DD89-B8A1-97DE5A7A82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16C2BF4-2DF0-7D43-1A44-78B2A30EC0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5DC429-BE23-4AEE-81C3-5262AD01A45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84926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75556E4D-288D-2869-398F-E49138278CB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2878316" y="575072"/>
            <a:ext cx="3880366" cy="915364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612DCFA1-0583-9DA6-C600-782BE0A1266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237218" y="575072"/>
            <a:ext cx="11416149" cy="915364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32A2D1C-A4C4-2563-07E6-B0356C9112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ACA69-3263-4968-8B70-3BEE5406F67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CE24E94-DED0-DDB1-6A86-84D044BA7C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855EF82-12BC-42BF-11AA-972D0711E4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5DC429-BE23-4AEE-81C3-5262AD01A45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374069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6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" name="Google Shape;901;p7"/>
          <p:cNvSpPr txBox="1">
            <a:spLocks noGrp="1"/>
          </p:cNvSpPr>
          <p:nvPr>
            <p:ph type="title"/>
          </p:nvPr>
        </p:nvSpPr>
        <p:spPr>
          <a:xfrm>
            <a:off x="6512223" y="4391939"/>
            <a:ext cx="4798907" cy="1178100"/>
          </a:xfrm>
          <a:prstGeom prst="rect">
            <a:avLst/>
          </a:prstGeom>
        </p:spPr>
        <p:txBody>
          <a:bodyPr spcFirstLastPara="1" wrap="square" lIns="169431" tIns="169431" rIns="169431" bIns="169431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42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42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42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42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42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42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42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4200"/>
            </a:lvl9pPr>
          </a:lstStyle>
          <a:p>
            <a:endParaRPr/>
          </a:p>
        </p:txBody>
      </p:sp>
      <p:sp>
        <p:nvSpPr>
          <p:cNvPr id="902" name="Google Shape;902;p7"/>
          <p:cNvSpPr txBox="1">
            <a:spLocks noGrp="1"/>
          </p:cNvSpPr>
          <p:nvPr>
            <p:ph type="body" idx="1"/>
          </p:nvPr>
        </p:nvSpPr>
        <p:spPr>
          <a:xfrm>
            <a:off x="6512223" y="5235458"/>
            <a:ext cx="4798907" cy="2482200"/>
          </a:xfrm>
          <a:prstGeom prst="rect">
            <a:avLst/>
          </a:prstGeom>
        </p:spPr>
        <p:txBody>
          <a:bodyPr spcFirstLastPara="1" wrap="square" lIns="169431" tIns="169431" rIns="169431" bIns="169431" anchor="t" anchorCtr="0">
            <a:noAutofit/>
          </a:bodyPr>
          <a:lstStyle>
            <a:lvl1pPr marL="807808" lvl="0" indent="-560979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1pPr>
            <a:lvl2pPr marL="1615618" lvl="1" indent="-560979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2423427" lvl="2" indent="-560979">
              <a:spcBef>
                <a:spcPts val="2828"/>
              </a:spcBef>
              <a:spcAft>
                <a:spcPts val="0"/>
              </a:spcAft>
              <a:buSzPts val="1400"/>
              <a:buChar char="■"/>
              <a:defRPr/>
            </a:lvl3pPr>
            <a:lvl4pPr marL="3231237" lvl="3" indent="-560979">
              <a:spcBef>
                <a:spcPts val="2828"/>
              </a:spcBef>
              <a:spcAft>
                <a:spcPts val="0"/>
              </a:spcAft>
              <a:buSzPts val="1400"/>
              <a:buChar char="●"/>
              <a:defRPr/>
            </a:lvl4pPr>
            <a:lvl5pPr marL="4039045" lvl="4" indent="-560979">
              <a:spcBef>
                <a:spcPts val="2828"/>
              </a:spcBef>
              <a:spcAft>
                <a:spcPts val="0"/>
              </a:spcAft>
              <a:buSzPts val="1400"/>
              <a:buChar char="○"/>
              <a:defRPr/>
            </a:lvl5pPr>
            <a:lvl6pPr marL="4846855" lvl="5" indent="-560979">
              <a:spcBef>
                <a:spcPts val="2828"/>
              </a:spcBef>
              <a:spcAft>
                <a:spcPts val="0"/>
              </a:spcAft>
              <a:buSzPts val="1400"/>
              <a:buChar char="■"/>
              <a:defRPr/>
            </a:lvl6pPr>
            <a:lvl7pPr marL="5654663" lvl="6" indent="-560979">
              <a:spcBef>
                <a:spcPts val="2828"/>
              </a:spcBef>
              <a:spcAft>
                <a:spcPts val="0"/>
              </a:spcAft>
              <a:buSzPts val="1400"/>
              <a:buChar char="●"/>
              <a:defRPr/>
            </a:lvl7pPr>
            <a:lvl8pPr marL="6462472" lvl="7" indent="-560979">
              <a:spcBef>
                <a:spcPts val="2828"/>
              </a:spcBef>
              <a:spcAft>
                <a:spcPts val="0"/>
              </a:spcAft>
              <a:buSzPts val="1400"/>
              <a:buChar char="○"/>
              <a:defRPr/>
            </a:lvl8pPr>
            <a:lvl9pPr marL="7270282" lvl="8" indent="-560979">
              <a:spcBef>
                <a:spcPts val="2828"/>
              </a:spcBef>
              <a:spcAft>
                <a:spcPts val="2828"/>
              </a:spcAft>
              <a:buSzPts val="1400"/>
              <a:buChar char="■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0127401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_Foo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7"/>
          <p:cNvGrpSpPr>
            <a:grpSpLocks/>
          </p:cNvGrpSpPr>
          <p:nvPr/>
        </p:nvGrpSpPr>
        <p:grpSpPr bwMode="auto">
          <a:xfrm>
            <a:off x="0" y="10603826"/>
            <a:ext cx="17995900" cy="197524"/>
            <a:chOff x="0" y="0"/>
            <a:chExt cx="9144000" cy="94649"/>
          </a:xfrm>
        </p:grpSpPr>
        <p:grpSp>
          <p:nvGrpSpPr>
            <p:cNvPr id="5" name="Group 43"/>
            <p:cNvGrpSpPr>
              <a:grpSpLocks/>
            </p:cNvGrpSpPr>
            <p:nvPr/>
          </p:nvGrpSpPr>
          <p:grpSpPr bwMode="auto">
            <a:xfrm>
              <a:off x="-1" y="-1"/>
              <a:ext cx="3913571" cy="94651"/>
              <a:chOff x="0" y="0"/>
              <a:chExt cx="3913569" cy="94649"/>
            </a:xfrm>
          </p:grpSpPr>
          <p:sp>
            <p:nvSpPr>
              <p:cNvPr id="11" name="Rectangle 14">
                <a:extLst>
                  <a:ext uri="{FF2B5EF4-FFF2-40B4-BE49-F238E27FC236}">
                    <a16:creationId xmlns:a16="http://schemas.microsoft.com/office/drawing/2014/main" id="{B303E8A9-881F-4D64-A37F-6D7964441313}"/>
                  </a:ext>
                </a:extLst>
              </p:cNvPr>
              <p:cNvSpPr/>
              <p:nvPr/>
            </p:nvSpPr>
            <p:spPr>
              <a:xfrm>
                <a:off x="1" y="1"/>
                <a:ext cx="1316830" cy="94647"/>
              </a:xfrm>
              <a:prstGeom prst="rect">
                <a:avLst/>
              </a:pr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lIns="45719" tIns="45719" rIns="45719" bIns="45719" anchor="ctr"/>
              <a:lstStyle/>
              <a:p>
                <a:pPr algn="ctr" defTabSz="1382207">
                  <a:defRPr>
                    <a:solidFill>
                      <a:srgbClr val="FFFFFF"/>
                    </a:solidFill>
                  </a:defRPr>
                </a:pPr>
                <a:endParaRPr sz="7300">
                  <a:solidFill>
                    <a:srgbClr val="FFFFFF"/>
                  </a:solidFill>
                </a:endParaRPr>
              </a:p>
            </p:txBody>
          </p:sp>
          <p:sp>
            <p:nvSpPr>
              <p:cNvPr id="12" name="Rectangle 15">
                <a:extLst>
                  <a:ext uri="{FF2B5EF4-FFF2-40B4-BE49-F238E27FC236}">
                    <a16:creationId xmlns:a16="http://schemas.microsoft.com/office/drawing/2014/main" id="{316CA6CC-76E7-4170-9F95-DA382EF54E52}"/>
                  </a:ext>
                </a:extLst>
              </p:cNvPr>
              <p:cNvSpPr/>
              <p:nvPr/>
            </p:nvSpPr>
            <p:spPr>
              <a:xfrm>
                <a:off x="1316831" y="1"/>
                <a:ext cx="1316830" cy="94647"/>
              </a:xfrm>
              <a:prstGeom prst="rect">
                <a:avLst/>
              </a:prstGeom>
              <a:solidFill>
                <a:schemeClr val="accent2"/>
              </a:solidFill>
              <a:ln w="12700" cap="flat">
                <a:noFill/>
                <a:miter lim="400000"/>
              </a:ln>
              <a:effectLst/>
            </p:spPr>
            <p:txBody>
              <a:bodyPr lIns="45719" tIns="45719" rIns="45719" bIns="45719" anchor="ctr"/>
              <a:lstStyle/>
              <a:p>
                <a:pPr algn="ctr" defTabSz="1382207">
                  <a:defRPr>
                    <a:solidFill>
                      <a:srgbClr val="FFFFFF"/>
                    </a:solidFill>
                  </a:defRPr>
                </a:pPr>
                <a:endParaRPr sz="7300">
                  <a:solidFill>
                    <a:srgbClr val="FFFFFF"/>
                  </a:solidFill>
                </a:endParaRPr>
              </a:p>
            </p:txBody>
          </p:sp>
          <p:sp>
            <p:nvSpPr>
              <p:cNvPr id="13" name="Rectangle 16">
                <a:extLst>
                  <a:ext uri="{FF2B5EF4-FFF2-40B4-BE49-F238E27FC236}">
                    <a16:creationId xmlns:a16="http://schemas.microsoft.com/office/drawing/2014/main" id="{3F839239-687B-4F63-ACF9-00E4184B8228}"/>
                  </a:ext>
                </a:extLst>
              </p:cNvPr>
              <p:cNvSpPr/>
              <p:nvPr/>
            </p:nvSpPr>
            <p:spPr>
              <a:xfrm>
                <a:off x="2596753" y="1"/>
                <a:ext cx="1316830" cy="94647"/>
              </a:xfrm>
              <a:prstGeom prst="rect">
                <a:avLst/>
              </a:prstGeom>
              <a:solidFill>
                <a:schemeClr val="accent3"/>
              </a:solidFill>
              <a:ln w="12700" cap="flat">
                <a:noFill/>
                <a:miter lim="400000"/>
              </a:ln>
              <a:effectLst/>
            </p:spPr>
            <p:txBody>
              <a:bodyPr lIns="45719" tIns="45719" rIns="45719" bIns="45719" anchor="ctr"/>
              <a:lstStyle/>
              <a:p>
                <a:pPr algn="ctr" defTabSz="1382207">
                  <a:defRPr>
                    <a:solidFill>
                      <a:srgbClr val="FFFFFF"/>
                    </a:solidFill>
                  </a:defRPr>
                </a:pPr>
                <a:endParaRPr sz="7300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6" name="Group 44"/>
            <p:cNvGrpSpPr>
              <a:grpSpLocks/>
            </p:cNvGrpSpPr>
            <p:nvPr/>
          </p:nvGrpSpPr>
          <p:grpSpPr bwMode="auto">
            <a:xfrm>
              <a:off x="3913569" y="-1"/>
              <a:ext cx="5230431" cy="94651"/>
              <a:chOff x="0" y="0"/>
              <a:chExt cx="5230430" cy="94649"/>
            </a:xfrm>
          </p:grpSpPr>
          <p:sp>
            <p:nvSpPr>
              <p:cNvPr id="7" name="Rectangle 10">
                <a:extLst>
                  <a:ext uri="{FF2B5EF4-FFF2-40B4-BE49-F238E27FC236}">
                    <a16:creationId xmlns:a16="http://schemas.microsoft.com/office/drawing/2014/main" id="{5B88A873-BB50-4C00-9CEF-D2B7B21A9CC9}"/>
                  </a:ext>
                </a:extLst>
              </p:cNvPr>
              <p:cNvSpPr/>
              <p:nvPr/>
            </p:nvSpPr>
            <p:spPr>
              <a:xfrm>
                <a:off x="16" y="1"/>
                <a:ext cx="1316831" cy="94647"/>
              </a:xfrm>
              <a:prstGeom prst="rect">
                <a:avLst/>
              </a:prstGeom>
              <a:solidFill>
                <a:schemeClr val="accent4"/>
              </a:solidFill>
              <a:ln w="12700" cap="flat">
                <a:noFill/>
                <a:miter lim="400000"/>
              </a:ln>
              <a:effectLst/>
            </p:spPr>
            <p:txBody>
              <a:bodyPr lIns="45719" tIns="45719" rIns="45719" bIns="45719" anchor="ctr"/>
              <a:lstStyle/>
              <a:p>
                <a:pPr algn="ctr" defTabSz="1382207">
                  <a:defRPr>
                    <a:solidFill>
                      <a:srgbClr val="FFFFFF"/>
                    </a:solidFill>
                  </a:defRPr>
                </a:pPr>
                <a:endParaRPr sz="7300">
                  <a:solidFill>
                    <a:srgbClr val="FFFFFF"/>
                  </a:solidFill>
                </a:endParaRPr>
              </a:p>
            </p:txBody>
          </p:sp>
          <p:sp>
            <p:nvSpPr>
              <p:cNvPr id="8" name="Rectangle 11">
                <a:extLst>
                  <a:ext uri="{FF2B5EF4-FFF2-40B4-BE49-F238E27FC236}">
                    <a16:creationId xmlns:a16="http://schemas.microsoft.com/office/drawing/2014/main" id="{84267A03-C96F-4002-9ABB-F4E31FC85348}"/>
                  </a:ext>
                </a:extLst>
              </p:cNvPr>
              <p:cNvSpPr/>
              <p:nvPr/>
            </p:nvSpPr>
            <p:spPr>
              <a:xfrm>
                <a:off x="1316847" y="1"/>
                <a:ext cx="1316831" cy="94647"/>
              </a:xfrm>
              <a:prstGeom prst="rect">
                <a:avLst/>
              </a:prstGeom>
              <a:solidFill>
                <a:schemeClr val="accent5"/>
              </a:solidFill>
              <a:ln w="12700" cap="flat">
                <a:noFill/>
                <a:miter lim="400000"/>
              </a:ln>
              <a:effectLst/>
            </p:spPr>
            <p:txBody>
              <a:bodyPr lIns="45719" tIns="45719" rIns="45719" bIns="45719" anchor="ctr"/>
              <a:lstStyle/>
              <a:p>
                <a:pPr algn="ctr" defTabSz="1382207">
                  <a:defRPr>
                    <a:solidFill>
                      <a:srgbClr val="FFFFFF"/>
                    </a:solidFill>
                  </a:defRPr>
                </a:pPr>
                <a:endParaRPr sz="7300">
                  <a:solidFill>
                    <a:srgbClr val="FFFFFF"/>
                  </a:solidFill>
                </a:endParaRPr>
              </a:p>
            </p:txBody>
          </p:sp>
          <p:sp>
            <p:nvSpPr>
              <p:cNvPr id="9" name="Rectangle 12">
                <a:extLst>
                  <a:ext uri="{FF2B5EF4-FFF2-40B4-BE49-F238E27FC236}">
                    <a16:creationId xmlns:a16="http://schemas.microsoft.com/office/drawing/2014/main" id="{7EC00B9A-1A49-405C-AEE4-4D6FA21133E3}"/>
                  </a:ext>
                </a:extLst>
              </p:cNvPr>
              <p:cNvSpPr/>
              <p:nvPr/>
            </p:nvSpPr>
            <p:spPr>
              <a:xfrm>
                <a:off x="2596768" y="1"/>
                <a:ext cx="1316831" cy="94647"/>
              </a:xfrm>
              <a:prstGeom prst="rect">
                <a:avLst/>
              </a:prstGeom>
              <a:solidFill>
                <a:schemeClr val="accent6"/>
              </a:solidFill>
              <a:ln w="12700" cap="flat">
                <a:noFill/>
                <a:miter lim="400000"/>
              </a:ln>
              <a:effectLst/>
            </p:spPr>
            <p:txBody>
              <a:bodyPr lIns="45719" tIns="45719" rIns="45719" bIns="45719" anchor="ctr"/>
              <a:lstStyle/>
              <a:p>
                <a:pPr algn="ctr" defTabSz="1382207">
                  <a:defRPr>
                    <a:solidFill>
                      <a:srgbClr val="FFFFFF"/>
                    </a:solidFill>
                  </a:defRPr>
                </a:pPr>
                <a:endParaRPr sz="7300">
                  <a:solidFill>
                    <a:srgbClr val="FFFFFF"/>
                  </a:solidFill>
                </a:endParaRPr>
              </a:p>
            </p:txBody>
          </p:sp>
          <p:sp>
            <p:nvSpPr>
              <p:cNvPr id="10" name="Rectangle 13">
                <a:extLst>
                  <a:ext uri="{FF2B5EF4-FFF2-40B4-BE49-F238E27FC236}">
                    <a16:creationId xmlns:a16="http://schemas.microsoft.com/office/drawing/2014/main" id="{80E938C3-A373-47B2-B38D-5B63B3C7DA7B}"/>
                  </a:ext>
                </a:extLst>
              </p:cNvPr>
              <p:cNvSpPr/>
              <p:nvPr/>
            </p:nvSpPr>
            <p:spPr>
              <a:xfrm>
                <a:off x="3913599" y="1"/>
                <a:ext cx="1316831" cy="94647"/>
              </a:xfrm>
              <a:prstGeom prst="rect">
                <a:avLst/>
              </a:pr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lIns="45719" tIns="45719" rIns="45719" bIns="45719" anchor="ctr"/>
              <a:lstStyle/>
              <a:p>
                <a:pPr algn="ctr" defTabSz="1382207">
                  <a:defRPr>
                    <a:solidFill>
                      <a:srgbClr val="FFFFFF"/>
                    </a:solidFill>
                  </a:defRPr>
                </a:pPr>
                <a:endParaRPr sz="7300">
                  <a:solidFill>
                    <a:srgbClr val="FFFFFF"/>
                  </a:solidFill>
                </a:endParaRPr>
              </a:p>
            </p:txBody>
          </p:sp>
        </p:grpSp>
      </p:grpSp>
      <p:sp>
        <p:nvSpPr>
          <p:cNvPr id="54" name="Click To Edit Master Title Style"/>
          <p:cNvSpPr txBox="1">
            <a:spLocks noGrp="1"/>
          </p:cNvSpPr>
          <p:nvPr>
            <p:ph type="title"/>
          </p:nvPr>
        </p:nvSpPr>
        <p:spPr>
          <a:xfrm>
            <a:off x="1288535" y="561690"/>
            <a:ext cx="11097473" cy="742400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algn="l">
              <a:defRPr sz="4500" b="1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/>
          </a:p>
        </p:txBody>
      </p:sp>
      <p:sp>
        <p:nvSpPr>
          <p:cNvPr id="55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1288533" y="1300869"/>
            <a:ext cx="8098158" cy="421569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>
              <a:spcBef>
                <a:spcPts val="562"/>
              </a:spcBef>
              <a:buSzTx/>
              <a:buFontTx/>
              <a:buNone/>
              <a:defRPr sz="2600" b="1">
                <a:solidFill>
                  <a:srgbClr val="BFBFBF"/>
                </a:solidFill>
              </a:defRPr>
            </a:lvl1pPr>
            <a:lvl2pPr marL="0" indent="855165">
              <a:spcBef>
                <a:spcPts val="562"/>
              </a:spcBef>
              <a:buSzTx/>
              <a:buFontTx/>
              <a:buNone/>
              <a:defRPr sz="2600" b="1">
                <a:solidFill>
                  <a:srgbClr val="BFBFBF"/>
                </a:solidFill>
              </a:defRPr>
            </a:lvl2pPr>
            <a:lvl3pPr marL="0" indent="1710329">
              <a:spcBef>
                <a:spcPts val="562"/>
              </a:spcBef>
              <a:buSzTx/>
              <a:buFontTx/>
              <a:buNone/>
              <a:defRPr sz="2600" b="1">
                <a:solidFill>
                  <a:srgbClr val="BFBFBF"/>
                </a:solidFill>
              </a:defRPr>
            </a:lvl3pPr>
            <a:lvl4pPr marL="0" indent="2565495">
              <a:spcBef>
                <a:spcPts val="562"/>
              </a:spcBef>
              <a:buSzTx/>
              <a:buFontTx/>
              <a:buNone/>
              <a:defRPr sz="2600" b="1">
                <a:solidFill>
                  <a:srgbClr val="BFBFBF"/>
                </a:solidFill>
              </a:defRPr>
            </a:lvl4pPr>
            <a:lvl5pPr marL="0" indent="3420659">
              <a:spcBef>
                <a:spcPts val="562"/>
              </a:spcBef>
              <a:buSzTx/>
              <a:buFontTx/>
              <a:buNone/>
              <a:defRPr sz="2600" b="1">
                <a:solidFill>
                  <a:srgbClr val="BFBFBF"/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/>
          </a:p>
        </p:txBody>
      </p:sp>
      <p:sp>
        <p:nvSpPr>
          <p:cNvPr id="14" name="Slide Number">
            <a:extLst>
              <a:ext uri="{FF2B5EF4-FFF2-40B4-BE49-F238E27FC236}">
                <a16:creationId xmlns:a16="http://schemas.microsoft.com/office/drawing/2014/main" id="{428D8F72-EBF8-49A6-8F11-2267ED990A1B}"/>
              </a:ext>
            </a:extLst>
          </p:cNvPr>
          <p:cNvSpPr txBox="1">
            <a:spLocks noGrp="1"/>
          </p:cNvSpPr>
          <p:nvPr>
            <p:ph type="sldNum" sz="quarter" idx="10"/>
          </p:nvPr>
        </p:nvSpPr>
        <p:spPr>
          <a:xfrm>
            <a:off x="8698019" y="9718715"/>
            <a:ext cx="4199043" cy="360045"/>
          </a:xfrm>
          <a:prstGeom prst="rect">
            <a:avLst/>
          </a:prstGeom>
        </p:spPr>
        <p:txBody>
          <a:bodyPr/>
          <a:lstStyle>
            <a:lvl1pPr algn="r" eaLnBrk="1" hangingPunct="1">
              <a:defRPr sz="2200" b="0">
                <a:solidFill>
                  <a:srgbClr val="000000"/>
                </a:solidFill>
                <a:cs typeface="+mn-cs"/>
              </a:defRPr>
            </a:lvl1pPr>
          </a:lstStyle>
          <a:p>
            <a:pPr>
              <a:defRPr/>
            </a:pPr>
            <a:fld id="{44CBA30E-52C5-408C-99BE-D70F028B900E}" type="slidenum">
              <a:rPr/>
              <a:pPr>
                <a:defRPr/>
              </a:pPr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71495506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ACFA3B9-B748-4B1F-BAA0-9E7AB754B5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7218" y="575074"/>
            <a:ext cx="15521464" cy="2087762"/>
          </a:xfrm>
          <a:prstGeom prst="rect">
            <a:avLst/>
          </a:prstGeom>
        </p:spPr>
        <p:txBody>
          <a:bodyPr vert="horz" lIns="91428" tIns="45714" rIns="91428" bIns="45714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D0FFDCB-B092-4E4B-92EB-FF1BEFC128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7218" y="2875361"/>
            <a:ext cx="15521464" cy="6853357"/>
          </a:xfrm>
          <a:prstGeom prst="rect">
            <a:avLst/>
          </a:prstGeom>
        </p:spPr>
        <p:txBody>
          <a:bodyPr vert="horz" lIns="91428" tIns="45714" rIns="91428" bIns="45714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CD1EC7F-9FE6-4E64-935E-6665013508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237218" y="10011255"/>
            <a:ext cx="4049078" cy="575072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D300AC8-5823-48F0-B2F0-0DC2CE71D7E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961142" y="10011255"/>
            <a:ext cx="6073616" cy="575072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ctr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FFCF781-E1C8-4800-96E2-729302410A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2709604" y="10011255"/>
            <a:ext cx="4049078" cy="575072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r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71491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3" r:id="rId1"/>
    <p:sldLayoutId id="2147483944" r:id="rId2"/>
    <p:sldLayoutId id="2147483945" r:id="rId3"/>
    <p:sldLayoutId id="2147483946" r:id="rId4"/>
    <p:sldLayoutId id="2147483947" r:id="rId5"/>
    <p:sldLayoutId id="2147483948" r:id="rId6"/>
    <p:sldLayoutId id="2147483949" r:id="rId7"/>
    <p:sldLayoutId id="2147483950" r:id="rId8"/>
    <p:sldLayoutId id="2147483951" r:id="rId9"/>
    <p:sldLayoutId id="2147483952" r:id="rId10"/>
    <p:sldLayoutId id="2147483953" r:id="rId11"/>
    <p:sldLayoutId id="2147483954" r:id="rId12"/>
  </p:sldLayoutIdLst>
  <p:txStyles>
    <p:titleStyle>
      <a:lvl1pPr algn="l" defTabSz="1349446" rtl="0" eaLnBrk="1" latinLnBrk="0" hangingPunct="1">
        <a:lnSpc>
          <a:spcPct val="90000"/>
        </a:lnSpc>
        <a:spcBef>
          <a:spcPct val="0"/>
        </a:spcBef>
        <a:buNone/>
        <a:defRPr sz="65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7362" indent="-337362" algn="l" defTabSz="1349446" rtl="0" eaLnBrk="1" latinLnBrk="0" hangingPunct="1">
        <a:lnSpc>
          <a:spcPct val="90000"/>
        </a:lnSpc>
        <a:spcBef>
          <a:spcPts val="1475"/>
        </a:spcBef>
        <a:buFont typeface="Arial" panose="020B0604020202020204" pitchFamily="34" charset="0"/>
        <a:buChar char="•"/>
        <a:defRPr sz="4100" kern="1200">
          <a:solidFill>
            <a:schemeClr val="tx1"/>
          </a:solidFill>
          <a:latin typeface="+mn-lt"/>
          <a:ea typeface="+mn-ea"/>
          <a:cs typeface="+mn-cs"/>
        </a:defRPr>
      </a:lvl1pPr>
      <a:lvl2pPr marL="1012086" indent="-337362" algn="l" defTabSz="1349446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3500" kern="1200">
          <a:solidFill>
            <a:schemeClr val="tx1"/>
          </a:solidFill>
          <a:latin typeface="+mn-lt"/>
          <a:ea typeface="+mn-ea"/>
          <a:cs typeface="+mn-cs"/>
        </a:defRPr>
      </a:lvl2pPr>
      <a:lvl3pPr marL="1686808" indent="-337362" algn="l" defTabSz="1349446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2361533" indent="-337362" algn="l" defTabSz="1349446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3036257" indent="-337362" algn="l" defTabSz="1349446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710981" indent="-337362" algn="l" defTabSz="1349446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385703" indent="-337362" algn="l" defTabSz="1349446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5060429" indent="-337362" algn="l" defTabSz="1349446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735152" indent="-337362" algn="l" defTabSz="1349446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349446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74724" algn="l" defTabSz="1349446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349446" algn="l" defTabSz="1349446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2024171" algn="l" defTabSz="1349446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698895" algn="l" defTabSz="1349446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373619" algn="l" defTabSz="1349446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048343" algn="l" defTabSz="1349446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723067" algn="l" defTabSz="1349446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397792" algn="l" defTabSz="1349446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0693F52-57BE-E59D-6ADF-0760CE1809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7218" y="575073"/>
            <a:ext cx="15521464" cy="2087762"/>
          </a:xfrm>
          <a:prstGeom prst="rect">
            <a:avLst/>
          </a:prstGeom>
        </p:spPr>
        <p:txBody>
          <a:bodyPr vert="horz" lIns="138221" tIns="69110" rIns="138221" bIns="6911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588FBA6-82A0-C96B-33C1-7D8C94D52F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7218" y="2875360"/>
            <a:ext cx="15521464" cy="6853357"/>
          </a:xfrm>
          <a:prstGeom prst="rect">
            <a:avLst/>
          </a:prstGeom>
        </p:spPr>
        <p:txBody>
          <a:bodyPr vert="horz" lIns="138221" tIns="69110" rIns="138221" bIns="6911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FCBA4BC-0164-828A-CE1C-4C775C294E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237218" y="10011252"/>
            <a:ext cx="4049078" cy="575072"/>
          </a:xfrm>
          <a:prstGeom prst="rect">
            <a:avLst/>
          </a:prstGeom>
        </p:spPr>
        <p:txBody>
          <a:bodyPr vert="horz" lIns="138221" tIns="69110" rIns="138221" bIns="69110" rtlCol="0" anchor="ctr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382207"/>
            <a:fld id="{6E6ACA69-3263-4968-8B70-3BEE5406F67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1382207"/>
              <a:t>25.01.2025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9FA28ED-ACDA-A733-892F-1E77EA81D21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961142" y="10011252"/>
            <a:ext cx="6073616" cy="575072"/>
          </a:xfrm>
          <a:prstGeom prst="rect">
            <a:avLst/>
          </a:prstGeom>
        </p:spPr>
        <p:txBody>
          <a:bodyPr vert="horz" lIns="138221" tIns="69110" rIns="138221" bIns="69110" rtlCol="0" anchor="ctr"/>
          <a:lstStyle>
            <a:lvl1pPr algn="ctr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382207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7168443-0C40-E67F-1F5B-307E3060F19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2709604" y="10011252"/>
            <a:ext cx="4049078" cy="575072"/>
          </a:xfrm>
          <a:prstGeom prst="rect">
            <a:avLst/>
          </a:prstGeom>
        </p:spPr>
        <p:txBody>
          <a:bodyPr vert="horz" lIns="138221" tIns="69110" rIns="138221" bIns="69110" rtlCol="0" anchor="ctr"/>
          <a:lstStyle>
            <a:lvl1pPr algn="r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382207"/>
            <a:fld id="{965DC429-BE23-4AEE-81C3-5262AD01A45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1382207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02171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6" r:id="rId1"/>
    <p:sldLayoutId id="2147483957" r:id="rId2"/>
    <p:sldLayoutId id="2147483958" r:id="rId3"/>
    <p:sldLayoutId id="2147483959" r:id="rId4"/>
    <p:sldLayoutId id="2147483960" r:id="rId5"/>
    <p:sldLayoutId id="2147483961" r:id="rId6"/>
    <p:sldLayoutId id="2147483962" r:id="rId7"/>
    <p:sldLayoutId id="2147483963" r:id="rId8"/>
    <p:sldLayoutId id="2147483964" r:id="rId9"/>
    <p:sldLayoutId id="2147483965" r:id="rId10"/>
    <p:sldLayoutId id="2147483966" r:id="rId11"/>
    <p:sldLayoutId id="2147483967" r:id="rId12"/>
    <p:sldLayoutId id="2147483968" r:id="rId13"/>
  </p:sldLayoutIdLst>
  <p:txStyles>
    <p:titleStyle>
      <a:lvl1pPr algn="l" defTabSz="1382207" rtl="0" eaLnBrk="1" latinLnBrk="0" hangingPunct="1">
        <a:lnSpc>
          <a:spcPct val="90000"/>
        </a:lnSpc>
        <a:spcBef>
          <a:spcPct val="0"/>
        </a:spcBef>
        <a:buNone/>
        <a:defRPr sz="67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5552" indent="-345552" algn="l" defTabSz="1382207" rtl="0" eaLnBrk="1" latinLnBrk="0" hangingPunct="1">
        <a:lnSpc>
          <a:spcPct val="90000"/>
        </a:lnSpc>
        <a:spcBef>
          <a:spcPts val="1512"/>
        </a:spcBef>
        <a:buFont typeface="Arial" panose="020B0604020202020204" pitchFamily="34" charset="0"/>
        <a:buChar char="•"/>
        <a:defRPr sz="4200" kern="1200">
          <a:solidFill>
            <a:schemeClr val="tx1"/>
          </a:solidFill>
          <a:latin typeface="+mn-lt"/>
          <a:ea typeface="+mn-ea"/>
          <a:cs typeface="+mn-cs"/>
        </a:defRPr>
      </a:lvl1pPr>
      <a:lvl2pPr marL="1036655" indent="-345552" algn="l" defTabSz="1382207" rtl="0" eaLnBrk="1" latinLnBrk="0" hangingPunct="1">
        <a:lnSpc>
          <a:spcPct val="90000"/>
        </a:lnSpc>
        <a:spcBef>
          <a:spcPts val="756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727759" indent="-345552" algn="l" defTabSz="1382207" rtl="0" eaLnBrk="1" latinLnBrk="0" hangingPunct="1">
        <a:lnSpc>
          <a:spcPct val="90000"/>
        </a:lnSpc>
        <a:spcBef>
          <a:spcPts val="756"/>
        </a:spcBef>
        <a:buFont typeface="Arial" panose="020B0604020202020204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2418862" indent="-345552" algn="l" defTabSz="1382207" rtl="0" eaLnBrk="1" latinLnBrk="0" hangingPunct="1">
        <a:lnSpc>
          <a:spcPct val="90000"/>
        </a:lnSpc>
        <a:spcBef>
          <a:spcPts val="756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3109966" indent="-345552" algn="l" defTabSz="1382207" rtl="0" eaLnBrk="1" latinLnBrk="0" hangingPunct="1">
        <a:lnSpc>
          <a:spcPct val="90000"/>
        </a:lnSpc>
        <a:spcBef>
          <a:spcPts val="756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801069" indent="-345552" algn="l" defTabSz="1382207" rtl="0" eaLnBrk="1" latinLnBrk="0" hangingPunct="1">
        <a:lnSpc>
          <a:spcPct val="90000"/>
        </a:lnSpc>
        <a:spcBef>
          <a:spcPts val="756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492173" indent="-345552" algn="l" defTabSz="1382207" rtl="0" eaLnBrk="1" latinLnBrk="0" hangingPunct="1">
        <a:lnSpc>
          <a:spcPct val="90000"/>
        </a:lnSpc>
        <a:spcBef>
          <a:spcPts val="756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5183276" indent="-345552" algn="l" defTabSz="1382207" rtl="0" eaLnBrk="1" latinLnBrk="0" hangingPunct="1">
        <a:lnSpc>
          <a:spcPct val="90000"/>
        </a:lnSpc>
        <a:spcBef>
          <a:spcPts val="756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874380" indent="-345552" algn="l" defTabSz="1382207" rtl="0" eaLnBrk="1" latinLnBrk="0" hangingPunct="1">
        <a:lnSpc>
          <a:spcPct val="90000"/>
        </a:lnSpc>
        <a:spcBef>
          <a:spcPts val="756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382207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91104" algn="l" defTabSz="1382207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382207" algn="l" defTabSz="1382207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2073311" algn="l" defTabSz="1382207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64414" algn="l" defTabSz="1382207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455518" algn="l" defTabSz="1382207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146621" algn="l" defTabSz="1382207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837725" algn="l" defTabSz="1382207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528828" algn="l" defTabSz="1382207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svg"/><Relationship Id="rId3" Type="http://schemas.openxmlformats.org/officeDocument/2006/relationships/image" Target="../media/image6.png"/><Relationship Id="rId7" Type="http://schemas.openxmlformats.org/officeDocument/2006/relationships/image" Target="../media/image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10" Type="http://schemas.openxmlformats.org/officeDocument/2006/relationships/image" Target="../media/image3.png"/><Relationship Id="rId4" Type="http://schemas.openxmlformats.org/officeDocument/2006/relationships/image" Target="../media/image7.png"/><Relationship Id="rId9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1.png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" y="-85722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8" y="217089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2" y="186274"/>
            <a:ext cx="2362200" cy="92308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4F0F3D3-0193-4310-A555-5E3AE03BAC1B}"/>
              </a:ext>
            </a:extLst>
          </p:cNvPr>
          <p:cNvSpPr txBox="1"/>
          <p:nvPr/>
        </p:nvSpPr>
        <p:spPr>
          <a:xfrm>
            <a:off x="1473200" y="6278152"/>
            <a:ext cx="15201901" cy="1200316"/>
          </a:xfrm>
          <a:prstGeom prst="rect">
            <a:avLst/>
          </a:prstGeom>
          <a:noFill/>
        </p:spPr>
        <p:txBody>
          <a:bodyPr wrap="square" lIns="91428" tIns="45714" rIns="91428" bIns="45714">
            <a:spAutoFit/>
          </a:bodyPr>
          <a:lstStyle/>
          <a:p>
            <a:pPr algn="ctr"/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3-mavzu:  </a:t>
            </a:r>
            <a:r>
              <a:rPr lang="en-US" sz="3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O‘quvchilarning</a:t>
            </a:r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ijodiy</a:t>
            </a:r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fikrlash</a:t>
            </a:r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ko‘nikmalarini</a:t>
            </a:r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rivojlantirishda</a:t>
            </a:r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inshoning</a:t>
            </a:r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ahamiyati</a:t>
            </a:r>
            <a:endParaRPr lang="ru-RU" sz="36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1161B8B-6D40-4115-804B-9FEC1658219C}"/>
              </a:ext>
            </a:extLst>
          </p:cNvPr>
          <p:cNvSpPr txBox="1"/>
          <p:nvPr/>
        </p:nvSpPr>
        <p:spPr>
          <a:xfrm>
            <a:off x="1149351" y="2598540"/>
            <a:ext cx="15697200" cy="646319"/>
          </a:xfrm>
          <a:prstGeom prst="rect">
            <a:avLst/>
          </a:prstGeom>
          <a:noFill/>
        </p:spPr>
        <p:txBody>
          <a:bodyPr wrap="square" lIns="91428" tIns="45714" rIns="91428" bIns="45714">
            <a:spAutoFit/>
          </a:bodyPr>
          <a:lstStyle/>
          <a:p>
            <a:pPr algn="ctr"/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III. FANNI O‘QITISHDA ZAMONAVIY YONDASHUVLAR</a:t>
            </a:r>
            <a:endParaRPr lang="en-US" sz="36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9DB5994-D73D-454C-ADCA-1158F8528EF6}"/>
              </a:ext>
            </a:extLst>
          </p:cNvPr>
          <p:cNvSpPr txBox="1"/>
          <p:nvPr/>
        </p:nvSpPr>
        <p:spPr>
          <a:xfrm>
            <a:off x="2063752" y="3537016"/>
            <a:ext cx="14401799" cy="1200316"/>
          </a:xfrm>
          <a:prstGeom prst="rect">
            <a:avLst/>
          </a:prstGeom>
          <a:noFill/>
        </p:spPr>
        <p:txBody>
          <a:bodyPr wrap="square" lIns="91428" tIns="45714" rIns="91428" bIns="45714">
            <a:spAutoFit/>
          </a:bodyPr>
          <a:lstStyle/>
          <a:p>
            <a:pPr algn="ctr"/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3.5-modul. </a:t>
            </a:r>
            <a:r>
              <a:rPr lang="en-US" sz="3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O‘quvchilarning</a:t>
            </a:r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yozma</a:t>
            </a:r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savodxonligini</a:t>
            </a:r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3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bayon</a:t>
            </a:r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3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esse</a:t>
            </a:r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3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insho</a:t>
            </a:r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3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diktant</a:t>
            </a:r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sz="3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rivojlantirish</a:t>
            </a:r>
            <a:endParaRPr lang="en-US" sz="36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34347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" y="-85722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8" y="217089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2" y="186274"/>
            <a:ext cx="2362200" cy="92308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C1161B8B-6D40-4115-804B-9FEC1658219C}"/>
              </a:ext>
            </a:extLst>
          </p:cNvPr>
          <p:cNvSpPr txBox="1"/>
          <p:nvPr/>
        </p:nvSpPr>
        <p:spPr>
          <a:xfrm>
            <a:off x="996950" y="1952209"/>
            <a:ext cx="15697200" cy="646319"/>
          </a:xfrm>
          <a:prstGeom prst="rect">
            <a:avLst/>
          </a:prstGeom>
          <a:noFill/>
        </p:spPr>
        <p:txBody>
          <a:bodyPr wrap="square" lIns="91428" tIns="45714" rIns="91428" bIns="45714">
            <a:spAutoFit/>
          </a:bodyPr>
          <a:lstStyle/>
          <a:p>
            <a:pPr algn="ctr"/>
            <a:r>
              <a:rPr lang="en-US" sz="3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Insho</a:t>
            </a:r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sz="3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</a:t>
            </a:r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…  </a:t>
            </a:r>
            <a:endParaRPr lang="en-US" sz="36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96949" y="3267079"/>
            <a:ext cx="16306801" cy="6204024"/>
          </a:xfrm>
          <a:prstGeom prst="rect">
            <a:avLst/>
          </a:prstGeom>
          <a:noFill/>
        </p:spPr>
        <p:txBody>
          <a:bodyPr wrap="square" lIns="91428" tIns="45714" rIns="91428" bIns="45714" rtlCol="0">
            <a:spAutoFit/>
          </a:bodyPr>
          <a:lstStyle/>
          <a:p>
            <a:pPr algn="just"/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Insho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muallif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tomonidan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ijod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etiladi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yaratiladi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Insho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yozishda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muallifdan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fikr-mulohazalarini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faktik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material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asosida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mantiqan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izchil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badiiy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jihatdan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maqsadga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muvofiq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tarzda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adabiy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til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me’yorlariga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amal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qilgan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holda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bayon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etish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talab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qilinadi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/>
            <a:endParaRPr lang="en-US" sz="3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Insho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 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arabcha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 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so‘z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  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bo‘lib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 «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yaratish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», «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bino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qilish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», «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qurish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»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ma’nosini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 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beradi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 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Hozirgi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tilimizda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so‘zning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ma’nosi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ancha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 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torayib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 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asosan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 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o‘quvchi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talabalar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to-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monidan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 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yoziladigan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 «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ijodiy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 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yozma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»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ma’nosida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qo‘llanadi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/>
            <a:endParaRPr lang="en-US" sz="3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Insho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muallifning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ma’lum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mavzu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asosida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o‘z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fikrlarini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yozma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shaklda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bayon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qiluvchi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kichik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asardir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Inshoda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muallifning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so‘z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qo‘llash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mahorati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fikriy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tafakkuriy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ko‘nikmasi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bilim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dunyoqarashi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savodi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namoyon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bo‘ladi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3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39806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object 66">
            <a:extLst>
              <a:ext uri="{FF2B5EF4-FFF2-40B4-BE49-F238E27FC236}">
                <a16:creationId xmlns:a16="http://schemas.microsoft.com/office/drawing/2014/main" id="{513738F0-FB0E-4EE5-8BF3-A93C1E2D5D47}"/>
              </a:ext>
            </a:extLst>
          </p:cNvPr>
          <p:cNvSpPr/>
          <p:nvPr/>
        </p:nvSpPr>
        <p:spPr>
          <a:xfrm>
            <a:off x="15678462" y="9596203"/>
            <a:ext cx="2317440" cy="1205151"/>
          </a:xfrm>
          <a:custGeom>
            <a:avLst/>
            <a:gdLst/>
            <a:ahLst/>
            <a:cxnLst/>
            <a:rect l="l" t="t" r="r" b="b"/>
            <a:pathLst>
              <a:path w="1809115" h="1369695">
                <a:moveTo>
                  <a:pt x="0" y="1369295"/>
                </a:moveTo>
                <a:lnTo>
                  <a:pt x="1121" y="1360804"/>
                </a:lnTo>
                <a:lnTo>
                  <a:pt x="8800" y="1302662"/>
                </a:lnTo>
                <a:lnTo>
                  <a:pt x="16479" y="1244520"/>
                </a:lnTo>
                <a:lnTo>
                  <a:pt x="24158" y="1186377"/>
                </a:lnTo>
                <a:lnTo>
                  <a:pt x="31837" y="1128235"/>
                </a:lnTo>
                <a:lnTo>
                  <a:pt x="39516" y="1070093"/>
                </a:lnTo>
                <a:lnTo>
                  <a:pt x="47195" y="1011950"/>
                </a:lnTo>
                <a:lnTo>
                  <a:pt x="54874" y="953808"/>
                </a:lnTo>
                <a:lnTo>
                  <a:pt x="62554" y="895666"/>
                </a:lnTo>
                <a:lnTo>
                  <a:pt x="70233" y="837524"/>
                </a:lnTo>
                <a:lnTo>
                  <a:pt x="77912" y="779381"/>
                </a:lnTo>
                <a:lnTo>
                  <a:pt x="85591" y="721239"/>
                </a:lnTo>
                <a:lnTo>
                  <a:pt x="93270" y="663097"/>
                </a:lnTo>
                <a:lnTo>
                  <a:pt x="100950" y="604954"/>
                </a:lnTo>
                <a:lnTo>
                  <a:pt x="168090" y="581173"/>
                </a:lnTo>
                <a:lnTo>
                  <a:pt x="235231" y="557392"/>
                </a:lnTo>
                <a:lnTo>
                  <a:pt x="302371" y="533611"/>
                </a:lnTo>
                <a:lnTo>
                  <a:pt x="369511" y="509830"/>
                </a:lnTo>
                <a:lnTo>
                  <a:pt x="436651" y="486049"/>
                </a:lnTo>
                <a:lnTo>
                  <a:pt x="503791" y="462268"/>
                </a:lnTo>
                <a:lnTo>
                  <a:pt x="570932" y="438487"/>
                </a:lnTo>
                <a:lnTo>
                  <a:pt x="638072" y="414706"/>
                </a:lnTo>
                <a:lnTo>
                  <a:pt x="705212" y="390925"/>
                </a:lnTo>
                <a:lnTo>
                  <a:pt x="772352" y="367144"/>
                </a:lnTo>
                <a:lnTo>
                  <a:pt x="839492" y="343363"/>
                </a:lnTo>
                <a:lnTo>
                  <a:pt x="906632" y="319581"/>
                </a:lnTo>
                <a:lnTo>
                  <a:pt x="973772" y="295800"/>
                </a:lnTo>
                <a:lnTo>
                  <a:pt x="1040912" y="272019"/>
                </a:lnTo>
                <a:lnTo>
                  <a:pt x="1108053" y="248238"/>
                </a:lnTo>
                <a:lnTo>
                  <a:pt x="1175193" y="224457"/>
                </a:lnTo>
                <a:lnTo>
                  <a:pt x="1242333" y="200676"/>
                </a:lnTo>
                <a:lnTo>
                  <a:pt x="1309473" y="176895"/>
                </a:lnTo>
                <a:lnTo>
                  <a:pt x="1376614" y="153114"/>
                </a:lnTo>
                <a:lnTo>
                  <a:pt x="1443754" y="129333"/>
                </a:lnTo>
                <a:lnTo>
                  <a:pt x="1510894" y="105551"/>
                </a:lnTo>
                <a:lnTo>
                  <a:pt x="1578034" y="81770"/>
                </a:lnTo>
                <a:lnTo>
                  <a:pt x="1645175" y="57988"/>
                </a:lnTo>
                <a:lnTo>
                  <a:pt x="1712315" y="34207"/>
                </a:lnTo>
                <a:lnTo>
                  <a:pt x="1779455" y="10425"/>
                </a:lnTo>
                <a:lnTo>
                  <a:pt x="1808890" y="0"/>
                </a:lnTo>
              </a:path>
            </a:pathLst>
          </a:custGeom>
          <a:ln w="7199">
            <a:solidFill>
              <a:schemeClr val="tx2">
                <a:lumMod val="40000"/>
                <a:lumOff val="60000"/>
              </a:schemeClr>
            </a:solidFill>
          </a:ln>
        </p:spPr>
        <p:txBody>
          <a:bodyPr lIns="0" tIns="0" rIns="0" bIns="0"/>
          <a:lstStyle/>
          <a:p>
            <a:pPr eaLnBrk="0" hangingPunct="0">
              <a:defRPr/>
            </a:pPr>
            <a:endParaRPr sz="1700">
              <a:solidFill>
                <a:prstClr val="black"/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68" name="object 67">
            <a:extLst>
              <a:ext uri="{FF2B5EF4-FFF2-40B4-BE49-F238E27FC236}">
                <a16:creationId xmlns:a16="http://schemas.microsoft.com/office/drawing/2014/main" id="{D837B712-D877-44AC-8BDF-E0766FE10043}"/>
              </a:ext>
            </a:extLst>
          </p:cNvPr>
          <p:cNvSpPr/>
          <p:nvPr/>
        </p:nvSpPr>
        <p:spPr>
          <a:xfrm>
            <a:off x="15875292" y="9711214"/>
            <a:ext cx="2120610" cy="1090136"/>
          </a:xfrm>
          <a:custGeom>
            <a:avLst/>
            <a:gdLst/>
            <a:ahLst/>
            <a:cxnLst/>
            <a:rect l="l" t="t" r="r" b="b"/>
            <a:pathLst>
              <a:path w="1655444" h="1238250">
                <a:moveTo>
                  <a:pt x="0" y="1237956"/>
                </a:moveTo>
                <a:lnTo>
                  <a:pt x="7135" y="1189295"/>
                </a:lnTo>
                <a:lnTo>
                  <a:pt x="15158" y="1134584"/>
                </a:lnTo>
                <a:lnTo>
                  <a:pt x="23182" y="1079872"/>
                </a:lnTo>
                <a:lnTo>
                  <a:pt x="31205" y="1025160"/>
                </a:lnTo>
                <a:lnTo>
                  <a:pt x="39228" y="970449"/>
                </a:lnTo>
                <a:lnTo>
                  <a:pt x="47251" y="915737"/>
                </a:lnTo>
                <a:lnTo>
                  <a:pt x="55274" y="861026"/>
                </a:lnTo>
                <a:lnTo>
                  <a:pt x="63298" y="806314"/>
                </a:lnTo>
                <a:lnTo>
                  <a:pt x="71321" y="751603"/>
                </a:lnTo>
                <a:lnTo>
                  <a:pt x="79344" y="696891"/>
                </a:lnTo>
                <a:lnTo>
                  <a:pt x="87367" y="642179"/>
                </a:lnTo>
                <a:lnTo>
                  <a:pt x="95391" y="587467"/>
                </a:lnTo>
                <a:lnTo>
                  <a:pt x="103414" y="532756"/>
                </a:lnTo>
                <a:lnTo>
                  <a:pt x="166991" y="510927"/>
                </a:lnTo>
                <a:lnTo>
                  <a:pt x="230568" y="489098"/>
                </a:lnTo>
                <a:lnTo>
                  <a:pt x="294145" y="467269"/>
                </a:lnTo>
                <a:lnTo>
                  <a:pt x="357722" y="445440"/>
                </a:lnTo>
                <a:lnTo>
                  <a:pt x="421299" y="423611"/>
                </a:lnTo>
                <a:lnTo>
                  <a:pt x="484876" y="401782"/>
                </a:lnTo>
                <a:lnTo>
                  <a:pt x="548453" y="379953"/>
                </a:lnTo>
                <a:lnTo>
                  <a:pt x="612030" y="358124"/>
                </a:lnTo>
                <a:lnTo>
                  <a:pt x="675607" y="336295"/>
                </a:lnTo>
                <a:lnTo>
                  <a:pt x="739184" y="314466"/>
                </a:lnTo>
                <a:lnTo>
                  <a:pt x="802761" y="292637"/>
                </a:lnTo>
                <a:lnTo>
                  <a:pt x="866338" y="270808"/>
                </a:lnTo>
                <a:lnTo>
                  <a:pt x="929915" y="248979"/>
                </a:lnTo>
                <a:lnTo>
                  <a:pt x="993492" y="227151"/>
                </a:lnTo>
                <a:lnTo>
                  <a:pt x="1057069" y="205322"/>
                </a:lnTo>
                <a:lnTo>
                  <a:pt x="1120646" y="183493"/>
                </a:lnTo>
                <a:lnTo>
                  <a:pt x="1184222" y="161664"/>
                </a:lnTo>
                <a:lnTo>
                  <a:pt x="1247799" y="139835"/>
                </a:lnTo>
                <a:lnTo>
                  <a:pt x="1311376" y="118006"/>
                </a:lnTo>
                <a:lnTo>
                  <a:pt x="1374953" y="96177"/>
                </a:lnTo>
                <a:lnTo>
                  <a:pt x="1438530" y="74348"/>
                </a:lnTo>
                <a:lnTo>
                  <a:pt x="1502108" y="52519"/>
                </a:lnTo>
                <a:lnTo>
                  <a:pt x="1565685" y="30690"/>
                </a:lnTo>
                <a:lnTo>
                  <a:pt x="1629262" y="8861"/>
                </a:lnTo>
                <a:lnTo>
                  <a:pt x="1655072" y="0"/>
                </a:lnTo>
              </a:path>
            </a:pathLst>
          </a:custGeom>
          <a:ln w="7199">
            <a:solidFill>
              <a:schemeClr val="tx2">
                <a:lumMod val="40000"/>
                <a:lumOff val="60000"/>
              </a:schemeClr>
            </a:solidFill>
          </a:ln>
        </p:spPr>
        <p:txBody>
          <a:bodyPr lIns="0" tIns="0" rIns="0" bIns="0"/>
          <a:lstStyle/>
          <a:p>
            <a:pPr eaLnBrk="0" hangingPunct="0">
              <a:defRPr/>
            </a:pPr>
            <a:endParaRPr sz="1700">
              <a:solidFill>
                <a:prstClr val="black"/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69" name="object 68">
            <a:extLst>
              <a:ext uri="{FF2B5EF4-FFF2-40B4-BE49-F238E27FC236}">
                <a16:creationId xmlns:a16="http://schemas.microsoft.com/office/drawing/2014/main" id="{DF440203-E4EA-4EF1-A38A-C1FA0178E47A}"/>
              </a:ext>
            </a:extLst>
          </p:cNvPr>
          <p:cNvSpPr/>
          <p:nvPr/>
        </p:nvSpPr>
        <p:spPr>
          <a:xfrm>
            <a:off x="16072122" y="9826230"/>
            <a:ext cx="1923780" cy="975122"/>
          </a:xfrm>
          <a:custGeom>
            <a:avLst/>
            <a:gdLst/>
            <a:ahLst/>
            <a:cxnLst/>
            <a:rect l="l" t="t" r="r" b="b"/>
            <a:pathLst>
              <a:path w="1501140" h="1108709">
                <a:moveTo>
                  <a:pt x="0" y="1108210"/>
                </a:moveTo>
                <a:lnTo>
                  <a:pt x="13374" y="1026238"/>
                </a:lnTo>
                <a:lnTo>
                  <a:pt x="21741" y="974957"/>
                </a:lnTo>
                <a:lnTo>
                  <a:pt x="30108" y="923677"/>
                </a:lnTo>
                <a:lnTo>
                  <a:pt x="38475" y="872396"/>
                </a:lnTo>
                <a:lnTo>
                  <a:pt x="46842" y="821115"/>
                </a:lnTo>
                <a:lnTo>
                  <a:pt x="55209" y="769835"/>
                </a:lnTo>
                <a:lnTo>
                  <a:pt x="63576" y="718554"/>
                </a:lnTo>
                <a:lnTo>
                  <a:pt x="71943" y="667273"/>
                </a:lnTo>
                <a:lnTo>
                  <a:pt x="80310" y="615993"/>
                </a:lnTo>
                <a:lnTo>
                  <a:pt x="88677" y="564712"/>
                </a:lnTo>
                <a:lnTo>
                  <a:pt x="97044" y="513432"/>
                </a:lnTo>
                <a:lnTo>
                  <a:pt x="105411" y="462151"/>
                </a:lnTo>
                <a:lnTo>
                  <a:pt x="165425" y="442274"/>
                </a:lnTo>
                <a:lnTo>
                  <a:pt x="225439" y="422397"/>
                </a:lnTo>
                <a:lnTo>
                  <a:pt x="285453" y="402521"/>
                </a:lnTo>
                <a:lnTo>
                  <a:pt x="345467" y="382644"/>
                </a:lnTo>
                <a:lnTo>
                  <a:pt x="405481" y="362767"/>
                </a:lnTo>
                <a:lnTo>
                  <a:pt x="465495" y="342890"/>
                </a:lnTo>
                <a:lnTo>
                  <a:pt x="525508" y="323013"/>
                </a:lnTo>
                <a:lnTo>
                  <a:pt x="585522" y="303136"/>
                </a:lnTo>
                <a:lnTo>
                  <a:pt x="645536" y="283260"/>
                </a:lnTo>
                <a:lnTo>
                  <a:pt x="705550" y="263383"/>
                </a:lnTo>
                <a:lnTo>
                  <a:pt x="765564" y="243506"/>
                </a:lnTo>
                <a:lnTo>
                  <a:pt x="825578" y="223629"/>
                </a:lnTo>
                <a:lnTo>
                  <a:pt x="885592" y="203753"/>
                </a:lnTo>
                <a:lnTo>
                  <a:pt x="945606" y="183876"/>
                </a:lnTo>
                <a:lnTo>
                  <a:pt x="1005619" y="164000"/>
                </a:lnTo>
                <a:lnTo>
                  <a:pt x="1065633" y="144123"/>
                </a:lnTo>
                <a:lnTo>
                  <a:pt x="1125647" y="124246"/>
                </a:lnTo>
                <a:lnTo>
                  <a:pt x="1185660" y="104370"/>
                </a:lnTo>
                <a:lnTo>
                  <a:pt x="1245674" y="84494"/>
                </a:lnTo>
                <a:lnTo>
                  <a:pt x="1305688" y="64617"/>
                </a:lnTo>
                <a:lnTo>
                  <a:pt x="1365702" y="44740"/>
                </a:lnTo>
                <a:lnTo>
                  <a:pt x="1425716" y="24864"/>
                </a:lnTo>
                <a:lnTo>
                  <a:pt x="1485730" y="4987"/>
                </a:lnTo>
                <a:lnTo>
                  <a:pt x="1500789" y="0"/>
                </a:lnTo>
              </a:path>
            </a:pathLst>
          </a:custGeom>
          <a:ln w="7199">
            <a:solidFill>
              <a:schemeClr val="tx2">
                <a:lumMod val="40000"/>
                <a:lumOff val="60000"/>
              </a:schemeClr>
            </a:solidFill>
          </a:ln>
        </p:spPr>
        <p:txBody>
          <a:bodyPr lIns="0" tIns="0" rIns="0" bIns="0"/>
          <a:lstStyle/>
          <a:p>
            <a:pPr eaLnBrk="0" hangingPunct="0">
              <a:defRPr/>
            </a:pPr>
            <a:endParaRPr sz="1700">
              <a:solidFill>
                <a:prstClr val="black"/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70" name="object 69">
            <a:extLst>
              <a:ext uri="{FF2B5EF4-FFF2-40B4-BE49-F238E27FC236}">
                <a16:creationId xmlns:a16="http://schemas.microsoft.com/office/drawing/2014/main" id="{23F3DEA7-BB9F-4BF2-B764-8CC9707E1663}"/>
              </a:ext>
            </a:extLst>
          </p:cNvPr>
          <p:cNvSpPr/>
          <p:nvPr/>
        </p:nvSpPr>
        <p:spPr>
          <a:xfrm>
            <a:off x="16271293" y="9938747"/>
            <a:ext cx="1724607" cy="862607"/>
          </a:xfrm>
          <a:custGeom>
            <a:avLst/>
            <a:gdLst/>
            <a:ahLst/>
            <a:cxnLst/>
            <a:rect l="l" t="t" r="r" b="b"/>
            <a:pathLst>
              <a:path w="1346200" h="980440">
                <a:moveTo>
                  <a:pt x="0" y="980364"/>
                </a:moveTo>
                <a:lnTo>
                  <a:pt x="2315" y="967645"/>
                </a:lnTo>
                <a:lnTo>
                  <a:pt x="11026" y="919795"/>
                </a:lnTo>
                <a:lnTo>
                  <a:pt x="19737" y="871945"/>
                </a:lnTo>
                <a:lnTo>
                  <a:pt x="28448" y="824095"/>
                </a:lnTo>
                <a:lnTo>
                  <a:pt x="37159" y="776245"/>
                </a:lnTo>
                <a:lnTo>
                  <a:pt x="45870" y="728395"/>
                </a:lnTo>
                <a:lnTo>
                  <a:pt x="54581" y="680545"/>
                </a:lnTo>
                <a:lnTo>
                  <a:pt x="63292" y="632695"/>
                </a:lnTo>
                <a:lnTo>
                  <a:pt x="72003" y="584845"/>
                </a:lnTo>
                <a:lnTo>
                  <a:pt x="80714" y="536995"/>
                </a:lnTo>
                <a:lnTo>
                  <a:pt x="89425" y="489145"/>
                </a:lnTo>
                <a:lnTo>
                  <a:pt x="98135" y="441295"/>
                </a:lnTo>
                <a:lnTo>
                  <a:pt x="106846" y="393445"/>
                </a:lnTo>
                <a:lnTo>
                  <a:pt x="163297" y="375520"/>
                </a:lnTo>
                <a:lnTo>
                  <a:pt x="219747" y="357595"/>
                </a:lnTo>
                <a:lnTo>
                  <a:pt x="276198" y="339671"/>
                </a:lnTo>
                <a:lnTo>
                  <a:pt x="332648" y="321746"/>
                </a:lnTo>
                <a:lnTo>
                  <a:pt x="389099" y="303822"/>
                </a:lnTo>
                <a:lnTo>
                  <a:pt x="445549" y="285897"/>
                </a:lnTo>
                <a:lnTo>
                  <a:pt x="502000" y="267973"/>
                </a:lnTo>
                <a:lnTo>
                  <a:pt x="558450" y="250048"/>
                </a:lnTo>
                <a:lnTo>
                  <a:pt x="614901" y="232124"/>
                </a:lnTo>
                <a:lnTo>
                  <a:pt x="671351" y="214199"/>
                </a:lnTo>
                <a:lnTo>
                  <a:pt x="727802" y="196275"/>
                </a:lnTo>
                <a:lnTo>
                  <a:pt x="784252" y="178350"/>
                </a:lnTo>
                <a:lnTo>
                  <a:pt x="840703" y="160426"/>
                </a:lnTo>
                <a:lnTo>
                  <a:pt x="897153" y="142501"/>
                </a:lnTo>
                <a:lnTo>
                  <a:pt x="953604" y="124577"/>
                </a:lnTo>
                <a:lnTo>
                  <a:pt x="1010055" y="106652"/>
                </a:lnTo>
                <a:lnTo>
                  <a:pt x="1066505" y="88727"/>
                </a:lnTo>
                <a:lnTo>
                  <a:pt x="1122956" y="70802"/>
                </a:lnTo>
                <a:lnTo>
                  <a:pt x="1179406" y="52878"/>
                </a:lnTo>
                <a:lnTo>
                  <a:pt x="1235857" y="34953"/>
                </a:lnTo>
                <a:lnTo>
                  <a:pt x="1292308" y="17029"/>
                </a:lnTo>
                <a:lnTo>
                  <a:pt x="1345940" y="0"/>
                </a:lnTo>
              </a:path>
            </a:pathLst>
          </a:custGeom>
          <a:ln w="7199">
            <a:solidFill>
              <a:schemeClr val="tx2">
                <a:lumMod val="40000"/>
                <a:lumOff val="60000"/>
              </a:schemeClr>
            </a:solidFill>
          </a:ln>
        </p:spPr>
        <p:txBody>
          <a:bodyPr lIns="0" tIns="0" rIns="0" bIns="0"/>
          <a:lstStyle/>
          <a:p>
            <a:pPr eaLnBrk="0" hangingPunct="0">
              <a:defRPr/>
            </a:pPr>
            <a:endParaRPr sz="1700">
              <a:solidFill>
                <a:prstClr val="black"/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71" name="object 70">
            <a:extLst>
              <a:ext uri="{FF2B5EF4-FFF2-40B4-BE49-F238E27FC236}">
                <a16:creationId xmlns:a16="http://schemas.microsoft.com/office/drawing/2014/main" id="{CFC52EB8-06CE-46AC-9C47-229301022720}"/>
              </a:ext>
            </a:extLst>
          </p:cNvPr>
          <p:cNvSpPr/>
          <p:nvPr/>
        </p:nvSpPr>
        <p:spPr>
          <a:xfrm>
            <a:off x="16470467" y="10048761"/>
            <a:ext cx="1525433" cy="752593"/>
          </a:xfrm>
          <a:custGeom>
            <a:avLst/>
            <a:gdLst/>
            <a:ahLst/>
            <a:cxnLst/>
            <a:rect l="l" t="t" r="r" b="b"/>
            <a:pathLst>
              <a:path w="1190625" h="855345">
                <a:moveTo>
                  <a:pt x="0" y="854794"/>
                </a:moveTo>
                <a:lnTo>
                  <a:pt x="7984" y="815626"/>
                </a:lnTo>
                <a:lnTo>
                  <a:pt x="17038" y="771207"/>
                </a:lnTo>
                <a:lnTo>
                  <a:pt x="26093" y="726787"/>
                </a:lnTo>
                <a:lnTo>
                  <a:pt x="35147" y="682368"/>
                </a:lnTo>
                <a:lnTo>
                  <a:pt x="44202" y="637948"/>
                </a:lnTo>
                <a:lnTo>
                  <a:pt x="53257" y="593529"/>
                </a:lnTo>
                <a:lnTo>
                  <a:pt x="62311" y="549109"/>
                </a:lnTo>
                <a:lnTo>
                  <a:pt x="71366" y="504690"/>
                </a:lnTo>
                <a:lnTo>
                  <a:pt x="80421" y="460271"/>
                </a:lnTo>
                <a:lnTo>
                  <a:pt x="89476" y="415851"/>
                </a:lnTo>
                <a:lnTo>
                  <a:pt x="98530" y="371432"/>
                </a:lnTo>
                <a:lnTo>
                  <a:pt x="107585" y="327013"/>
                </a:lnTo>
                <a:lnTo>
                  <a:pt x="160473" y="311041"/>
                </a:lnTo>
                <a:lnTo>
                  <a:pt x="213360" y="295069"/>
                </a:lnTo>
                <a:lnTo>
                  <a:pt x="266248" y="279097"/>
                </a:lnTo>
                <a:lnTo>
                  <a:pt x="319136" y="263124"/>
                </a:lnTo>
                <a:lnTo>
                  <a:pt x="372023" y="247152"/>
                </a:lnTo>
                <a:lnTo>
                  <a:pt x="424911" y="231180"/>
                </a:lnTo>
                <a:lnTo>
                  <a:pt x="477798" y="215208"/>
                </a:lnTo>
                <a:lnTo>
                  <a:pt x="530686" y="199236"/>
                </a:lnTo>
                <a:lnTo>
                  <a:pt x="583573" y="183264"/>
                </a:lnTo>
                <a:lnTo>
                  <a:pt x="636460" y="167292"/>
                </a:lnTo>
                <a:lnTo>
                  <a:pt x="689348" y="151320"/>
                </a:lnTo>
                <a:lnTo>
                  <a:pt x="742235" y="135347"/>
                </a:lnTo>
                <a:lnTo>
                  <a:pt x="795123" y="119375"/>
                </a:lnTo>
                <a:lnTo>
                  <a:pt x="848010" y="103403"/>
                </a:lnTo>
                <a:lnTo>
                  <a:pt x="900897" y="87431"/>
                </a:lnTo>
                <a:lnTo>
                  <a:pt x="953784" y="71459"/>
                </a:lnTo>
                <a:lnTo>
                  <a:pt x="1006672" y="55486"/>
                </a:lnTo>
                <a:lnTo>
                  <a:pt x="1059559" y="39514"/>
                </a:lnTo>
                <a:lnTo>
                  <a:pt x="1112446" y="23542"/>
                </a:lnTo>
                <a:lnTo>
                  <a:pt x="1165333" y="7570"/>
                </a:lnTo>
                <a:lnTo>
                  <a:pt x="1190400" y="0"/>
                </a:lnTo>
              </a:path>
            </a:pathLst>
          </a:custGeom>
          <a:ln w="7199">
            <a:solidFill>
              <a:schemeClr val="tx2">
                <a:lumMod val="40000"/>
                <a:lumOff val="60000"/>
              </a:schemeClr>
            </a:solidFill>
          </a:ln>
        </p:spPr>
        <p:txBody>
          <a:bodyPr lIns="0" tIns="0" rIns="0" bIns="0"/>
          <a:lstStyle/>
          <a:p>
            <a:pPr eaLnBrk="0" hangingPunct="0">
              <a:defRPr/>
            </a:pPr>
            <a:endParaRPr sz="1700">
              <a:solidFill>
                <a:prstClr val="black"/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72" name="object 71">
            <a:extLst>
              <a:ext uri="{FF2B5EF4-FFF2-40B4-BE49-F238E27FC236}">
                <a16:creationId xmlns:a16="http://schemas.microsoft.com/office/drawing/2014/main" id="{726A5D17-B7D2-4AFF-A2FE-6E5CBC61915A}"/>
              </a:ext>
            </a:extLst>
          </p:cNvPr>
          <p:cNvSpPr/>
          <p:nvPr/>
        </p:nvSpPr>
        <p:spPr>
          <a:xfrm>
            <a:off x="16669642" y="10156273"/>
            <a:ext cx="1326260" cy="645081"/>
          </a:xfrm>
          <a:custGeom>
            <a:avLst/>
            <a:gdLst/>
            <a:ahLst/>
            <a:cxnLst/>
            <a:rect l="l" t="t" r="r" b="b"/>
            <a:pathLst>
              <a:path w="1034415" h="732154">
                <a:moveTo>
                  <a:pt x="0" y="731999"/>
                </a:moveTo>
                <a:lnTo>
                  <a:pt x="13472" y="673243"/>
                </a:lnTo>
                <a:lnTo>
                  <a:pt x="22870" y="632255"/>
                </a:lnTo>
                <a:lnTo>
                  <a:pt x="32269" y="591266"/>
                </a:lnTo>
                <a:lnTo>
                  <a:pt x="41668" y="550278"/>
                </a:lnTo>
                <a:lnTo>
                  <a:pt x="51066" y="509289"/>
                </a:lnTo>
                <a:lnTo>
                  <a:pt x="60465" y="468301"/>
                </a:lnTo>
                <a:lnTo>
                  <a:pt x="69864" y="427312"/>
                </a:lnTo>
                <a:lnTo>
                  <a:pt x="79262" y="386324"/>
                </a:lnTo>
                <a:lnTo>
                  <a:pt x="88661" y="345335"/>
                </a:lnTo>
                <a:lnTo>
                  <a:pt x="98060" y="304346"/>
                </a:lnTo>
                <a:lnTo>
                  <a:pt x="107458" y="263358"/>
                </a:lnTo>
                <a:lnTo>
                  <a:pt x="156783" y="249338"/>
                </a:lnTo>
                <a:lnTo>
                  <a:pt x="206107" y="235318"/>
                </a:lnTo>
                <a:lnTo>
                  <a:pt x="255431" y="221298"/>
                </a:lnTo>
                <a:lnTo>
                  <a:pt x="304755" y="207278"/>
                </a:lnTo>
                <a:lnTo>
                  <a:pt x="354080" y="193258"/>
                </a:lnTo>
                <a:lnTo>
                  <a:pt x="403404" y="179238"/>
                </a:lnTo>
                <a:lnTo>
                  <a:pt x="452728" y="165218"/>
                </a:lnTo>
                <a:lnTo>
                  <a:pt x="502052" y="151198"/>
                </a:lnTo>
                <a:lnTo>
                  <a:pt x="551376" y="137178"/>
                </a:lnTo>
                <a:lnTo>
                  <a:pt x="600701" y="123158"/>
                </a:lnTo>
                <a:lnTo>
                  <a:pt x="650025" y="109138"/>
                </a:lnTo>
                <a:lnTo>
                  <a:pt x="699349" y="95118"/>
                </a:lnTo>
                <a:lnTo>
                  <a:pt x="748674" y="81098"/>
                </a:lnTo>
                <a:lnTo>
                  <a:pt x="797998" y="67078"/>
                </a:lnTo>
                <a:lnTo>
                  <a:pt x="847322" y="53058"/>
                </a:lnTo>
                <a:lnTo>
                  <a:pt x="896647" y="39038"/>
                </a:lnTo>
                <a:lnTo>
                  <a:pt x="945971" y="25018"/>
                </a:lnTo>
                <a:lnTo>
                  <a:pt x="995296" y="10998"/>
                </a:lnTo>
                <a:lnTo>
                  <a:pt x="1033990" y="0"/>
                </a:lnTo>
              </a:path>
            </a:pathLst>
          </a:custGeom>
          <a:ln w="7199">
            <a:solidFill>
              <a:schemeClr val="tx2">
                <a:lumMod val="40000"/>
                <a:lumOff val="60000"/>
              </a:schemeClr>
            </a:solidFill>
          </a:ln>
        </p:spPr>
        <p:txBody>
          <a:bodyPr lIns="0" tIns="0" rIns="0" bIns="0"/>
          <a:lstStyle/>
          <a:p>
            <a:pPr eaLnBrk="0" hangingPunct="0">
              <a:defRPr/>
            </a:pPr>
            <a:endParaRPr sz="1700">
              <a:solidFill>
                <a:prstClr val="black"/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73" name="object 72">
            <a:extLst>
              <a:ext uri="{FF2B5EF4-FFF2-40B4-BE49-F238E27FC236}">
                <a16:creationId xmlns:a16="http://schemas.microsoft.com/office/drawing/2014/main" id="{030E6A70-068C-4D41-9A6F-A0DD8CC1A470}"/>
              </a:ext>
            </a:extLst>
          </p:cNvPr>
          <p:cNvSpPr/>
          <p:nvPr/>
        </p:nvSpPr>
        <p:spPr>
          <a:xfrm>
            <a:off x="16871156" y="10261282"/>
            <a:ext cx="1124744" cy="540068"/>
          </a:xfrm>
          <a:custGeom>
            <a:avLst/>
            <a:gdLst/>
            <a:ahLst/>
            <a:cxnLst/>
            <a:rect l="l" t="t" r="r" b="b"/>
            <a:pathLst>
              <a:path w="876934" h="612775">
                <a:moveTo>
                  <a:pt x="0" y="612624"/>
                </a:moveTo>
                <a:lnTo>
                  <a:pt x="18542" y="541142"/>
                </a:lnTo>
                <a:lnTo>
                  <a:pt x="28284" y="503585"/>
                </a:lnTo>
                <a:lnTo>
                  <a:pt x="38026" y="466027"/>
                </a:lnTo>
                <a:lnTo>
                  <a:pt x="47769" y="428469"/>
                </a:lnTo>
                <a:lnTo>
                  <a:pt x="57511" y="390912"/>
                </a:lnTo>
                <a:lnTo>
                  <a:pt x="67253" y="353354"/>
                </a:lnTo>
                <a:lnTo>
                  <a:pt x="76996" y="315797"/>
                </a:lnTo>
                <a:lnTo>
                  <a:pt x="86738" y="278239"/>
                </a:lnTo>
                <a:lnTo>
                  <a:pt x="96480" y="240682"/>
                </a:lnTo>
                <a:lnTo>
                  <a:pt x="106222" y="203124"/>
                </a:lnTo>
                <a:lnTo>
                  <a:pt x="151984" y="191056"/>
                </a:lnTo>
                <a:lnTo>
                  <a:pt x="197745" y="178988"/>
                </a:lnTo>
                <a:lnTo>
                  <a:pt x="243506" y="166920"/>
                </a:lnTo>
                <a:lnTo>
                  <a:pt x="289267" y="154852"/>
                </a:lnTo>
                <a:lnTo>
                  <a:pt x="335029" y="142784"/>
                </a:lnTo>
                <a:lnTo>
                  <a:pt x="380790" y="130717"/>
                </a:lnTo>
                <a:lnTo>
                  <a:pt x="426551" y="118649"/>
                </a:lnTo>
                <a:lnTo>
                  <a:pt x="472312" y="106581"/>
                </a:lnTo>
                <a:lnTo>
                  <a:pt x="518074" y="94513"/>
                </a:lnTo>
                <a:lnTo>
                  <a:pt x="563835" y="82445"/>
                </a:lnTo>
                <a:lnTo>
                  <a:pt x="609596" y="70378"/>
                </a:lnTo>
                <a:lnTo>
                  <a:pt x="655357" y="58310"/>
                </a:lnTo>
                <a:lnTo>
                  <a:pt x="701118" y="46242"/>
                </a:lnTo>
                <a:lnTo>
                  <a:pt x="746880" y="34175"/>
                </a:lnTo>
                <a:lnTo>
                  <a:pt x="792641" y="22107"/>
                </a:lnTo>
                <a:lnTo>
                  <a:pt x="838402" y="10039"/>
                </a:lnTo>
                <a:lnTo>
                  <a:pt x="876474" y="0"/>
                </a:lnTo>
              </a:path>
            </a:pathLst>
          </a:custGeom>
          <a:ln w="7199">
            <a:solidFill>
              <a:schemeClr val="tx2">
                <a:lumMod val="40000"/>
                <a:lumOff val="60000"/>
              </a:schemeClr>
            </a:solidFill>
          </a:ln>
        </p:spPr>
        <p:txBody>
          <a:bodyPr lIns="0" tIns="0" rIns="0" bIns="0"/>
          <a:lstStyle/>
          <a:p>
            <a:pPr eaLnBrk="0" hangingPunct="0">
              <a:defRPr/>
            </a:pPr>
            <a:endParaRPr sz="1700">
              <a:solidFill>
                <a:prstClr val="black"/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74" name="object 73">
            <a:extLst>
              <a:ext uri="{FF2B5EF4-FFF2-40B4-BE49-F238E27FC236}">
                <a16:creationId xmlns:a16="http://schemas.microsoft.com/office/drawing/2014/main" id="{73D66035-DA1B-4CC6-B860-C4E01710A822}"/>
              </a:ext>
            </a:extLst>
          </p:cNvPr>
          <p:cNvSpPr/>
          <p:nvPr/>
        </p:nvSpPr>
        <p:spPr>
          <a:xfrm>
            <a:off x="17075021" y="10363796"/>
            <a:ext cx="920883" cy="437554"/>
          </a:xfrm>
          <a:custGeom>
            <a:avLst/>
            <a:gdLst/>
            <a:ahLst/>
            <a:cxnLst/>
            <a:rect l="l" t="t" r="r" b="b"/>
            <a:pathLst>
              <a:path w="717550" h="497840">
                <a:moveTo>
                  <a:pt x="0" y="497539"/>
                </a:moveTo>
                <a:lnTo>
                  <a:pt x="12772" y="454321"/>
                </a:lnTo>
                <a:lnTo>
                  <a:pt x="32945" y="386067"/>
                </a:lnTo>
                <a:lnTo>
                  <a:pt x="53118" y="317813"/>
                </a:lnTo>
                <a:lnTo>
                  <a:pt x="73291" y="249558"/>
                </a:lnTo>
                <a:lnTo>
                  <a:pt x="93464" y="181303"/>
                </a:lnTo>
                <a:lnTo>
                  <a:pt x="145749" y="137061"/>
                </a:lnTo>
                <a:lnTo>
                  <a:pt x="187946" y="126945"/>
                </a:lnTo>
                <a:lnTo>
                  <a:pt x="230144" y="116830"/>
                </a:lnTo>
                <a:lnTo>
                  <a:pt x="272342" y="106715"/>
                </a:lnTo>
                <a:lnTo>
                  <a:pt x="314539" y="96599"/>
                </a:lnTo>
                <a:lnTo>
                  <a:pt x="356737" y="86484"/>
                </a:lnTo>
                <a:lnTo>
                  <a:pt x="398935" y="76369"/>
                </a:lnTo>
                <a:lnTo>
                  <a:pt x="441133" y="66253"/>
                </a:lnTo>
                <a:lnTo>
                  <a:pt x="483331" y="56138"/>
                </a:lnTo>
                <a:lnTo>
                  <a:pt x="525529" y="46023"/>
                </a:lnTo>
                <a:lnTo>
                  <a:pt x="567726" y="35907"/>
                </a:lnTo>
                <a:lnTo>
                  <a:pt x="609924" y="25792"/>
                </a:lnTo>
                <a:lnTo>
                  <a:pt x="652122" y="15676"/>
                </a:lnTo>
                <a:lnTo>
                  <a:pt x="694320" y="5561"/>
                </a:lnTo>
                <a:lnTo>
                  <a:pt x="717519" y="0"/>
                </a:lnTo>
              </a:path>
            </a:pathLst>
          </a:custGeom>
          <a:ln w="7199">
            <a:solidFill>
              <a:schemeClr val="tx2">
                <a:lumMod val="40000"/>
                <a:lumOff val="60000"/>
              </a:schemeClr>
            </a:solidFill>
          </a:ln>
        </p:spPr>
        <p:txBody>
          <a:bodyPr lIns="0" tIns="0" rIns="0" bIns="0"/>
          <a:lstStyle/>
          <a:p>
            <a:pPr eaLnBrk="0" hangingPunct="0">
              <a:defRPr/>
            </a:pPr>
            <a:endParaRPr sz="1700">
              <a:solidFill>
                <a:prstClr val="black"/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75" name="object 74">
            <a:extLst>
              <a:ext uri="{FF2B5EF4-FFF2-40B4-BE49-F238E27FC236}">
                <a16:creationId xmlns:a16="http://schemas.microsoft.com/office/drawing/2014/main" id="{F8246FA5-836C-4493-AD36-7BBD7D051B4F}"/>
              </a:ext>
            </a:extLst>
          </p:cNvPr>
          <p:cNvSpPr/>
          <p:nvPr/>
        </p:nvSpPr>
        <p:spPr>
          <a:xfrm>
            <a:off x="17281222" y="10458810"/>
            <a:ext cx="714680" cy="342542"/>
          </a:xfrm>
          <a:custGeom>
            <a:avLst/>
            <a:gdLst/>
            <a:ahLst/>
            <a:cxnLst/>
            <a:rect l="l" t="t" r="r" b="b"/>
            <a:pathLst>
              <a:path w="556894" h="387984">
                <a:moveTo>
                  <a:pt x="0" y="387927"/>
                </a:moveTo>
                <a:lnTo>
                  <a:pt x="15511" y="342275"/>
                </a:lnTo>
                <a:lnTo>
                  <a:pt x="36371" y="280883"/>
                </a:lnTo>
                <a:lnTo>
                  <a:pt x="57232" y="219490"/>
                </a:lnTo>
                <a:lnTo>
                  <a:pt x="78092" y="158097"/>
                </a:lnTo>
                <a:lnTo>
                  <a:pt x="98953" y="96704"/>
                </a:lnTo>
                <a:lnTo>
                  <a:pt x="137587" y="88541"/>
                </a:lnTo>
                <a:lnTo>
                  <a:pt x="176222" y="80378"/>
                </a:lnTo>
                <a:lnTo>
                  <a:pt x="214857" y="72215"/>
                </a:lnTo>
                <a:lnTo>
                  <a:pt x="253492" y="64052"/>
                </a:lnTo>
                <a:lnTo>
                  <a:pt x="292126" y="55889"/>
                </a:lnTo>
                <a:lnTo>
                  <a:pt x="330761" y="47726"/>
                </a:lnTo>
                <a:lnTo>
                  <a:pt x="369396" y="39563"/>
                </a:lnTo>
                <a:lnTo>
                  <a:pt x="408031" y="31399"/>
                </a:lnTo>
                <a:lnTo>
                  <a:pt x="446666" y="23236"/>
                </a:lnTo>
                <a:lnTo>
                  <a:pt x="485301" y="15073"/>
                </a:lnTo>
                <a:lnTo>
                  <a:pt x="523935" y="6910"/>
                </a:lnTo>
                <a:lnTo>
                  <a:pt x="556641" y="0"/>
                </a:lnTo>
              </a:path>
            </a:pathLst>
          </a:custGeom>
          <a:ln w="7199">
            <a:solidFill>
              <a:schemeClr val="tx2">
                <a:lumMod val="40000"/>
                <a:lumOff val="60000"/>
              </a:schemeClr>
            </a:solidFill>
          </a:ln>
        </p:spPr>
        <p:txBody>
          <a:bodyPr lIns="0" tIns="0" rIns="0" bIns="0"/>
          <a:lstStyle/>
          <a:p>
            <a:pPr eaLnBrk="0" hangingPunct="0">
              <a:defRPr/>
            </a:pPr>
            <a:endParaRPr sz="1700">
              <a:solidFill>
                <a:prstClr val="black"/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76" name="object 75">
            <a:extLst>
              <a:ext uri="{FF2B5EF4-FFF2-40B4-BE49-F238E27FC236}">
                <a16:creationId xmlns:a16="http://schemas.microsoft.com/office/drawing/2014/main" id="{827D1F82-F552-42DA-AF1A-D76F2DC62365}"/>
              </a:ext>
            </a:extLst>
          </p:cNvPr>
          <p:cNvSpPr/>
          <p:nvPr/>
        </p:nvSpPr>
        <p:spPr>
          <a:xfrm>
            <a:off x="17492109" y="10548823"/>
            <a:ext cx="503791" cy="252531"/>
          </a:xfrm>
          <a:custGeom>
            <a:avLst/>
            <a:gdLst/>
            <a:ahLst/>
            <a:cxnLst/>
            <a:rect l="l" t="t" r="r" b="b"/>
            <a:pathLst>
              <a:path w="393700" h="285750">
                <a:moveTo>
                  <a:pt x="0" y="285459"/>
                </a:moveTo>
                <a:lnTo>
                  <a:pt x="16289" y="244237"/>
                </a:lnTo>
                <a:lnTo>
                  <a:pt x="37837" y="189706"/>
                </a:lnTo>
                <a:lnTo>
                  <a:pt x="59385" y="135175"/>
                </a:lnTo>
                <a:lnTo>
                  <a:pt x="70159" y="107909"/>
                </a:lnTo>
                <a:lnTo>
                  <a:pt x="80933" y="80643"/>
                </a:lnTo>
                <a:lnTo>
                  <a:pt x="126778" y="47167"/>
                </a:lnTo>
                <a:lnTo>
                  <a:pt x="196921" y="34745"/>
                </a:lnTo>
                <a:lnTo>
                  <a:pt x="267064" y="22322"/>
                </a:lnTo>
                <a:lnTo>
                  <a:pt x="337207" y="9900"/>
                </a:lnTo>
                <a:lnTo>
                  <a:pt x="372279" y="3689"/>
                </a:lnTo>
                <a:lnTo>
                  <a:pt x="393113" y="0"/>
                </a:lnTo>
              </a:path>
            </a:pathLst>
          </a:custGeom>
          <a:ln w="7199">
            <a:solidFill>
              <a:schemeClr val="tx2">
                <a:lumMod val="40000"/>
                <a:lumOff val="60000"/>
              </a:schemeClr>
            </a:solidFill>
          </a:ln>
        </p:spPr>
        <p:txBody>
          <a:bodyPr lIns="0" tIns="0" rIns="0" bIns="0"/>
          <a:lstStyle/>
          <a:p>
            <a:pPr eaLnBrk="0" hangingPunct="0">
              <a:defRPr/>
            </a:pPr>
            <a:endParaRPr sz="1700">
              <a:solidFill>
                <a:prstClr val="black"/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77" name="object 76">
            <a:extLst>
              <a:ext uri="{FF2B5EF4-FFF2-40B4-BE49-F238E27FC236}">
                <a16:creationId xmlns:a16="http://schemas.microsoft.com/office/drawing/2014/main" id="{88E1788E-6EA6-4AEB-BA40-4DE8FB5915A9}"/>
              </a:ext>
            </a:extLst>
          </p:cNvPr>
          <p:cNvSpPr/>
          <p:nvPr/>
        </p:nvSpPr>
        <p:spPr>
          <a:xfrm>
            <a:off x="17705341" y="10631329"/>
            <a:ext cx="290559" cy="170021"/>
          </a:xfrm>
          <a:custGeom>
            <a:avLst/>
            <a:gdLst/>
            <a:ahLst/>
            <a:cxnLst/>
            <a:rect l="l" t="t" r="r" b="b"/>
            <a:pathLst>
              <a:path w="226059" h="193040">
                <a:moveTo>
                  <a:pt x="0" y="192556"/>
                </a:moveTo>
                <a:lnTo>
                  <a:pt x="2844" y="186458"/>
                </a:lnTo>
                <a:lnTo>
                  <a:pt x="13962" y="162623"/>
                </a:lnTo>
                <a:lnTo>
                  <a:pt x="25080" y="138789"/>
                </a:lnTo>
                <a:lnTo>
                  <a:pt x="47315" y="91119"/>
                </a:lnTo>
                <a:lnTo>
                  <a:pt x="69550" y="43450"/>
                </a:lnTo>
                <a:lnTo>
                  <a:pt x="80668" y="19616"/>
                </a:lnTo>
                <a:lnTo>
                  <a:pt x="112176" y="15357"/>
                </a:lnTo>
                <a:lnTo>
                  <a:pt x="143685" y="11098"/>
                </a:lnTo>
                <a:lnTo>
                  <a:pt x="175193" y="6839"/>
                </a:lnTo>
                <a:lnTo>
                  <a:pt x="206702" y="2580"/>
                </a:lnTo>
                <a:lnTo>
                  <a:pt x="225794" y="0"/>
                </a:lnTo>
              </a:path>
            </a:pathLst>
          </a:custGeom>
          <a:ln w="7199">
            <a:solidFill>
              <a:schemeClr val="tx2">
                <a:lumMod val="40000"/>
                <a:lumOff val="60000"/>
              </a:schemeClr>
            </a:solidFill>
          </a:ln>
        </p:spPr>
        <p:txBody>
          <a:bodyPr lIns="0" tIns="0" rIns="0" bIns="0"/>
          <a:lstStyle/>
          <a:p>
            <a:pPr eaLnBrk="0" hangingPunct="0">
              <a:defRPr/>
            </a:pPr>
            <a:endParaRPr sz="1700">
              <a:solidFill>
                <a:prstClr val="black"/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78" name="object 77">
            <a:extLst>
              <a:ext uri="{FF2B5EF4-FFF2-40B4-BE49-F238E27FC236}">
                <a16:creationId xmlns:a16="http://schemas.microsoft.com/office/drawing/2014/main" id="{696984A2-A6F1-4DCD-85BD-949D9B5D7ED7}"/>
              </a:ext>
            </a:extLst>
          </p:cNvPr>
          <p:cNvSpPr/>
          <p:nvPr/>
        </p:nvSpPr>
        <p:spPr>
          <a:xfrm>
            <a:off x="17892798" y="10663834"/>
            <a:ext cx="103102" cy="137516"/>
          </a:xfrm>
          <a:custGeom>
            <a:avLst/>
            <a:gdLst/>
            <a:ahLst/>
            <a:cxnLst/>
            <a:rect l="l" t="t" r="r" b="b"/>
            <a:pathLst>
              <a:path w="53340" h="93979">
                <a:moveTo>
                  <a:pt x="0" y="93941"/>
                </a:moveTo>
                <a:lnTo>
                  <a:pt x="29541" y="41351"/>
                </a:lnTo>
                <a:lnTo>
                  <a:pt x="52465" y="542"/>
                </a:lnTo>
                <a:lnTo>
                  <a:pt x="52770" y="0"/>
                </a:lnTo>
              </a:path>
            </a:pathLst>
          </a:custGeom>
          <a:ln w="7199">
            <a:solidFill>
              <a:schemeClr val="tx2">
                <a:lumMod val="40000"/>
                <a:lumOff val="60000"/>
              </a:schemeClr>
            </a:solidFill>
          </a:ln>
        </p:spPr>
        <p:txBody>
          <a:bodyPr lIns="0" tIns="0" rIns="0" bIns="0"/>
          <a:lstStyle/>
          <a:p>
            <a:pPr eaLnBrk="0" hangingPunct="0">
              <a:defRPr/>
            </a:pPr>
            <a:endParaRPr sz="1700">
              <a:solidFill>
                <a:prstClr val="black"/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cxnSp>
        <p:nvCxnSpPr>
          <p:cNvPr id="33" name="Прямая соединительная линия 32">
            <a:extLst>
              <a:ext uri="{FF2B5EF4-FFF2-40B4-BE49-F238E27FC236}">
                <a16:creationId xmlns:a16="http://schemas.microsoft.com/office/drawing/2014/main" id="{6CA0F6ED-61BA-4C16-A774-2447E87F7C62}"/>
              </a:ext>
            </a:extLst>
          </p:cNvPr>
          <p:cNvCxnSpPr/>
          <p:nvPr/>
        </p:nvCxnSpPr>
        <p:spPr>
          <a:xfrm>
            <a:off x="335081" y="1847732"/>
            <a:ext cx="17325740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663" name="Rectangle 83"/>
          <p:cNvSpPr>
            <a:spLocks noChangeArrowheads="1"/>
          </p:cNvSpPr>
          <p:nvPr/>
        </p:nvSpPr>
        <p:spPr bwMode="auto">
          <a:xfrm>
            <a:off x="3193805" y="2327794"/>
            <a:ext cx="13808572" cy="12475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38200" tIns="69098" rIns="138200" bIns="69098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br>
              <a:rPr lang="uz-Cyrl-UZ" altLang="ru-RU" sz="3600" b="1">
                <a:solidFill>
                  <a:srgbClr val="1F0BB5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</a:br>
            <a:endParaRPr lang="ru-RU" altLang="ru-RU" sz="3600" b="1">
              <a:solidFill>
                <a:srgbClr val="1F0BB5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27664" name="TextBox 17"/>
          <p:cNvSpPr txBox="1">
            <a:spLocks noChangeArrowheads="1"/>
          </p:cNvSpPr>
          <p:nvPr/>
        </p:nvSpPr>
        <p:spPr bwMode="auto">
          <a:xfrm>
            <a:off x="316335" y="2072169"/>
            <a:ext cx="16353305" cy="63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38200" tIns="69098" rIns="138200" bIns="69098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US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Insholar</a:t>
            </a:r>
            <a:r>
              <a:rPr lang="en-US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mazmun-mohiyatiga</a:t>
            </a:r>
            <a:r>
              <a:rPr lang="en-US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ko‘ra</a:t>
            </a:r>
            <a:r>
              <a:rPr lang="en-US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</a:t>
            </a:r>
            <a:r>
              <a:rPr lang="en-US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xil</a:t>
            </a:r>
            <a:r>
              <a:rPr lang="en-US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bo‘ladi</a:t>
            </a:r>
            <a:r>
              <a:rPr lang="en-US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endParaRPr lang="ru-RU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665" name="Google Shape;2310;p28"/>
          <p:cNvSpPr>
            <a:spLocks/>
          </p:cNvSpPr>
          <p:nvPr/>
        </p:nvSpPr>
        <p:spPr bwMode="auto">
          <a:xfrm>
            <a:off x="4452112" y="3365423"/>
            <a:ext cx="5954113" cy="3677960"/>
          </a:xfrm>
          <a:custGeom>
            <a:avLst/>
            <a:gdLst>
              <a:gd name="T0" fmla="*/ 2147483646 w 94121"/>
              <a:gd name="T1" fmla="*/ 0 h 54503"/>
              <a:gd name="T2" fmla="*/ 2147483646 w 94121"/>
              <a:gd name="T3" fmla="*/ 2147483646 h 54503"/>
              <a:gd name="T4" fmla="*/ 2147483646 w 94121"/>
              <a:gd name="T5" fmla="*/ 2147483646 h 54503"/>
              <a:gd name="T6" fmla="*/ 2147483646 w 94121"/>
              <a:gd name="T7" fmla="*/ 2147483646 h 54503"/>
              <a:gd name="T8" fmla="*/ 2147483646 w 94121"/>
              <a:gd name="T9" fmla="*/ 2147483646 h 54503"/>
              <a:gd name="T10" fmla="*/ 2147483646 w 94121"/>
              <a:gd name="T11" fmla="*/ 2147483646 h 54503"/>
              <a:gd name="T12" fmla="*/ 2147483646 w 94121"/>
              <a:gd name="T13" fmla="*/ 2147483646 h 54503"/>
              <a:gd name="T14" fmla="*/ 0 w 94121"/>
              <a:gd name="T15" fmla="*/ 2147483646 h 54503"/>
              <a:gd name="T16" fmla="*/ 2147483646 w 94121"/>
              <a:gd name="T17" fmla="*/ 2147483646 h 54503"/>
              <a:gd name="T18" fmla="*/ 2147483646 w 94121"/>
              <a:gd name="T19" fmla="*/ 2147483646 h 54503"/>
              <a:gd name="T20" fmla="*/ 2147483646 w 94121"/>
              <a:gd name="T21" fmla="*/ 2147483646 h 54503"/>
              <a:gd name="T22" fmla="*/ 2147483646 w 94121"/>
              <a:gd name="T23" fmla="*/ 2147483646 h 54503"/>
              <a:gd name="T24" fmla="*/ 2147483646 w 94121"/>
              <a:gd name="T25" fmla="*/ 2147483646 h 54503"/>
              <a:gd name="T26" fmla="*/ 2147483646 w 94121"/>
              <a:gd name="T27" fmla="*/ 2147483646 h 54503"/>
              <a:gd name="T28" fmla="*/ 2147483646 w 94121"/>
              <a:gd name="T29" fmla="*/ 2147483646 h 54503"/>
              <a:gd name="T30" fmla="*/ 2147483646 w 94121"/>
              <a:gd name="T31" fmla="*/ 2147483646 h 54503"/>
              <a:gd name="T32" fmla="*/ 2147483646 w 94121"/>
              <a:gd name="T33" fmla="*/ 0 h 54503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w 94121"/>
              <a:gd name="T52" fmla="*/ 0 h 54503"/>
              <a:gd name="T53" fmla="*/ 94121 w 94121"/>
              <a:gd name="T54" fmla="*/ 54503 h 54503"/>
            </a:gdLst>
            <a:ahLst/>
            <a:cxnLst>
              <a:cxn ang="T34">
                <a:pos x="T0" y="T1"/>
              </a:cxn>
              <a:cxn ang="T35">
                <a:pos x="T2" y="T3"/>
              </a:cxn>
              <a:cxn ang="T36">
                <a:pos x="T4" y="T5"/>
              </a:cxn>
              <a:cxn ang="T37">
                <a:pos x="T6" y="T7"/>
              </a:cxn>
              <a:cxn ang="T38">
                <a:pos x="T8" y="T9"/>
              </a:cxn>
              <a:cxn ang="T39">
                <a:pos x="T10" y="T11"/>
              </a:cxn>
              <a:cxn ang="T40">
                <a:pos x="T12" y="T13"/>
              </a:cxn>
              <a:cxn ang="T41">
                <a:pos x="T14" y="T15"/>
              </a:cxn>
              <a:cxn ang="T42">
                <a:pos x="T16" y="T17"/>
              </a:cxn>
              <a:cxn ang="T43">
                <a:pos x="T18" y="T19"/>
              </a:cxn>
              <a:cxn ang="T44">
                <a:pos x="T20" y="T21"/>
              </a:cxn>
              <a:cxn ang="T45">
                <a:pos x="T22" y="T23"/>
              </a:cxn>
              <a:cxn ang="T46">
                <a:pos x="T24" y="T25"/>
              </a:cxn>
              <a:cxn ang="T47">
                <a:pos x="T26" y="T27"/>
              </a:cxn>
              <a:cxn ang="T48">
                <a:pos x="T28" y="T29"/>
              </a:cxn>
              <a:cxn ang="T49">
                <a:pos x="T30" y="T31"/>
              </a:cxn>
              <a:cxn ang="T50">
                <a:pos x="T32" y="T33"/>
              </a:cxn>
            </a:cxnLst>
            <a:rect l="T51" t="T52" r="T53" b="T54"/>
            <a:pathLst>
              <a:path w="94121" h="54503" extrusionOk="0">
                <a:moveTo>
                  <a:pt x="71952" y="0"/>
                </a:moveTo>
                <a:cubicBezTo>
                  <a:pt x="62325" y="0"/>
                  <a:pt x="53331" y="5131"/>
                  <a:pt x="48454" y="13459"/>
                </a:cubicBezTo>
                <a:lnTo>
                  <a:pt x="48327" y="13649"/>
                </a:lnTo>
                <a:cubicBezTo>
                  <a:pt x="45287" y="18938"/>
                  <a:pt x="45002" y="23118"/>
                  <a:pt x="44717" y="27172"/>
                </a:cubicBezTo>
                <a:cubicBezTo>
                  <a:pt x="44369" y="32144"/>
                  <a:pt x="44020" y="36863"/>
                  <a:pt x="38827" y="42500"/>
                </a:cubicBezTo>
                <a:cubicBezTo>
                  <a:pt x="34583" y="47124"/>
                  <a:pt x="28566" y="49752"/>
                  <a:pt x="22295" y="49752"/>
                </a:cubicBezTo>
                <a:cubicBezTo>
                  <a:pt x="16215" y="49752"/>
                  <a:pt x="10356" y="47282"/>
                  <a:pt x="6144" y="42943"/>
                </a:cubicBezTo>
                <a:lnTo>
                  <a:pt x="0" y="42943"/>
                </a:lnTo>
                <a:cubicBezTo>
                  <a:pt x="5067" y="50132"/>
                  <a:pt x="13396" y="54502"/>
                  <a:pt x="22295" y="54502"/>
                </a:cubicBezTo>
                <a:cubicBezTo>
                  <a:pt x="31986" y="54502"/>
                  <a:pt x="41043" y="49277"/>
                  <a:pt x="45889" y="40853"/>
                </a:cubicBezTo>
                <a:cubicBezTo>
                  <a:pt x="45920" y="40853"/>
                  <a:pt x="45920" y="40821"/>
                  <a:pt x="45920" y="40821"/>
                </a:cubicBezTo>
                <a:cubicBezTo>
                  <a:pt x="48929" y="35596"/>
                  <a:pt x="49246" y="31416"/>
                  <a:pt x="49531" y="27330"/>
                </a:cubicBezTo>
                <a:cubicBezTo>
                  <a:pt x="49911" y="22263"/>
                  <a:pt x="50259" y="17450"/>
                  <a:pt x="55580" y="11813"/>
                </a:cubicBezTo>
                <a:cubicBezTo>
                  <a:pt x="59887" y="7252"/>
                  <a:pt x="65682" y="4719"/>
                  <a:pt x="71952" y="4719"/>
                </a:cubicBezTo>
                <a:cubicBezTo>
                  <a:pt x="78001" y="4719"/>
                  <a:pt x="83638" y="7094"/>
                  <a:pt x="87914" y="11369"/>
                </a:cubicBezTo>
                <a:lnTo>
                  <a:pt x="94121" y="11369"/>
                </a:lnTo>
                <a:cubicBezTo>
                  <a:pt x="89022" y="4276"/>
                  <a:pt x="80756" y="0"/>
                  <a:pt x="71952" y="0"/>
                </a:cubicBezTo>
                <a:close/>
              </a:path>
            </a:pathLst>
          </a:custGeom>
          <a:solidFill>
            <a:srgbClr val="0171E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84232" tIns="184232" rIns="184232" bIns="184232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black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grpSp>
        <p:nvGrpSpPr>
          <p:cNvPr id="27666" name="Google Shape;2411;p28"/>
          <p:cNvGrpSpPr>
            <a:grpSpLocks/>
          </p:cNvGrpSpPr>
          <p:nvPr/>
        </p:nvGrpSpPr>
        <p:grpSpPr bwMode="auto">
          <a:xfrm>
            <a:off x="7594368" y="3362921"/>
            <a:ext cx="9487681" cy="3680460"/>
            <a:chOff x="3858531" y="1671665"/>
            <a:chExt cx="4821171" cy="1752619"/>
          </a:xfrm>
        </p:grpSpPr>
        <p:sp>
          <p:nvSpPr>
            <p:cNvPr id="27678" name="Google Shape;2412;p28"/>
            <p:cNvSpPr>
              <a:spLocks/>
            </p:cNvSpPr>
            <p:nvPr/>
          </p:nvSpPr>
          <p:spPr bwMode="auto">
            <a:xfrm>
              <a:off x="3858531" y="1672693"/>
              <a:ext cx="3020764" cy="1751590"/>
            </a:xfrm>
            <a:custGeom>
              <a:avLst/>
              <a:gdLst>
                <a:gd name="T0" fmla="*/ 2147483646 w 93995"/>
                <a:gd name="T1" fmla="*/ 0 h 54503"/>
                <a:gd name="T2" fmla="*/ 2147483646 w 93995"/>
                <a:gd name="T3" fmla="*/ 2147483646 h 54503"/>
                <a:gd name="T4" fmla="*/ 2147483646 w 93995"/>
                <a:gd name="T5" fmla="*/ 2147483646 h 54503"/>
                <a:gd name="T6" fmla="*/ 2147483646 w 93995"/>
                <a:gd name="T7" fmla="*/ 2147483646 h 54503"/>
                <a:gd name="T8" fmla="*/ 2147483646 w 93995"/>
                <a:gd name="T9" fmla="*/ 2147483646 h 54503"/>
                <a:gd name="T10" fmla="*/ 2147483646 w 93995"/>
                <a:gd name="T11" fmla="*/ 2147483646 h 54503"/>
                <a:gd name="T12" fmla="*/ 2147483646 w 93995"/>
                <a:gd name="T13" fmla="*/ 2147483646 h 54503"/>
                <a:gd name="T14" fmla="*/ 0 w 93995"/>
                <a:gd name="T15" fmla="*/ 2147483646 h 54503"/>
                <a:gd name="T16" fmla="*/ 2147483646 w 93995"/>
                <a:gd name="T17" fmla="*/ 2147483646 h 54503"/>
                <a:gd name="T18" fmla="*/ 2147483646 w 93995"/>
                <a:gd name="T19" fmla="*/ 2147483646 h 54503"/>
                <a:gd name="T20" fmla="*/ 2147483646 w 93995"/>
                <a:gd name="T21" fmla="*/ 2147483646 h 54503"/>
                <a:gd name="T22" fmla="*/ 2147483646 w 93995"/>
                <a:gd name="T23" fmla="*/ 2147483646 h 54503"/>
                <a:gd name="T24" fmla="*/ 2147483646 w 93995"/>
                <a:gd name="T25" fmla="*/ 2147483646 h 54503"/>
                <a:gd name="T26" fmla="*/ 2147483646 w 93995"/>
                <a:gd name="T27" fmla="*/ 2147483646 h 54503"/>
                <a:gd name="T28" fmla="*/ 2147483646 w 93995"/>
                <a:gd name="T29" fmla="*/ 2147483646 h 54503"/>
                <a:gd name="T30" fmla="*/ 2147483646 w 93995"/>
                <a:gd name="T31" fmla="*/ 2147483646 h 54503"/>
                <a:gd name="T32" fmla="*/ 2147483646 w 93995"/>
                <a:gd name="T33" fmla="*/ 0 h 5450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93995"/>
                <a:gd name="T52" fmla="*/ 0 h 54503"/>
                <a:gd name="T53" fmla="*/ 93995 w 93995"/>
                <a:gd name="T54" fmla="*/ 54503 h 54503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93995" h="54503" extrusionOk="0">
                  <a:moveTo>
                    <a:pt x="71826" y="0"/>
                  </a:moveTo>
                  <a:cubicBezTo>
                    <a:pt x="62198" y="0"/>
                    <a:pt x="53204" y="5131"/>
                    <a:pt x="48327" y="13459"/>
                  </a:cubicBezTo>
                  <a:lnTo>
                    <a:pt x="48264" y="13523"/>
                  </a:lnTo>
                  <a:cubicBezTo>
                    <a:pt x="44876" y="19350"/>
                    <a:pt x="44717" y="23499"/>
                    <a:pt x="44559" y="27489"/>
                  </a:cubicBezTo>
                  <a:cubicBezTo>
                    <a:pt x="44400" y="32239"/>
                    <a:pt x="44210" y="36673"/>
                    <a:pt x="38858" y="42500"/>
                  </a:cubicBezTo>
                  <a:cubicBezTo>
                    <a:pt x="34615" y="47124"/>
                    <a:pt x="28566" y="49752"/>
                    <a:pt x="22295" y="49752"/>
                  </a:cubicBezTo>
                  <a:cubicBezTo>
                    <a:pt x="16247" y="49752"/>
                    <a:pt x="10388" y="47282"/>
                    <a:pt x="6176" y="42943"/>
                  </a:cubicBezTo>
                  <a:lnTo>
                    <a:pt x="0" y="42943"/>
                  </a:lnTo>
                  <a:cubicBezTo>
                    <a:pt x="5099" y="50132"/>
                    <a:pt x="13428" y="54502"/>
                    <a:pt x="22295" y="54502"/>
                  </a:cubicBezTo>
                  <a:cubicBezTo>
                    <a:pt x="31828" y="54502"/>
                    <a:pt x="40727" y="49467"/>
                    <a:pt x="45636" y="41328"/>
                  </a:cubicBezTo>
                  <a:cubicBezTo>
                    <a:pt x="45731" y="41170"/>
                    <a:pt x="46047" y="40663"/>
                    <a:pt x="46142" y="40473"/>
                  </a:cubicBezTo>
                  <a:cubicBezTo>
                    <a:pt x="49278" y="34868"/>
                    <a:pt x="49436" y="30846"/>
                    <a:pt x="49563" y="26950"/>
                  </a:cubicBezTo>
                  <a:cubicBezTo>
                    <a:pt x="49721" y="22200"/>
                    <a:pt x="49879" y="17703"/>
                    <a:pt x="55453" y="11813"/>
                  </a:cubicBezTo>
                  <a:cubicBezTo>
                    <a:pt x="59760" y="7252"/>
                    <a:pt x="65555" y="4751"/>
                    <a:pt x="71826" y="4751"/>
                  </a:cubicBezTo>
                  <a:cubicBezTo>
                    <a:pt x="77875" y="4751"/>
                    <a:pt x="83543" y="7094"/>
                    <a:pt x="87787" y="11369"/>
                  </a:cubicBezTo>
                  <a:lnTo>
                    <a:pt x="93994" y="11369"/>
                  </a:lnTo>
                  <a:cubicBezTo>
                    <a:pt x="88896" y="4276"/>
                    <a:pt x="80630" y="0"/>
                    <a:pt x="71826" y="0"/>
                  </a:cubicBezTo>
                  <a:close/>
                </a:path>
              </a:pathLst>
            </a:custGeom>
            <a:solidFill>
              <a:srgbClr val="F2CF1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>
                <a:solidFill>
                  <a:prstClr val="black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endParaRPr>
            </a:p>
          </p:txBody>
        </p:sp>
        <p:grpSp>
          <p:nvGrpSpPr>
            <p:cNvPr id="27679" name="Google Shape;2413;p28"/>
            <p:cNvGrpSpPr>
              <a:grpSpLocks/>
            </p:cNvGrpSpPr>
            <p:nvPr/>
          </p:nvGrpSpPr>
          <p:grpSpPr bwMode="auto">
            <a:xfrm>
              <a:off x="5450302" y="1671665"/>
              <a:ext cx="3229401" cy="1752619"/>
              <a:chOff x="5450302" y="1671665"/>
              <a:chExt cx="3229401" cy="1752619"/>
            </a:xfrm>
          </p:grpSpPr>
          <p:sp>
            <p:nvSpPr>
              <p:cNvPr id="27681" name="Google Shape;2414;p28"/>
              <p:cNvSpPr>
                <a:spLocks/>
              </p:cNvSpPr>
              <p:nvPr/>
            </p:nvSpPr>
            <p:spPr bwMode="auto">
              <a:xfrm>
                <a:off x="5450302" y="1671665"/>
                <a:ext cx="3229401" cy="1752619"/>
              </a:xfrm>
              <a:custGeom>
                <a:avLst/>
                <a:gdLst>
                  <a:gd name="T0" fmla="*/ 2147483646 w 100487"/>
                  <a:gd name="T1" fmla="*/ 34121260 h 54535"/>
                  <a:gd name="T2" fmla="*/ 2147483646 w 100487"/>
                  <a:gd name="T3" fmla="*/ 2147483646 h 54535"/>
                  <a:gd name="T4" fmla="*/ 2147483646 w 100487"/>
                  <a:gd name="T5" fmla="*/ 2147483646 h 54535"/>
                  <a:gd name="T6" fmla="*/ 2147483646 w 100487"/>
                  <a:gd name="T7" fmla="*/ 2147483646 h 54535"/>
                  <a:gd name="T8" fmla="*/ 2147483646 w 100487"/>
                  <a:gd name="T9" fmla="*/ 2147483646 h 54535"/>
                  <a:gd name="T10" fmla="*/ 2147483646 w 100487"/>
                  <a:gd name="T11" fmla="*/ 2147483646 h 54535"/>
                  <a:gd name="T12" fmla="*/ 34121252 w 100487"/>
                  <a:gd name="T13" fmla="*/ 2147483646 h 54535"/>
                  <a:gd name="T14" fmla="*/ 2147483646 w 100487"/>
                  <a:gd name="T15" fmla="*/ 2147483646 h 54535"/>
                  <a:gd name="T16" fmla="*/ 2147483646 w 100487"/>
                  <a:gd name="T17" fmla="*/ 2147483646 h 54535"/>
                  <a:gd name="T18" fmla="*/ 2147483646 w 100487"/>
                  <a:gd name="T19" fmla="*/ 2147483646 h 54535"/>
                  <a:gd name="T20" fmla="*/ 2147483646 w 100487"/>
                  <a:gd name="T21" fmla="*/ 2147483646 h 54535"/>
                  <a:gd name="T22" fmla="*/ 2147483646 w 100487"/>
                  <a:gd name="T23" fmla="*/ 2147483646 h 54535"/>
                  <a:gd name="T24" fmla="*/ 2147483646 w 100487"/>
                  <a:gd name="T25" fmla="*/ 2147483646 h 54535"/>
                  <a:gd name="T26" fmla="*/ 2147483646 w 100487"/>
                  <a:gd name="T27" fmla="*/ 2147483646 h 54535"/>
                  <a:gd name="T28" fmla="*/ 2147483646 w 100487"/>
                  <a:gd name="T29" fmla="*/ 2147483646 h 54535"/>
                  <a:gd name="T30" fmla="*/ 2147483646 w 100487"/>
                  <a:gd name="T31" fmla="*/ 2147483646 h 54535"/>
                  <a:gd name="T32" fmla="*/ 2147483646 w 100487"/>
                  <a:gd name="T33" fmla="*/ 2147483646 h 54535"/>
                  <a:gd name="T34" fmla="*/ 2147483646 w 100487"/>
                  <a:gd name="T35" fmla="*/ 2147483646 h 54535"/>
                  <a:gd name="T36" fmla="*/ 2147483646 w 100487"/>
                  <a:gd name="T37" fmla="*/ 2147483646 h 54535"/>
                  <a:gd name="T38" fmla="*/ 2147483646 w 100487"/>
                  <a:gd name="T39" fmla="*/ 2147483646 h 54535"/>
                  <a:gd name="T40" fmla="*/ 2147483646 w 100487"/>
                  <a:gd name="T41" fmla="*/ 2147483646 h 54535"/>
                  <a:gd name="T42" fmla="*/ 2147483646 w 100487"/>
                  <a:gd name="T43" fmla="*/ 34121260 h 54535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w 100487"/>
                  <a:gd name="T67" fmla="*/ 0 h 54535"/>
                  <a:gd name="T68" fmla="*/ 100487 w 100487"/>
                  <a:gd name="T69" fmla="*/ 54535 h 54535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T66" t="T67" r="T68" b="T69"/>
                <a:pathLst>
                  <a:path w="100487" h="54535" extrusionOk="0">
                    <a:moveTo>
                      <a:pt x="71953" y="1"/>
                    </a:moveTo>
                    <a:cubicBezTo>
                      <a:pt x="62357" y="1"/>
                      <a:pt x="53332" y="5163"/>
                      <a:pt x="48455" y="13491"/>
                    </a:cubicBezTo>
                    <a:cubicBezTo>
                      <a:pt x="45319" y="18812"/>
                      <a:pt x="45003" y="23055"/>
                      <a:pt x="44718" y="27172"/>
                    </a:cubicBezTo>
                    <a:cubicBezTo>
                      <a:pt x="44369" y="32176"/>
                      <a:pt x="44021" y="36926"/>
                      <a:pt x="38859" y="42532"/>
                    </a:cubicBezTo>
                    <a:cubicBezTo>
                      <a:pt x="34615" y="47156"/>
                      <a:pt x="28566" y="49784"/>
                      <a:pt x="22296" y="49784"/>
                    </a:cubicBezTo>
                    <a:cubicBezTo>
                      <a:pt x="16247" y="49784"/>
                      <a:pt x="10388" y="47314"/>
                      <a:pt x="6176" y="42975"/>
                    </a:cubicBezTo>
                    <a:lnTo>
                      <a:pt x="1" y="42975"/>
                    </a:lnTo>
                    <a:cubicBezTo>
                      <a:pt x="5100" y="50164"/>
                      <a:pt x="13429" y="54534"/>
                      <a:pt x="22296" y="54534"/>
                    </a:cubicBezTo>
                    <a:cubicBezTo>
                      <a:pt x="32018" y="54534"/>
                      <a:pt x="41044" y="49309"/>
                      <a:pt x="45921" y="40885"/>
                    </a:cubicBezTo>
                    <a:cubicBezTo>
                      <a:pt x="45921" y="40885"/>
                      <a:pt x="45921" y="40885"/>
                      <a:pt x="45953" y="40853"/>
                    </a:cubicBezTo>
                    <a:cubicBezTo>
                      <a:pt x="48961" y="35628"/>
                      <a:pt x="49278" y="31416"/>
                      <a:pt x="49563" y="27331"/>
                    </a:cubicBezTo>
                    <a:cubicBezTo>
                      <a:pt x="49911" y="22264"/>
                      <a:pt x="50260" y="17482"/>
                      <a:pt x="55580" y="11845"/>
                    </a:cubicBezTo>
                    <a:cubicBezTo>
                      <a:pt x="59887" y="7284"/>
                      <a:pt x="65714" y="4751"/>
                      <a:pt x="71953" y="4751"/>
                    </a:cubicBezTo>
                    <a:cubicBezTo>
                      <a:pt x="78223" y="4751"/>
                      <a:pt x="84051" y="7284"/>
                      <a:pt x="88326" y="11845"/>
                    </a:cubicBezTo>
                    <a:cubicBezTo>
                      <a:pt x="96402" y="20395"/>
                      <a:pt x="96497" y="33886"/>
                      <a:pt x="88516" y="42532"/>
                    </a:cubicBezTo>
                    <a:cubicBezTo>
                      <a:pt x="84272" y="47156"/>
                      <a:pt x="78223" y="49784"/>
                      <a:pt x="71953" y="49784"/>
                    </a:cubicBezTo>
                    <a:cubicBezTo>
                      <a:pt x="65904" y="49784"/>
                      <a:pt x="60045" y="47314"/>
                      <a:pt x="55833" y="42975"/>
                    </a:cubicBezTo>
                    <a:lnTo>
                      <a:pt x="49690" y="42975"/>
                    </a:lnTo>
                    <a:cubicBezTo>
                      <a:pt x="54757" y="50164"/>
                      <a:pt x="63086" y="54534"/>
                      <a:pt x="71953" y="54534"/>
                    </a:cubicBezTo>
                    <a:cubicBezTo>
                      <a:pt x="81675" y="54534"/>
                      <a:pt x="90733" y="49309"/>
                      <a:pt x="95578" y="40885"/>
                    </a:cubicBezTo>
                    <a:cubicBezTo>
                      <a:pt x="100487" y="32429"/>
                      <a:pt x="100423" y="21915"/>
                      <a:pt x="95483" y="13491"/>
                    </a:cubicBezTo>
                    <a:cubicBezTo>
                      <a:pt x="90606" y="5194"/>
                      <a:pt x="81580" y="1"/>
                      <a:pt x="71953" y="1"/>
                    </a:cubicBezTo>
                    <a:close/>
                  </a:path>
                </a:pathLst>
              </a:custGeom>
              <a:solidFill>
                <a:srgbClr val="F2778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ru-RU">
                  <a:solidFill>
                    <a:prstClr val="black"/>
                  </a:solidFill>
                  <a:latin typeface="Arial" panose="020B0604020202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endParaRPr>
              </a:p>
            </p:txBody>
          </p:sp>
          <p:sp>
            <p:nvSpPr>
              <p:cNvPr id="27682" name="Google Shape;2415;p28"/>
              <p:cNvSpPr>
                <a:spLocks/>
              </p:cNvSpPr>
              <p:nvPr/>
            </p:nvSpPr>
            <p:spPr bwMode="auto">
              <a:xfrm>
                <a:off x="6028391" y="2617150"/>
                <a:ext cx="157795" cy="358301"/>
              </a:xfrm>
              <a:custGeom>
                <a:avLst/>
                <a:gdLst>
                  <a:gd name="T0" fmla="*/ 34121192 w 4910"/>
                  <a:gd name="T1" fmla="*/ 34121253 h 11149"/>
                  <a:gd name="T2" fmla="*/ 34121192 w 4910"/>
                  <a:gd name="T3" fmla="*/ 2147483646 h 11149"/>
                  <a:gd name="T4" fmla="*/ 2147483646 w 4910"/>
                  <a:gd name="T5" fmla="*/ 2147483646 h 11149"/>
                  <a:gd name="T6" fmla="*/ 2147483646 w 4910"/>
                  <a:gd name="T7" fmla="*/ 2147483646 h 11149"/>
                  <a:gd name="T8" fmla="*/ 2147483646 w 4910"/>
                  <a:gd name="T9" fmla="*/ 34121253 h 1114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910"/>
                  <a:gd name="T16" fmla="*/ 0 h 11149"/>
                  <a:gd name="T17" fmla="*/ 4910 w 4910"/>
                  <a:gd name="T18" fmla="*/ 11149 h 1114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910" h="11149" extrusionOk="0">
                    <a:moveTo>
                      <a:pt x="1" y="1"/>
                    </a:moveTo>
                    <a:lnTo>
                      <a:pt x="1" y="5385"/>
                    </a:lnTo>
                    <a:lnTo>
                      <a:pt x="2503" y="11148"/>
                    </a:lnTo>
                    <a:lnTo>
                      <a:pt x="4910" y="5385"/>
                    </a:lnTo>
                    <a:lnTo>
                      <a:pt x="4910" y="1"/>
                    </a:lnTo>
                    <a:lnTo>
                      <a:pt x="1" y="1"/>
                    </a:lnTo>
                    <a:close/>
                  </a:path>
                </a:pathLst>
              </a:custGeom>
              <a:solidFill>
                <a:srgbClr val="D9A78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ru-RU">
                  <a:solidFill>
                    <a:prstClr val="black"/>
                  </a:solidFill>
                  <a:latin typeface="Arial" panose="020B0604020202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endParaRPr>
              </a:p>
            </p:txBody>
          </p:sp>
          <p:sp>
            <p:nvSpPr>
              <p:cNvPr id="27683" name="Google Shape;2416;p28"/>
              <p:cNvSpPr>
                <a:spLocks/>
              </p:cNvSpPr>
              <p:nvPr/>
            </p:nvSpPr>
            <p:spPr bwMode="auto">
              <a:xfrm>
                <a:off x="5792277" y="2719958"/>
                <a:ext cx="315558" cy="298236"/>
              </a:xfrm>
              <a:custGeom>
                <a:avLst/>
                <a:gdLst>
                  <a:gd name="T0" fmla="*/ 2147483646 w 9819"/>
                  <a:gd name="T1" fmla="*/ 0 h 9280"/>
                  <a:gd name="T2" fmla="*/ 2147483646 w 9819"/>
                  <a:gd name="T3" fmla="*/ 2147483646 h 9280"/>
                  <a:gd name="T4" fmla="*/ 34121207 w 9819"/>
                  <a:gd name="T5" fmla="*/ 2147483646 h 9280"/>
                  <a:gd name="T6" fmla="*/ 2147483646 w 9819"/>
                  <a:gd name="T7" fmla="*/ 2147483646 h 9280"/>
                  <a:gd name="T8" fmla="*/ 2147483646 w 9819"/>
                  <a:gd name="T9" fmla="*/ 2147483646 h 9280"/>
                  <a:gd name="T10" fmla="*/ 2147483646 w 9819"/>
                  <a:gd name="T11" fmla="*/ 0 h 928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9819"/>
                  <a:gd name="T19" fmla="*/ 0 h 9280"/>
                  <a:gd name="T20" fmla="*/ 9819 w 9819"/>
                  <a:gd name="T21" fmla="*/ 9280 h 9280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9819" h="9280" extrusionOk="0">
                    <a:moveTo>
                      <a:pt x="7348" y="0"/>
                    </a:moveTo>
                    <a:cubicBezTo>
                      <a:pt x="7348" y="0"/>
                      <a:pt x="2123" y="697"/>
                      <a:pt x="1426" y="1394"/>
                    </a:cubicBezTo>
                    <a:cubicBezTo>
                      <a:pt x="1077" y="1774"/>
                      <a:pt x="476" y="4054"/>
                      <a:pt x="1" y="6113"/>
                    </a:cubicBezTo>
                    <a:cubicBezTo>
                      <a:pt x="2756" y="8108"/>
                      <a:pt x="6144" y="9279"/>
                      <a:pt x="9818" y="9279"/>
                    </a:cubicBezTo>
                    <a:lnTo>
                      <a:pt x="9818" y="6144"/>
                    </a:lnTo>
                    <a:lnTo>
                      <a:pt x="7348" y="0"/>
                    </a:lnTo>
                    <a:close/>
                  </a:path>
                </a:pathLst>
              </a:custGeom>
              <a:solidFill>
                <a:srgbClr val="F2778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ru-RU">
                  <a:solidFill>
                    <a:prstClr val="black"/>
                  </a:solidFill>
                  <a:latin typeface="Arial" panose="020B0604020202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endParaRPr>
              </a:p>
            </p:txBody>
          </p:sp>
          <p:sp>
            <p:nvSpPr>
              <p:cNvPr id="27684" name="Google Shape;2417;p28"/>
              <p:cNvSpPr>
                <a:spLocks/>
              </p:cNvSpPr>
              <p:nvPr/>
            </p:nvSpPr>
            <p:spPr bwMode="auto">
              <a:xfrm>
                <a:off x="6107803" y="2719958"/>
                <a:ext cx="314498" cy="298236"/>
              </a:xfrm>
              <a:custGeom>
                <a:avLst/>
                <a:gdLst>
                  <a:gd name="T0" fmla="*/ 2147483646 w 9786"/>
                  <a:gd name="T1" fmla="*/ 0 h 9280"/>
                  <a:gd name="T2" fmla="*/ 0 w 9786"/>
                  <a:gd name="T3" fmla="*/ 2147483646 h 9280"/>
                  <a:gd name="T4" fmla="*/ 0 w 9786"/>
                  <a:gd name="T5" fmla="*/ 2147483646 h 9280"/>
                  <a:gd name="T6" fmla="*/ 2147483646 w 9786"/>
                  <a:gd name="T7" fmla="*/ 2147483646 h 9280"/>
                  <a:gd name="T8" fmla="*/ 2147483646 w 9786"/>
                  <a:gd name="T9" fmla="*/ 2147483646 h 9280"/>
                  <a:gd name="T10" fmla="*/ 2147483646 w 9786"/>
                  <a:gd name="T11" fmla="*/ 0 h 928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9786"/>
                  <a:gd name="T19" fmla="*/ 0 h 9280"/>
                  <a:gd name="T20" fmla="*/ 9786 w 9786"/>
                  <a:gd name="T21" fmla="*/ 9280 h 9280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9786" h="9280" extrusionOk="0">
                    <a:moveTo>
                      <a:pt x="2439" y="0"/>
                    </a:moveTo>
                    <a:lnTo>
                      <a:pt x="0" y="6144"/>
                    </a:lnTo>
                    <a:lnTo>
                      <a:pt x="0" y="9279"/>
                    </a:lnTo>
                    <a:cubicBezTo>
                      <a:pt x="3642" y="9279"/>
                      <a:pt x="7031" y="8108"/>
                      <a:pt x="9786" y="6113"/>
                    </a:cubicBezTo>
                    <a:cubicBezTo>
                      <a:pt x="9311" y="4054"/>
                      <a:pt x="8709" y="1774"/>
                      <a:pt x="8361" y="1394"/>
                    </a:cubicBezTo>
                    <a:cubicBezTo>
                      <a:pt x="7664" y="697"/>
                      <a:pt x="2439" y="0"/>
                      <a:pt x="2439" y="0"/>
                    </a:cubicBezTo>
                    <a:close/>
                  </a:path>
                </a:pathLst>
              </a:custGeom>
              <a:solidFill>
                <a:srgbClr val="D8647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ru-RU">
                  <a:solidFill>
                    <a:prstClr val="black"/>
                  </a:solidFill>
                  <a:latin typeface="Arial" panose="020B0604020202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endParaRPr>
              </a:p>
            </p:txBody>
          </p:sp>
          <p:sp>
            <p:nvSpPr>
              <p:cNvPr id="27685" name="Google Shape;2418;p28"/>
              <p:cNvSpPr>
                <a:spLocks/>
              </p:cNvSpPr>
              <p:nvPr/>
            </p:nvSpPr>
            <p:spPr bwMode="auto">
              <a:xfrm>
                <a:off x="6034497" y="2735223"/>
                <a:ext cx="73338" cy="182220"/>
              </a:xfrm>
              <a:custGeom>
                <a:avLst/>
                <a:gdLst>
                  <a:gd name="T0" fmla="*/ 2147483646 w 2282"/>
                  <a:gd name="T1" fmla="*/ 34121386 h 5670"/>
                  <a:gd name="T2" fmla="*/ 34121453 w 2282"/>
                  <a:gd name="T3" fmla="*/ 2147483646 h 5670"/>
                  <a:gd name="T4" fmla="*/ 2147483646 w 2282"/>
                  <a:gd name="T5" fmla="*/ 2147483646 h 5670"/>
                  <a:gd name="T6" fmla="*/ 2147483646 w 2282"/>
                  <a:gd name="T7" fmla="*/ 34121386 h 567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282"/>
                  <a:gd name="T13" fmla="*/ 0 h 5670"/>
                  <a:gd name="T14" fmla="*/ 2282 w 2282"/>
                  <a:gd name="T15" fmla="*/ 5670 h 567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282" h="5670" extrusionOk="0">
                    <a:moveTo>
                      <a:pt x="603" y="1"/>
                    </a:moveTo>
                    <a:lnTo>
                      <a:pt x="1" y="2566"/>
                    </a:lnTo>
                    <a:lnTo>
                      <a:pt x="2281" y="5669"/>
                    </a:lnTo>
                    <a:lnTo>
                      <a:pt x="603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ru-RU">
                  <a:solidFill>
                    <a:prstClr val="black"/>
                  </a:solidFill>
                  <a:latin typeface="Arial" panose="020B0604020202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endParaRPr>
              </a:p>
            </p:txBody>
          </p:sp>
          <p:sp>
            <p:nvSpPr>
              <p:cNvPr id="27686" name="Google Shape;2419;p28"/>
              <p:cNvSpPr>
                <a:spLocks/>
              </p:cNvSpPr>
              <p:nvPr/>
            </p:nvSpPr>
            <p:spPr bwMode="auto">
              <a:xfrm>
                <a:off x="5990758" y="2701639"/>
                <a:ext cx="64146" cy="116049"/>
              </a:xfrm>
              <a:custGeom>
                <a:avLst/>
                <a:gdLst>
                  <a:gd name="T0" fmla="*/ 2147483646 w 1996"/>
                  <a:gd name="T1" fmla="*/ 0 h 3611"/>
                  <a:gd name="T2" fmla="*/ 0 w 1996"/>
                  <a:gd name="T3" fmla="*/ 2147483646 h 3611"/>
                  <a:gd name="T4" fmla="*/ 2147483646 w 1996"/>
                  <a:gd name="T5" fmla="*/ 2147483646 h 3611"/>
                  <a:gd name="T6" fmla="*/ 2147483646 w 1996"/>
                  <a:gd name="T7" fmla="*/ 2147483646 h 3611"/>
                  <a:gd name="T8" fmla="*/ 2147483646 w 1996"/>
                  <a:gd name="T9" fmla="*/ 0 h 36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996"/>
                  <a:gd name="T16" fmla="*/ 0 h 3611"/>
                  <a:gd name="T17" fmla="*/ 1996 w 1996"/>
                  <a:gd name="T18" fmla="*/ 3611 h 36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996" h="3611" extrusionOk="0">
                    <a:moveTo>
                      <a:pt x="1109" y="0"/>
                    </a:moveTo>
                    <a:lnTo>
                      <a:pt x="0" y="1806"/>
                    </a:lnTo>
                    <a:lnTo>
                      <a:pt x="1362" y="3611"/>
                    </a:lnTo>
                    <a:lnTo>
                      <a:pt x="1995" y="1109"/>
                    </a:lnTo>
                    <a:lnTo>
                      <a:pt x="1109" y="0"/>
                    </a:lnTo>
                    <a:close/>
                  </a:path>
                </a:pathLst>
              </a:custGeom>
              <a:solidFill>
                <a:srgbClr val="E9E9E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ru-RU">
                  <a:solidFill>
                    <a:prstClr val="black"/>
                  </a:solidFill>
                  <a:latin typeface="Arial" panose="020B0604020202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endParaRPr>
              </a:p>
            </p:txBody>
          </p:sp>
          <p:sp>
            <p:nvSpPr>
              <p:cNvPr id="27687" name="Google Shape;2420;p28"/>
              <p:cNvSpPr>
                <a:spLocks/>
              </p:cNvSpPr>
              <p:nvPr/>
            </p:nvSpPr>
            <p:spPr bwMode="auto">
              <a:xfrm>
                <a:off x="6107803" y="2733198"/>
                <a:ext cx="72277" cy="184244"/>
              </a:xfrm>
              <a:custGeom>
                <a:avLst/>
                <a:gdLst>
                  <a:gd name="T0" fmla="*/ 2147483646 w 2249"/>
                  <a:gd name="T1" fmla="*/ 0 h 5733"/>
                  <a:gd name="T2" fmla="*/ 0 w 2249"/>
                  <a:gd name="T3" fmla="*/ 2147483646 h 5733"/>
                  <a:gd name="T4" fmla="*/ 2147483646 w 2249"/>
                  <a:gd name="T5" fmla="*/ 2147483646 h 5733"/>
                  <a:gd name="T6" fmla="*/ 2147483646 w 2249"/>
                  <a:gd name="T7" fmla="*/ 0 h 573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249"/>
                  <a:gd name="T13" fmla="*/ 0 h 5733"/>
                  <a:gd name="T14" fmla="*/ 2249 w 2249"/>
                  <a:gd name="T15" fmla="*/ 5733 h 573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249" h="5733" extrusionOk="0">
                    <a:moveTo>
                      <a:pt x="1489" y="0"/>
                    </a:moveTo>
                    <a:lnTo>
                      <a:pt x="0" y="5732"/>
                    </a:lnTo>
                    <a:lnTo>
                      <a:pt x="2249" y="2629"/>
                    </a:lnTo>
                    <a:lnTo>
                      <a:pt x="1489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ru-RU">
                  <a:solidFill>
                    <a:prstClr val="black"/>
                  </a:solidFill>
                  <a:latin typeface="Arial" panose="020B0604020202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endParaRPr>
              </a:p>
            </p:txBody>
          </p:sp>
          <p:sp>
            <p:nvSpPr>
              <p:cNvPr id="27688" name="Google Shape;2421;p28"/>
              <p:cNvSpPr>
                <a:spLocks/>
              </p:cNvSpPr>
              <p:nvPr/>
            </p:nvSpPr>
            <p:spPr bwMode="auto">
              <a:xfrm>
                <a:off x="6155624" y="2701639"/>
                <a:ext cx="71281" cy="116049"/>
              </a:xfrm>
              <a:custGeom>
                <a:avLst/>
                <a:gdLst>
                  <a:gd name="T0" fmla="*/ 2147483646 w 2218"/>
                  <a:gd name="T1" fmla="*/ 0 h 3611"/>
                  <a:gd name="T2" fmla="*/ 34121263 w 2218"/>
                  <a:gd name="T3" fmla="*/ 2147483646 h 3611"/>
                  <a:gd name="T4" fmla="*/ 2147483646 w 2218"/>
                  <a:gd name="T5" fmla="*/ 2147483646 h 3611"/>
                  <a:gd name="T6" fmla="*/ 2147483646 w 2218"/>
                  <a:gd name="T7" fmla="*/ 2147483646 h 3611"/>
                  <a:gd name="T8" fmla="*/ 2147483646 w 2218"/>
                  <a:gd name="T9" fmla="*/ 0 h 36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218"/>
                  <a:gd name="T16" fmla="*/ 0 h 3611"/>
                  <a:gd name="T17" fmla="*/ 2218 w 2218"/>
                  <a:gd name="T18" fmla="*/ 3611 h 36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218" h="3611" extrusionOk="0">
                    <a:moveTo>
                      <a:pt x="1014" y="0"/>
                    </a:moveTo>
                    <a:lnTo>
                      <a:pt x="1" y="1046"/>
                    </a:lnTo>
                    <a:lnTo>
                      <a:pt x="761" y="3611"/>
                    </a:lnTo>
                    <a:lnTo>
                      <a:pt x="2217" y="1806"/>
                    </a:lnTo>
                    <a:lnTo>
                      <a:pt x="1014" y="0"/>
                    </a:lnTo>
                    <a:close/>
                  </a:path>
                </a:pathLst>
              </a:custGeom>
              <a:solidFill>
                <a:srgbClr val="E9E9E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ru-RU">
                  <a:solidFill>
                    <a:prstClr val="black"/>
                  </a:solidFill>
                  <a:latin typeface="Arial" panose="020B0604020202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endParaRPr>
              </a:p>
            </p:txBody>
          </p:sp>
          <p:sp>
            <p:nvSpPr>
              <p:cNvPr id="27689" name="Google Shape;2422;p28"/>
              <p:cNvSpPr>
                <a:spLocks/>
              </p:cNvSpPr>
              <p:nvPr/>
            </p:nvSpPr>
            <p:spPr bwMode="auto">
              <a:xfrm>
                <a:off x="6058922" y="2259941"/>
                <a:ext cx="105893" cy="387771"/>
              </a:xfrm>
              <a:custGeom>
                <a:avLst/>
                <a:gdLst>
                  <a:gd name="T0" fmla="*/ 2147483646 w 3295"/>
                  <a:gd name="T1" fmla="*/ 0 h 12066"/>
                  <a:gd name="T2" fmla="*/ 2147483646 w 3295"/>
                  <a:gd name="T3" fmla="*/ 2147483646 h 12066"/>
                  <a:gd name="T4" fmla="*/ 34121199 w 3295"/>
                  <a:gd name="T5" fmla="*/ 2147483646 h 12066"/>
                  <a:gd name="T6" fmla="*/ 2147483646 w 3295"/>
                  <a:gd name="T7" fmla="*/ 2147483646 h 12066"/>
                  <a:gd name="T8" fmla="*/ 2147483646 w 3295"/>
                  <a:gd name="T9" fmla="*/ 2147483646 h 12066"/>
                  <a:gd name="T10" fmla="*/ 2147483646 w 3295"/>
                  <a:gd name="T11" fmla="*/ 2147483646 h 12066"/>
                  <a:gd name="T12" fmla="*/ 2147483646 w 3295"/>
                  <a:gd name="T13" fmla="*/ 2147483646 h 12066"/>
                  <a:gd name="T14" fmla="*/ 2147483646 w 3295"/>
                  <a:gd name="T15" fmla="*/ 2147483646 h 12066"/>
                  <a:gd name="T16" fmla="*/ 2147483646 w 3295"/>
                  <a:gd name="T17" fmla="*/ 0 h 1206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3295"/>
                  <a:gd name="T28" fmla="*/ 0 h 12066"/>
                  <a:gd name="T29" fmla="*/ 3295 w 3295"/>
                  <a:gd name="T30" fmla="*/ 12066 h 1206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3295" h="12066" extrusionOk="0">
                    <a:moveTo>
                      <a:pt x="1711" y="0"/>
                    </a:moveTo>
                    <a:lnTo>
                      <a:pt x="1173" y="1425"/>
                    </a:lnTo>
                    <a:lnTo>
                      <a:pt x="1" y="6936"/>
                    </a:lnTo>
                    <a:lnTo>
                      <a:pt x="1204" y="11338"/>
                    </a:lnTo>
                    <a:lnTo>
                      <a:pt x="1553" y="12066"/>
                    </a:lnTo>
                    <a:lnTo>
                      <a:pt x="2534" y="11148"/>
                    </a:lnTo>
                    <a:lnTo>
                      <a:pt x="3295" y="7094"/>
                    </a:lnTo>
                    <a:lnTo>
                      <a:pt x="2503" y="1457"/>
                    </a:lnTo>
                    <a:lnTo>
                      <a:pt x="1711" y="0"/>
                    </a:lnTo>
                    <a:close/>
                  </a:path>
                </a:pathLst>
              </a:custGeom>
              <a:solidFill>
                <a:srgbClr val="F2D7B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ru-RU">
                  <a:solidFill>
                    <a:prstClr val="black"/>
                  </a:solidFill>
                  <a:latin typeface="Arial" panose="020B0604020202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endParaRPr>
              </a:p>
            </p:txBody>
          </p:sp>
          <p:sp>
            <p:nvSpPr>
              <p:cNvPr id="27690" name="Google Shape;2423;p28"/>
              <p:cNvSpPr>
                <a:spLocks/>
              </p:cNvSpPr>
              <p:nvPr/>
            </p:nvSpPr>
            <p:spPr bwMode="auto">
              <a:xfrm>
                <a:off x="6107803" y="2124578"/>
                <a:ext cx="196457" cy="523134"/>
              </a:xfrm>
              <a:custGeom>
                <a:avLst/>
                <a:gdLst>
                  <a:gd name="T0" fmla="*/ 0 w 6113"/>
                  <a:gd name="T1" fmla="*/ 0 h 16278"/>
                  <a:gd name="T2" fmla="*/ 0 w 6113"/>
                  <a:gd name="T3" fmla="*/ 2147483646 h 16278"/>
                  <a:gd name="T4" fmla="*/ 2147483646 w 6113"/>
                  <a:gd name="T5" fmla="*/ 2147483646 h 16278"/>
                  <a:gd name="T6" fmla="*/ 2147483646 w 6113"/>
                  <a:gd name="T7" fmla="*/ 2147483646 h 16278"/>
                  <a:gd name="T8" fmla="*/ 0 w 6113"/>
                  <a:gd name="T9" fmla="*/ 0 h 162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13"/>
                  <a:gd name="T16" fmla="*/ 0 h 16278"/>
                  <a:gd name="T17" fmla="*/ 6113 w 6113"/>
                  <a:gd name="T18" fmla="*/ 16278 h 162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13" h="16278" extrusionOk="0">
                    <a:moveTo>
                      <a:pt x="0" y="0"/>
                    </a:moveTo>
                    <a:lnTo>
                      <a:pt x="0" y="16278"/>
                    </a:lnTo>
                    <a:cubicBezTo>
                      <a:pt x="1235" y="16278"/>
                      <a:pt x="3927" y="14980"/>
                      <a:pt x="4402" y="14378"/>
                    </a:cubicBezTo>
                    <a:cubicBezTo>
                      <a:pt x="4940" y="13713"/>
                      <a:pt x="6112" y="11306"/>
                      <a:pt x="6112" y="7664"/>
                    </a:cubicBezTo>
                    <a:cubicBezTo>
                      <a:pt x="6112" y="1330"/>
                      <a:pt x="2375" y="0"/>
                      <a:pt x="0" y="0"/>
                    </a:cubicBezTo>
                    <a:close/>
                  </a:path>
                </a:pathLst>
              </a:custGeom>
              <a:solidFill>
                <a:srgbClr val="EAC0A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ru-RU">
                  <a:solidFill>
                    <a:prstClr val="black"/>
                  </a:solidFill>
                  <a:latin typeface="Arial" panose="020B0604020202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endParaRPr>
              </a:p>
            </p:txBody>
          </p:sp>
          <p:sp>
            <p:nvSpPr>
              <p:cNvPr id="27691" name="Google Shape;2424;p28"/>
              <p:cNvSpPr>
                <a:spLocks/>
              </p:cNvSpPr>
              <p:nvPr/>
            </p:nvSpPr>
            <p:spPr bwMode="auto">
              <a:xfrm>
                <a:off x="6257403" y="2354329"/>
                <a:ext cx="88571" cy="118620"/>
              </a:xfrm>
              <a:custGeom>
                <a:avLst/>
                <a:gdLst>
                  <a:gd name="T0" fmla="*/ 2147483646 w 2756"/>
                  <a:gd name="T1" fmla="*/ 0 h 3691"/>
                  <a:gd name="T2" fmla="*/ 2147483646 w 2756"/>
                  <a:gd name="T3" fmla="*/ 2147483646 h 3691"/>
                  <a:gd name="T4" fmla="*/ 2147483646 w 2756"/>
                  <a:gd name="T5" fmla="*/ 2147483646 h 3691"/>
                  <a:gd name="T6" fmla="*/ 2147483646 w 2756"/>
                  <a:gd name="T7" fmla="*/ 2147483646 h 3691"/>
                  <a:gd name="T8" fmla="*/ 2147483646 w 2756"/>
                  <a:gd name="T9" fmla="*/ 2147483646 h 3691"/>
                  <a:gd name="T10" fmla="*/ 2147483646 w 2756"/>
                  <a:gd name="T11" fmla="*/ 274138212 h 3691"/>
                  <a:gd name="T12" fmla="*/ 2147483646 w 2756"/>
                  <a:gd name="T13" fmla="*/ 0 h 3691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2756"/>
                  <a:gd name="T22" fmla="*/ 0 h 3691"/>
                  <a:gd name="T23" fmla="*/ 2756 w 2756"/>
                  <a:gd name="T24" fmla="*/ 3691 h 3691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2756" h="3691" extrusionOk="0">
                    <a:moveTo>
                      <a:pt x="1434" y="0"/>
                    </a:moveTo>
                    <a:cubicBezTo>
                      <a:pt x="785" y="0"/>
                      <a:pt x="215" y="731"/>
                      <a:pt x="95" y="1687"/>
                    </a:cubicBezTo>
                    <a:cubicBezTo>
                      <a:pt x="0" y="2700"/>
                      <a:pt x="475" y="3587"/>
                      <a:pt x="1204" y="3682"/>
                    </a:cubicBezTo>
                    <a:cubicBezTo>
                      <a:pt x="1245" y="3688"/>
                      <a:pt x="1286" y="3690"/>
                      <a:pt x="1326" y="3690"/>
                    </a:cubicBezTo>
                    <a:cubicBezTo>
                      <a:pt x="1973" y="3690"/>
                      <a:pt x="2540" y="2989"/>
                      <a:pt x="2629" y="2035"/>
                    </a:cubicBezTo>
                    <a:cubicBezTo>
                      <a:pt x="2756" y="1022"/>
                      <a:pt x="2281" y="103"/>
                      <a:pt x="1552" y="8"/>
                    </a:cubicBezTo>
                    <a:cubicBezTo>
                      <a:pt x="1513" y="3"/>
                      <a:pt x="1473" y="0"/>
                      <a:pt x="1434" y="0"/>
                    </a:cubicBezTo>
                    <a:close/>
                  </a:path>
                </a:pathLst>
              </a:custGeom>
              <a:solidFill>
                <a:srgbClr val="EAC0A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ru-RU">
                  <a:solidFill>
                    <a:prstClr val="black"/>
                  </a:solidFill>
                  <a:latin typeface="Arial" panose="020B0604020202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endParaRPr>
              </a:p>
            </p:txBody>
          </p:sp>
          <p:sp>
            <p:nvSpPr>
              <p:cNvPr id="27692" name="Google Shape;2425;p28"/>
              <p:cNvSpPr>
                <a:spLocks/>
              </p:cNvSpPr>
              <p:nvPr/>
            </p:nvSpPr>
            <p:spPr bwMode="auto">
              <a:xfrm>
                <a:off x="5910350" y="2124578"/>
                <a:ext cx="197485" cy="523134"/>
              </a:xfrm>
              <a:custGeom>
                <a:avLst/>
                <a:gdLst>
                  <a:gd name="T0" fmla="*/ 2147483646 w 6145"/>
                  <a:gd name="T1" fmla="*/ 0 h 16278"/>
                  <a:gd name="T2" fmla="*/ 0 w 6145"/>
                  <a:gd name="T3" fmla="*/ 2147483646 h 16278"/>
                  <a:gd name="T4" fmla="*/ 2147483646 w 6145"/>
                  <a:gd name="T5" fmla="*/ 2147483646 h 16278"/>
                  <a:gd name="T6" fmla="*/ 2147483646 w 6145"/>
                  <a:gd name="T7" fmla="*/ 2147483646 h 16278"/>
                  <a:gd name="T8" fmla="*/ 2147483646 w 6145"/>
                  <a:gd name="T9" fmla="*/ 0 h 162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45"/>
                  <a:gd name="T16" fmla="*/ 0 h 16278"/>
                  <a:gd name="T17" fmla="*/ 6145 w 6145"/>
                  <a:gd name="T18" fmla="*/ 16278 h 162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45" h="16278" extrusionOk="0">
                    <a:moveTo>
                      <a:pt x="6144" y="0"/>
                    </a:moveTo>
                    <a:cubicBezTo>
                      <a:pt x="3769" y="0"/>
                      <a:pt x="0" y="1330"/>
                      <a:pt x="0" y="7664"/>
                    </a:cubicBezTo>
                    <a:cubicBezTo>
                      <a:pt x="0" y="11306"/>
                      <a:pt x="1204" y="13713"/>
                      <a:pt x="1710" y="14378"/>
                    </a:cubicBezTo>
                    <a:cubicBezTo>
                      <a:pt x="2185" y="14980"/>
                      <a:pt x="4877" y="16278"/>
                      <a:pt x="6144" y="16278"/>
                    </a:cubicBezTo>
                    <a:lnTo>
                      <a:pt x="6144" y="0"/>
                    </a:lnTo>
                    <a:close/>
                  </a:path>
                </a:pathLst>
              </a:custGeom>
              <a:solidFill>
                <a:srgbClr val="F2D7B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ru-RU">
                  <a:solidFill>
                    <a:prstClr val="black"/>
                  </a:solidFill>
                  <a:latin typeface="Arial" panose="020B0604020202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endParaRPr>
              </a:p>
            </p:txBody>
          </p:sp>
          <p:sp>
            <p:nvSpPr>
              <p:cNvPr id="27693" name="Google Shape;2426;p28"/>
              <p:cNvSpPr>
                <a:spLocks/>
              </p:cNvSpPr>
              <p:nvPr/>
            </p:nvSpPr>
            <p:spPr bwMode="auto">
              <a:xfrm>
                <a:off x="5869632" y="2354329"/>
                <a:ext cx="87575" cy="118620"/>
              </a:xfrm>
              <a:custGeom>
                <a:avLst/>
                <a:gdLst>
                  <a:gd name="T0" fmla="*/ 2147483646 w 2725"/>
                  <a:gd name="T1" fmla="*/ 0 h 3691"/>
                  <a:gd name="T2" fmla="*/ 2147483646 w 2725"/>
                  <a:gd name="T3" fmla="*/ 274138212 h 3691"/>
                  <a:gd name="T4" fmla="*/ 2147483646 w 2725"/>
                  <a:gd name="T5" fmla="*/ 2147483646 h 3691"/>
                  <a:gd name="T6" fmla="*/ 2147483646 w 2725"/>
                  <a:gd name="T7" fmla="*/ 2147483646 h 3691"/>
                  <a:gd name="T8" fmla="*/ 2147483646 w 2725"/>
                  <a:gd name="T9" fmla="*/ 2147483646 h 3691"/>
                  <a:gd name="T10" fmla="*/ 2147483646 w 2725"/>
                  <a:gd name="T11" fmla="*/ 2147483646 h 3691"/>
                  <a:gd name="T12" fmla="*/ 2147483646 w 2725"/>
                  <a:gd name="T13" fmla="*/ 0 h 3691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2725"/>
                  <a:gd name="T22" fmla="*/ 0 h 3691"/>
                  <a:gd name="T23" fmla="*/ 2725 w 2725"/>
                  <a:gd name="T24" fmla="*/ 3691 h 3691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2725" h="3691" extrusionOk="0">
                    <a:moveTo>
                      <a:pt x="1290" y="0"/>
                    </a:moveTo>
                    <a:cubicBezTo>
                      <a:pt x="1251" y="0"/>
                      <a:pt x="1212" y="3"/>
                      <a:pt x="1172" y="8"/>
                    </a:cubicBezTo>
                    <a:cubicBezTo>
                      <a:pt x="476" y="103"/>
                      <a:pt x="1" y="1022"/>
                      <a:pt x="96" y="2035"/>
                    </a:cubicBezTo>
                    <a:cubicBezTo>
                      <a:pt x="185" y="2989"/>
                      <a:pt x="779" y="3690"/>
                      <a:pt x="1430" y="3690"/>
                    </a:cubicBezTo>
                    <a:cubicBezTo>
                      <a:pt x="1470" y="3690"/>
                      <a:pt x="1511" y="3688"/>
                      <a:pt x="1552" y="3682"/>
                    </a:cubicBezTo>
                    <a:cubicBezTo>
                      <a:pt x="2249" y="3587"/>
                      <a:pt x="2724" y="2700"/>
                      <a:pt x="2629" y="1687"/>
                    </a:cubicBezTo>
                    <a:cubicBezTo>
                      <a:pt x="2510" y="731"/>
                      <a:pt x="1939" y="0"/>
                      <a:pt x="1290" y="0"/>
                    </a:cubicBezTo>
                    <a:close/>
                  </a:path>
                </a:pathLst>
              </a:custGeom>
              <a:solidFill>
                <a:srgbClr val="F2D7B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ru-RU">
                  <a:solidFill>
                    <a:prstClr val="black"/>
                  </a:solidFill>
                  <a:latin typeface="Arial" panose="020B0604020202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endParaRPr>
              </a:p>
            </p:txBody>
          </p:sp>
          <p:sp>
            <p:nvSpPr>
              <p:cNvPr id="27694" name="Google Shape;2427;p28"/>
              <p:cNvSpPr>
                <a:spLocks/>
              </p:cNvSpPr>
              <p:nvPr/>
            </p:nvSpPr>
            <p:spPr bwMode="auto">
              <a:xfrm>
                <a:off x="5904244" y="2061460"/>
                <a:ext cx="203591" cy="361354"/>
              </a:xfrm>
              <a:custGeom>
                <a:avLst/>
                <a:gdLst>
                  <a:gd name="T0" fmla="*/ 2147483646 w 6335"/>
                  <a:gd name="T1" fmla="*/ 34121215 h 11244"/>
                  <a:gd name="T2" fmla="*/ 0 w 6335"/>
                  <a:gd name="T3" fmla="*/ 2147483646 h 11244"/>
                  <a:gd name="T4" fmla="*/ 0 w 6335"/>
                  <a:gd name="T5" fmla="*/ 2147483646 h 11244"/>
                  <a:gd name="T6" fmla="*/ 2147483646 w 6335"/>
                  <a:gd name="T7" fmla="*/ 2147483646 h 11244"/>
                  <a:gd name="T8" fmla="*/ 2147483646 w 6335"/>
                  <a:gd name="T9" fmla="*/ 2147483646 h 11244"/>
                  <a:gd name="T10" fmla="*/ 2147483646 w 6335"/>
                  <a:gd name="T11" fmla="*/ 2147483646 h 11244"/>
                  <a:gd name="T12" fmla="*/ 2147483646 w 6335"/>
                  <a:gd name="T13" fmla="*/ 2147483646 h 11244"/>
                  <a:gd name="T14" fmla="*/ 2147483646 w 6335"/>
                  <a:gd name="T15" fmla="*/ 2147483646 h 11244"/>
                  <a:gd name="T16" fmla="*/ 2147483646 w 6335"/>
                  <a:gd name="T17" fmla="*/ 2147483646 h 11244"/>
                  <a:gd name="T18" fmla="*/ 2147483646 w 6335"/>
                  <a:gd name="T19" fmla="*/ 2147483646 h 11244"/>
                  <a:gd name="T20" fmla="*/ 2147483646 w 6335"/>
                  <a:gd name="T21" fmla="*/ 2147483646 h 11244"/>
                  <a:gd name="T22" fmla="*/ 2147483646 w 6335"/>
                  <a:gd name="T23" fmla="*/ 34121215 h 11244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6335"/>
                  <a:gd name="T37" fmla="*/ 0 h 11244"/>
                  <a:gd name="T38" fmla="*/ 6335 w 6335"/>
                  <a:gd name="T39" fmla="*/ 11244 h 11244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6335" h="11244" extrusionOk="0">
                    <a:moveTo>
                      <a:pt x="6334" y="1"/>
                    </a:moveTo>
                    <a:cubicBezTo>
                      <a:pt x="6334" y="1"/>
                      <a:pt x="0" y="127"/>
                      <a:pt x="0" y="4719"/>
                    </a:cubicBezTo>
                    <a:lnTo>
                      <a:pt x="0" y="9153"/>
                    </a:lnTo>
                    <a:cubicBezTo>
                      <a:pt x="0" y="9153"/>
                      <a:pt x="76" y="9138"/>
                      <a:pt x="188" y="9138"/>
                    </a:cubicBezTo>
                    <a:cubicBezTo>
                      <a:pt x="355" y="9138"/>
                      <a:pt x="602" y="9172"/>
                      <a:pt x="792" y="9343"/>
                    </a:cubicBezTo>
                    <a:cubicBezTo>
                      <a:pt x="1172" y="9628"/>
                      <a:pt x="1014" y="11243"/>
                      <a:pt x="1014" y="11243"/>
                    </a:cubicBezTo>
                    <a:lnTo>
                      <a:pt x="1425" y="11243"/>
                    </a:lnTo>
                    <a:cubicBezTo>
                      <a:pt x="1425" y="11243"/>
                      <a:pt x="1172" y="9596"/>
                      <a:pt x="1932" y="9058"/>
                    </a:cubicBezTo>
                    <a:lnTo>
                      <a:pt x="1932" y="8013"/>
                    </a:lnTo>
                    <a:cubicBezTo>
                      <a:pt x="1932" y="8013"/>
                      <a:pt x="1647" y="7981"/>
                      <a:pt x="1647" y="6715"/>
                    </a:cubicBezTo>
                    <a:cubicBezTo>
                      <a:pt x="1647" y="5479"/>
                      <a:pt x="3136" y="4561"/>
                      <a:pt x="6334" y="4561"/>
                    </a:cubicBezTo>
                    <a:lnTo>
                      <a:pt x="6334" y="1"/>
                    </a:lnTo>
                    <a:close/>
                  </a:path>
                </a:pathLst>
              </a:custGeom>
              <a:solidFill>
                <a:srgbClr val="09227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ru-RU">
                  <a:solidFill>
                    <a:prstClr val="black"/>
                  </a:solidFill>
                  <a:latin typeface="Arial" panose="020B0604020202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endParaRPr>
              </a:p>
            </p:txBody>
          </p:sp>
          <p:sp>
            <p:nvSpPr>
              <p:cNvPr id="27695" name="Google Shape;2428;p28"/>
              <p:cNvSpPr>
                <a:spLocks/>
              </p:cNvSpPr>
              <p:nvPr/>
            </p:nvSpPr>
            <p:spPr bwMode="auto">
              <a:xfrm>
                <a:off x="6042660" y="2533721"/>
                <a:ext cx="129289" cy="26481"/>
              </a:xfrm>
              <a:custGeom>
                <a:avLst/>
                <a:gdLst>
                  <a:gd name="T0" fmla="*/ 0 w 4023"/>
                  <a:gd name="T1" fmla="*/ 0 h 824"/>
                  <a:gd name="T2" fmla="*/ 2147483646 w 4023"/>
                  <a:gd name="T3" fmla="*/ 2147483646 h 824"/>
                  <a:gd name="T4" fmla="*/ 2147483646 w 4023"/>
                  <a:gd name="T5" fmla="*/ 0 h 824"/>
                  <a:gd name="T6" fmla="*/ 0 60000 65536"/>
                  <a:gd name="T7" fmla="*/ 0 60000 65536"/>
                  <a:gd name="T8" fmla="*/ 0 60000 65536"/>
                  <a:gd name="T9" fmla="*/ 0 w 4023"/>
                  <a:gd name="T10" fmla="*/ 0 h 824"/>
                  <a:gd name="T11" fmla="*/ 4023 w 4023"/>
                  <a:gd name="T12" fmla="*/ 824 h 824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4023" h="824" extrusionOk="0">
                    <a:moveTo>
                      <a:pt x="0" y="0"/>
                    </a:moveTo>
                    <a:cubicBezTo>
                      <a:pt x="0" y="443"/>
                      <a:pt x="919" y="823"/>
                      <a:pt x="2027" y="823"/>
                    </a:cubicBezTo>
                    <a:cubicBezTo>
                      <a:pt x="3136" y="823"/>
                      <a:pt x="4022" y="443"/>
                      <a:pt x="4022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ru-RU">
                  <a:solidFill>
                    <a:prstClr val="black"/>
                  </a:solidFill>
                  <a:latin typeface="Arial" panose="020B0604020202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endParaRPr>
              </a:p>
            </p:txBody>
          </p:sp>
          <p:sp>
            <p:nvSpPr>
              <p:cNvPr id="27696" name="Google Shape;2429;p28"/>
              <p:cNvSpPr>
                <a:spLocks/>
              </p:cNvSpPr>
              <p:nvPr/>
            </p:nvSpPr>
            <p:spPr bwMode="auto">
              <a:xfrm>
                <a:off x="6107803" y="2061460"/>
                <a:ext cx="202563" cy="361354"/>
              </a:xfrm>
              <a:custGeom>
                <a:avLst/>
                <a:gdLst>
                  <a:gd name="T0" fmla="*/ 2147483646 w 6303"/>
                  <a:gd name="T1" fmla="*/ 0 h 11244"/>
                  <a:gd name="T2" fmla="*/ 0 w 6303"/>
                  <a:gd name="T3" fmla="*/ 34121215 h 11244"/>
                  <a:gd name="T4" fmla="*/ 0 w 6303"/>
                  <a:gd name="T5" fmla="*/ 2147483646 h 11244"/>
                  <a:gd name="T6" fmla="*/ 2147483646 w 6303"/>
                  <a:gd name="T7" fmla="*/ 2147483646 h 11244"/>
                  <a:gd name="T8" fmla="*/ 2147483646 w 6303"/>
                  <a:gd name="T9" fmla="*/ 2147483646 h 11244"/>
                  <a:gd name="T10" fmla="*/ 2147483646 w 6303"/>
                  <a:gd name="T11" fmla="*/ 2147483646 h 11244"/>
                  <a:gd name="T12" fmla="*/ 2147483646 w 6303"/>
                  <a:gd name="T13" fmla="*/ 2147483646 h 11244"/>
                  <a:gd name="T14" fmla="*/ 2147483646 w 6303"/>
                  <a:gd name="T15" fmla="*/ 2147483646 h 11244"/>
                  <a:gd name="T16" fmla="*/ 2147483646 w 6303"/>
                  <a:gd name="T17" fmla="*/ 2147483646 h 11244"/>
                  <a:gd name="T18" fmla="*/ 2147483646 w 6303"/>
                  <a:gd name="T19" fmla="*/ 2147483646 h 11244"/>
                  <a:gd name="T20" fmla="*/ 2147483646 w 6303"/>
                  <a:gd name="T21" fmla="*/ 2147483646 h 11244"/>
                  <a:gd name="T22" fmla="*/ 2147483646 w 6303"/>
                  <a:gd name="T23" fmla="*/ 2147483646 h 11244"/>
                  <a:gd name="T24" fmla="*/ 2147483646 w 6303"/>
                  <a:gd name="T25" fmla="*/ 0 h 11244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6303"/>
                  <a:gd name="T40" fmla="*/ 0 h 11244"/>
                  <a:gd name="T41" fmla="*/ 6303 w 6303"/>
                  <a:gd name="T42" fmla="*/ 11244 h 11244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6303" h="11244" extrusionOk="0">
                    <a:moveTo>
                      <a:pt x="75" y="0"/>
                    </a:moveTo>
                    <a:cubicBezTo>
                      <a:pt x="26" y="0"/>
                      <a:pt x="0" y="1"/>
                      <a:pt x="0" y="1"/>
                    </a:cubicBezTo>
                    <a:lnTo>
                      <a:pt x="0" y="4561"/>
                    </a:lnTo>
                    <a:cubicBezTo>
                      <a:pt x="3167" y="4561"/>
                      <a:pt x="4687" y="5479"/>
                      <a:pt x="4687" y="6715"/>
                    </a:cubicBezTo>
                    <a:cubicBezTo>
                      <a:pt x="4687" y="7981"/>
                      <a:pt x="4370" y="8013"/>
                      <a:pt x="4370" y="8013"/>
                    </a:cubicBezTo>
                    <a:lnTo>
                      <a:pt x="4370" y="9058"/>
                    </a:lnTo>
                    <a:cubicBezTo>
                      <a:pt x="5130" y="9596"/>
                      <a:pt x="4877" y="11243"/>
                      <a:pt x="4877" y="11243"/>
                    </a:cubicBezTo>
                    <a:lnTo>
                      <a:pt x="5289" y="11243"/>
                    </a:lnTo>
                    <a:cubicBezTo>
                      <a:pt x="5289" y="11243"/>
                      <a:pt x="5162" y="9628"/>
                      <a:pt x="5511" y="9343"/>
                    </a:cubicBezTo>
                    <a:cubicBezTo>
                      <a:pt x="5701" y="9172"/>
                      <a:pt x="5948" y="9138"/>
                      <a:pt x="6115" y="9138"/>
                    </a:cubicBezTo>
                    <a:cubicBezTo>
                      <a:pt x="6226" y="9138"/>
                      <a:pt x="6302" y="9153"/>
                      <a:pt x="6302" y="9153"/>
                    </a:cubicBezTo>
                    <a:lnTo>
                      <a:pt x="6302" y="4434"/>
                    </a:lnTo>
                    <a:cubicBezTo>
                      <a:pt x="6302" y="139"/>
                      <a:pt x="787" y="0"/>
                      <a:pt x="75" y="0"/>
                    </a:cubicBezTo>
                    <a:close/>
                  </a:path>
                </a:pathLst>
              </a:custGeom>
              <a:solidFill>
                <a:srgbClr val="09227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ru-RU">
                  <a:solidFill>
                    <a:prstClr val="black"/>
                  </a:solidFill>
                  <a:latin typeface="Arial" panose="020B0604020202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endParaRPr>
              </a:p>
            </p:txBody>
          </p:sp>
        </p:grpSp>
        <p:sp>
          <p:nvSpPr>
            <p:cNvPr id="27680" name="Google Shape;2430;p28"/>
            <p:cNvSpPr>
              <a:spLocks noChangeArrowheads="1"/>
            </p:cNvSpPr>
            <p:nvPr/>
          </p:nvSpPr>
          <p:spPr bwMode="auto">
            <a:xfrm>
              <a:off x="6105525" y="2063350"/>
              <a:ext cx="3600" cy="145200"/>
            </a:xfrm>
            <a:prstGeom prst="rect">
              <a:avLst/>
            </a:prstGeom>
            <a:solidFill>
              <a:srgbClr val="09227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endParaRPr lang="ru-RU" altLang="ru-RU" sz="2700">
                <a:solidFill>
                  <a:prstClr val="black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endParaRPr>
            </a:p>
          </p:txBody>
        </p:sp>
      </p:grpSp>
      <p:sp>
        <p:nvSpPr>
          <p:cNvPr id="155" name="Google Shape;2432;p28">
            <a:extLst>
              <a:ext uri="{FF2B5EF4-FFF2-40B4-BE49-F238E27FC236}">
                <a16:creationId xmlns:a16="http://schemas.microsoft.com/office/drawing/2014/main" id="{58647638-E2A5-4A8F-B379-D015B5885BE6}"/>
              </a:ext>
            </a:extLst>
          </p:cNvPr>
          <p:cNvSpPr txBox="1"/>
          <p:nvPr/>
        </p:nvSpPr>
        <p:spPr>
          <a:xfrm>
            <a:off x="0" y="7609803"/>
            <a:ext cx="4945543" cy="2520315"/>
          </a:xfrm>
          <a:prstGeom prst="rect">
            <a:avLst/>
          </a:prstGeom>
          <a:noFill/>
          <a:ln>
            <a:noFill/>
          </a:ln>
        </p:spPr>
        <p:txBody>
          <a:bodyPr spcFirstLastPara="1" lIns="138177" tIns="138177" rIns="138177" bIns="138177" anchor="ctr"/>
          <a:lstStyle/>
          <a:p>
            <a:pPr algn="ctr" eaLnBrk="0" fontAlgn="base" hangingPunct="0">
              <a:defRPr/>
            </a:pPr>
            <a:r>
              <a:rPr lang="en-US" sz="29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Adabiy</a:t>
            </a:r>
            <a:r>
              <a:rPr lang="en-US" sz="29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mavzudagi</a:t>
            </a:r>
            <a:r>
              <a:rPr lang="en-US" sz="29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insho</a:t>
            </a:r>
            <a:r>
              <a:rPr lang="en-US" sz="29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en-US" sz="29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adabiyot</a:t>
            </a:r>
            <a:r>
              <a:rPr lang="en-US" sz="29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darsligida</a:t>
            </a:r>
            <a:r>
              <a:rPr lang="en-US" sz="29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qayd</a:t>
            </a:r>
            <a:r>
              <a:rPr lang="en-US" sz="29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qilingan</a:t>
            </a:r>
            <a:r>
              <a:rPr lang="en-US" sz="29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9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o‘qituvchi</a:t>
            </a:r>
            <a:r>
              <a:rPr lang="en-US" sz="29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tomonidan</a:t>
            </a:r>
            <a:r>
              <a:rPr lang="en-US" sz="29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tushuntirilgan</a:t>
            </a:r>
            <a:r>
              <a:rPr lang="en-US" sz="29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mavzular</a:t>
            </a:r>
            <a:r>
              <a:rPr lang="en-US" sz="29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asosida</a:t>
            </a:r>
            <a:r>
              <a:rPr lang="en-US" sz="29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yoziladigan</a:t>
            </a:r>
            <a:r>
              <a:rPr lang="en-US" sz="29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insholar</a:t>
            </a:r>
            <a:r>
              <a:rPr lang="en-US" sz="29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kiradi</a:t>
            </a:r>
            <a:r>
              <a:rPr lang="en-US" sz="29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900" dirty="0">
              <a:solidFill>
                <a:srgbClr val="002060"/>
              </a:solidFill>
              <a:latin typeface="Arial" panose="020B0604020202020204" pitchFamily="34" charset="0"/>
              <a:ea typeface="Fira Sans Medium"/>
              <a:cs typeface="Arial" panose="020B0604020202020204" pitchFamily="34" charset="0"/>
              <a:sym typeface="Fira Sans Medium"/>
            </a:endParaRPr>
          </a:p>
        </p:txBody>
      </p:sp>
      <p:sp>
        <p:nvSpPr>
          <p:cNvPr id="27668" name="Google Shape;2311;p28"/>
          <p:cNvSpPr>
            <a:spLocks/>
          </p:cNvSpPr>
          <p:nvPr/>
        </p:nvSpPr>
        <p:spPr bwMode="auto">
          <a:xfrm>
            <a:off x="913856" y="3365423"/>
            <a:ext cx="6350116" cy="3677960"/>
          </a:xfrm>
          <a:custGeom>
            <a:avLst/>
            <a:gdLst>
              <a:gd name="T0" fmla="*/ 2147483646 w 100392"/>
              <a:gd name="T1" fmla="*/ 0 h 54503"/>
              <a:gd name="T2" fmla="*/ 2147483646 w 100392"/>
              <a:gd name="T3" fmla="*/ 2147483646 h 54503"/>
              <a:gd name="T4" fmla="*/ 2147483646 w 100392"/>
              <a:gd name="T5" fmla="*/ 2147483646 h 54503"/>
              <a:gd name="T6" fmla="*/ 2147483646 w 100392"/>
              <a:gd name="T7" fmla="*/ 2147483646 h 54503"/>
              <a:gd name="T8" fmla="*/ 2147483646 w 100392"/>
              <a:gd name="T9" fmla="*/ 2147483646 h 54503"/>
              <a:gd name="T10" fmla="*/ 2147483646 w 100392"/>
              <a:gd name="T11" fmla="*/ 2147483646 h 54503"/>
              <a:gd name="T12" fmla="*/ 2147483646 w 100392"/>
              <a:gd name="T13" fmla="*/ 2147483646 h 54503"/>
              <a:gd name="T14" fmla="*/ 2147483646 w 100392"/>
              <a:gd name="T15" fmla="*/ 2147483646 h 54503"/>
              <a:gd name="T16" fmla="*/ 2147483646 w 100392"/>
              <a:gd name="T17" fmla="*/ 2147483646 h 54503"/>
              <a:gd name="T18" fmla="*/ 2147483646 w 100392"/>
              <a:gd name="T19" fmla="*/ 2147483646 h 54503"/>
              <a:gd name="T20" fmla="*/ 2147483646 w 100392"/>
              <a:gd name="T21" fmla="*/ 2147483646 h 54503"/>
              <a:gd name="T22" fmla="*/ 2147483646 w 100392"/>
              <a:gd name="T23" fmla="*/ 0 h 54503"/>
              <a:gd name="T24" fmla="*/ 2147483646 w 100392"/>
              <a:gd name="T25" fmla="*/ 2147483646 h 54503"/>
              <a:gd name="T26" fmla="*/ 2147483646 w 100392"/>
              <a:gd name="T27" fmla="*/ 2147483646 h 54503"/>
              <a:gd name="T28" fmla="*/ 2147483646 w 100392"/>
              <a:gd name="T29" fmla="*/ 2147483646 h 54503"/>
              <a:gd name="T30" fmla="*/ 2147483646 w 100392"/>
              <a:gd name="T31" fmla="*/ 2147483646 h 54503"/>
              <a:gd name="T32" fmla="*/ 2147483646 w 100392"/>
              <a:gd name="T33" fmla="*/ 2147483646 h 54503"/>
              <a:gd name="T34" fmla="*/ 2147483646 w 100392"/>
              <a:gd name="T35" fmla="*/ 2147483646 h 54503"/>
              <a:gd name="T36" fmla="*/ 2147483646 w 100392"/>
              <a:gd name="T37" fmla="*/ 2147483646 h 54503"/>
              <a:gd name="T38" fmla="*/ 2147483646 w 100392"/>
              <a:gd name="T39" fmla="*/ 2147483646 h 54503"/>
              <a:gd name="T40" fmla="*/ 2147483646 w 100392"/>
              <a:gd name="T41" fmla="*/ 2147483646 h 54503"/>
              <a:gd name="T42" fmla="*/ 2147483646 w 100392"/>
              <a:gd name="T43" fmla="*/ 0 h 54503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w 100392"/>
              <a:gd name="T67" fmla="*/ 0 h 54503"/>
              <a:gd name="T68" fmla="*/ 100392 w 100392"/>
              <a:gd name="T69" fmla="*/ 54503 h 54503"/>
            </a:gdLst>
            <a:ahLst/>
            <a:cxnLst>
              <a:cxn ang="T44">
                <a:pos x="T0" y="T1"/>
              </a:cxn>
              <a:cxn ang="T45">
                <a:pos x="T2" y="T3"/>
              </a:cxn>
              <a:cxn ang="T46">
                <a:pos x="T4" y="T5"/>
              </a:cxn>
              <a:cxn ang="T47">
                <a:pos x="T6" y="T7"/>
              </a:cxn>
              <a:cxn ang="T48">
                <a:pos x="T8" y="T9"/>
              </a:cxn>
              <a:cxn ang="T49">
                <a:pos x="T10" y="T11"/>
              </a:cxn>
              <a:cxn ang="T50">
                <a:pos x="T12" y="T13"/>
              </a:cxn>
              <a:cxn ang="T51">
                <a:pos x="T14" y="T15"/>
              </a:cxn>
              <a:cxn ang="T52">
                <a:pos x="T16" y="T17"/>
              </a:cxn>
              <a:cxn ang="T53">
                <a:pos x="T18" y="T19"/>
              </a:cxn>
              <a:cxn ang="T54">
                <a:pos x="T20" y="T21"/>
              </a:cxn>
              <a:cxn ang="T55">
                <a:pos x="T22" y="T23"/>
              </a:cxn>
              <a:cxn ang="T56">
                <a:pos x="T24" y="T25"/>
              </a:cxn>
              <a:cxn ang="T57">
                <a:pos x="T26" y="T27"/>
              </a:cxn>
              <a:cxn ang="T58">
                <a:pos x="T28" y="T29"/>
              </a:cxn>
              <a:cxn ang="T59">
                <a:pos x="T30" y="T31"/>
              </a:cxn>
              <a:cxn ang="T60">
                <a:pos x="T32" y="T33"/>
              </a:cxn>
              <a:cxn ang="T61">
                <a:pos x="T34" y="T35"/>
              </a:cxn>
              <a:cxn ang="T62">
                <a:pos x="T36" y="T37"/>
              </a:cxn>
              <a:cxn ang="T63">
                <a:pos x="T38" y="T39"/>
              </a:cxn>
              <a:cxn ang="T64">
                <a:pos x="T40" y="T41"/>
              </a:cxn>
              <a:cxn ang="T65">
                <a:pos x="T42" y="T43"/>
              </a:cxn>
            </a:cxnLst>
            <a:rect l="T66" t="T67" r="T68" b="T69"/>
            <a:pathLst>
              <a:path w="100392" h="54503" extrusionOk="0">
                <a:moveTo>
                  <a:pt x="28502" y="0"/>
                </a:moveTo>
                <a:cubicBezTo>
                  <a:pt x="18875" y="0"/>
                  <a:pt x="9881" y="5131"/>
                  <a:pt x="4972" y="13459"/>
                </a:cubicBezTo>
                <a:cubicBezTo>
                  <a:pt x="32" y="21883"/>
                  <a:pt x="0" y="32397"/>
                  <a:pt x="4877" y="40853"/>
                </a:cubicBezTo>
                <a:cubicBezTo>
                  <a:pt x="9754" y="49277"/>
                  <a:pt x="18780" y="54502"/>
                  <a:pt x="28502" y="54502"/>
                </a:cubicBezTo>
                <a:cubicBezTo>
                  <a:pt x="38193" y="54502"/>
                  <a:pt x="47250" y="49277"/>
                  <a:pt x="52127" y="40853"/>
                </a:cubicBezTo>
                <a:lnTo>
                  <a:pt x="52159" y="40790"/>
                </a:lnTo>
                <a:cubicBezTo>
                  <a:pt x="55136" y="35596"/>
                  <a:pt x="55453" y="31447"/>
                  <a:pt x="55738" y="27394"/>
                </a:cubicBezTo>
                <a:cubicBezTo>
                  <a:pt x="56118" y="22327"/>
                  <a:pt x="56466" y="17513"/>
                  <a:pt x="61881" y="11813"/>
                </a:cubicBezTo>
                <a:cubicBezTo>
                  <a:pt x="66157" y="7252"/>
                  <a:pt x="71984" y="4719"/>
                  <a:pt x="78254" y="4719"/>
                </a:cubicBezTo>
                <a:cubicBezTo>
                  <a:pt x="84303" y="4719"/>
                  <a:pt x="89940" y="7094"/>
                  <a:pt x="94184" y="11369"/>
                </a:cubicBezTo>
                <a:lnTo>
                  <a:pt x="100391" y="11369"/>
                </a:lnTo>
                <a:cubicBezTo>
                  <a:pt x="95324" y="4276"/>
                  <a:pt x="87027" y="0"/>
                  <a:pt x="78254" y="0"/>
                </a:cubicBezTo>
                <a:cubicBezTo>
                  <a:pt x="68627" y="0"/>
                  <a:pt x="59601" y="5131"/>
                  <a:pt x="54724" y="13459"/>
                </a:cubicBezTo>
                <a:cubicBezTo>
                  <a:pt x="51621" y="18748"/>
                  <a:pt x="51304" y="22992"/>
                  <a:pt x="50987" y="27077"/>
                </a:cubicBezTo>
                <a:cubicBezTo>
                  <a:pt x="50639" y="32081"/>
                  <a:pt x="50291" y="36831"/>
                  <a:pt x="45065" y="42500"/>
                </a:cubicBezTo>
                <a:cubicBezTo>
                  <a:pt x="40822" y="47124"/>
                  <a:pt x="34773" y="49752"/>
                  <a:pt x="28502" y="49752"/>
                </a:cubicBezTo>
                <a:cubicBezTo>
                  <a:pt x="22232" y="49752"/>
                  <a:pt x="16183" y="47124"/>
                  <a:pt x="11939" y="42500"/>
                </a:cubicBezTo>
                <a:cubicBezTo>
                  <a:pt x="3959" y="33854"/>
                  <a:pt x="4054" y="20363"/>
                  <a:pt x="12129" y="11813"/>
                </a:cubicBezTo>
                <a:cubicBezTo>
                  <a:pt x="16436" y="7252"/>
                  <a:pt x="22232" y="4719"/>
                  <a:pt x="28502" y="4719"/>
                </a:cubicBezTo>
                <a:cubicBezTo>
                  <a:pt x="34551" y="4719"/>
                  <a:pt x="40188" y="7094"/>
                  <a:pt x="44463" y="11369"/>
                </a:cubicBezTo>
                <a:lnTo>
                  <a:pt x="50671" y="11369"/>
                </a:lnTo>
                <a:cubicBezTo>
                  <a:pt x="45572" y="4276"/>
                  <a:pt x="37275" y="0"/>
                  <a:pt x="28502" y="0"/>
                </a:cubicBezTo>
                <a:close/>
              </a:path>
            </a:pathLst>
          </a:custGeom>
          <a:solidFill>
            <a:srgbClr val="C4C4C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84232" tIns="184232" rIns="184232" bIns="184232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black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170" name="Google Shape;2432;p28">
            <a:extLst>
              <a:ext uri="{FF2B5EF4-FFF2-40B4-BE49-F238E27FC236}">
                <a16:creationId xmlns:a16="http://schemas.microsoft.com/office/drawing/2014/main" id="{2302F110-F0C5-414C-A0D2-967D8CBDB32F}"/>
              </a:ext>
            </a:extLst>
          </p:cNvPr>
          <p:cNvSpPr txBox="1"/>
          <p:nvPr/>
        </p:nvSpPr>
        <p:spPr>
          <a:xfrm>
            <a:off x="11271807" y="7630019"/>
            <a:ext cx="6660399" cy="2225278"/>
          </a:xfrm>
          <a:prstGeom prst="rect">
            <a:avLst/>
          </a:prstGeom>
          <a:noFill/>
          <a:ln>
            <a:noFill/>
          </a:ln>
        </p:spPr>
        <p:txBody>
          <a:bodyPr spcFirstLastPara="1" lIns="138177" tIns="138177" rIns="138177" bIns="138177" anchor="ctr"/>
          <a:lstStyle/>
          <a:p>
            <a:pPr algn="ctr" eaLnBrk="0" fontAlgn="base" hangingPunct="0">
              <a:defRPr/>
            </a:pPr>
            <a:r>
              <a:rPr lang="en-US" sz="29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Erkin</a:t>
            </a:r>
            <a:r>
              <a:rPr lang="en-US" sz="29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mavzulardagi</a:t>
            </a:r>
            <a:r>
              <a:rPr lang="en-US" sz="29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insholar</a:t>
            </a:r>
            <a:r>
              <a:rPr lang="en-US" sz="29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adabiyot</a:t>
            </a:r>
            <a:r>
              <a:rPr lang="en-US" sz="29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fani</a:t>
            </a:r>
            <a:r>
              <a:rPr lang="en-US" sz="29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dasturida</a:t>
            </a:r>
            <a:r>
              <a:rPr lang="en-US" sz="29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qayd</a:t>
            </a:r>
            <a:r>
              <a:rPr lang="en-US" sz="29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etilmagan</a:t>
            </a:r>
            <a:r>
              <a:rPr lang="en-US" sz="29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9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o‘quvchining</a:t>
            </a:r>
            <a:r>
              <a:rPr lang="en-US" sz="29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ma’lum</a:t>
            </a:r>
            <a:r>
              <a:rPr lang="en-US" sz="29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sz="29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mavzuga</a:t>
            </a:r>
            <a:r>
              <a:rPr lang="en-US" sz="29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oid</a:t>
            </a:r>
            <a:r>
              <a:rPr lang="en-US" sz="29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bilimlari</a:t>
            </a:r>
            <a:r>
              <a:rPr lang="en-US" sz="29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9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axloqiy-tarbiyaviy</a:t>
            </a:r>
            <a:r>
              <a:rPr lang="en-US" sz="29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9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ijtimoiysiyosiy</a:t>
            </a:r>
            <a:r>
              <a:rPr lang="en-US" sz="29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dunyoqarashi</a:t>
            </a:r>
            <a:r>
              <a:rPr lang="en-US" sz="29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9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fikr</a:t>
            </a:r>
            <a:r>
              <a:rPr lang="en-US" sz="29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9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mulohazalarini</a:t>
            </a:r>
            <a:r>
              <a:rPr lang="en-US" sz="29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aks</a:t>
            </a:r>
            <a:r>
              <a:rPr lang="en-US" sz="29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ettiruvchi</a:t>
            </a:r>
            <a:r>
              <a:rPr lang="en-US" sz="29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insholar</a:t>
            </a:r>
            <a:r>
              <a:rPr lang="en-US" sz="29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erkin</a:t>
            </a:r>
            <a:r>
              <a:rPr lang="en-US" sz="29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mavzudagi</a:t>
            </a:r>
            <a:r>
              <a:rPr lang="en-US" sz="29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insholardir</a:t>
            </a:r>
            <a:r>
              <a:rPr lang="en-US" sz="29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900" dirty="0">
              <a:solidFill>
                <a:srgbClr val="002060"/>
              </a:solidFill>
              <a:latin typeface="Arial" panose="020B0604020202020204" pitchFamily="34" charset="0"/>
              <a:ea typeface="Fira Sans Medium"/>
              <a:cs typeface="Arial" panose="020B0604020202020204" pitchFamily="34" charset="0"/>
              <a:sym typeface="Fira Sans Medium"/>
            </a:endParaRPr>
          </a:p>
        </p:txBody>
      </p:sp>
      <p:pic>
        <p:nvPicPr>
          <p:cNvPr id="27673" name="Рисунок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4775" y="4348048"/>
            <a:ext cx="1923780" cy="19352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74" name="Рисунок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5775" y="4335542"/>
            <a:ext cx="2162789" cy="1730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75" name="Рисунок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0337" y="4350544"/>
            <a:ext cx="1663683" cy="18802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76" name="Рисунок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23322" y="4348045"/>
            <a:ext cx="2214340" cy="17527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77" name="Рисунок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34206" y="4118016"/>
            <a:ext cx="2019852" cy="20727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" name="Graphic 2">
            <a:extLst>
              <a:ext uri="{FF2B5EF4-FFF2-40B4-BE49-F238E27FC236}">
                <a16:creationId xmlns:a16="http://schemas.microsoft.com/office/drawing/2014/main" id="{76A52191-FD1A-9166-1A5F-0043D12A20D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0" y="-85720"/>
            <a:ext cx="17995900" cy="1447801"/>
          </a:xfrm>
          <a:prstGeom prst="rect">
            <a:avLst/>
          </a:prstGeom>
        </p:spPr>
      </p:pic>
      <p:pic>
        <p:nvPicPr>
          <p:cNvPr id="54" name="Рисунок 53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2" y="186274"/>
            <a:ext cx="2362200" cy="923081"/>
          </a:xfrm>
          <a:prstGeom prst="rect">
            <a:avLst/>
          </a:prstGeom>
        </p:spPr>
      </p:pic>
      <p:pic>
        <p:nvPicPr>
          <p:cNvPr id="55" name="Рисунок 5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8" y="217089"/>
            <a:ext cx="3325188" cy="923081"/>
          </a:xfrm>
          <a:prstGeom prst="rect">
            <a:avLst/>
          </a:prstGeom>
        </p:spPr>
      </p:pic>
      <p:sp>
        <p:nvSpPr>
          <p:cNvPr id="56" name="Google Shape;2432;p28">
            <a:extLst>
              <a:ext uri="{FF2B5EF4-FFF2-40B4-BE49-F238E27FC236}">
                <a16:creationId xmlns:a16="http://schemas.microsoft.com/office/drawing/2014/main" id="{2302F110-F0C5-414C-A0D2-967D8CBDB32F}"/>
              </a:ext>
            </a:extLst>
          </p:cNvPr>
          <p:cNvSpPr txBox="1"/>
          <p:nvPr/>
        </p:nvSpPr>
        <p:spPr>
          <a:xfrm>
            <a:off x="5090251" y="7619463"/>
            <a:ext cx="6165546" cy="2225278"/>
          </a:xfrm>
          <a:prstGeom prst="rect">
            <a:avLst/>
          </a:prstGeom>
          <a:noFill/>
          <a:ln>
            <a:noFill/>
          </a:ln>
        </p:spPr>
        <p:txBody>
          <a:bodyPr spcFirstLastPara="1" lIns="138177" tIns="138177" rIns="138177" bIns="138177" anchor="ctr"/>
          <a:lstStyle/>
          <a:p>
            <a:pPr algn="ctr" eaLnBrk="0" fontAlgn="base" hangingPunct="0">
              <a:defRPr/>
            </a:pPr>
            <a:r>
              <a:rPr lang="en-US" sz="29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Adabiy-ijodiy</a:t>
            </a:r>
            <a:r>
              <a:rPr lang="en-US" sz="29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mavzulardagi</a:t>
            </a:r>
            <a:r>
              <a:rPr lang="en-US" sz="29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insholarga</a:t>
            </a:r>
            <a:r>
              <a:rPr lang="en-US" sz="29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adabiyot</a:t>
            </a:r>
            <a:r>
              <a:rPr lang="en-US" sz="29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darslarida</a:t>
            </a:r>
            <a:r>
              <a:rPr lang="en-US" sz="29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o‘tilgan</a:t>
            </a:r>
            <a:r>
              <a:rPr lang="en-US" sz="29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ma’lumotlarga</a:t>
            </a:r>
            <a:r>
              <a:rPr lang="en-US" sz="29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o‘quvchining</a:t>
            </a:r>
            <a:r>
              <a:rPr lang="en-US" sz="29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ijodiy</a:t>
            </a:r>
            <a:r>
              <a:rPr lang="en-US" sz="29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munosabati</a:t>
            </a:r>
            <a:r>
              <a:rPr lang="en-US" sz="29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29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shaxsiy</a:t>
            </a:r>
            <a:r>
              <a:rPr lang="en-US" sz="29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fikrlari</a:t>
            </a:r>
            <a:r>
              <a:rPr lang="en-US" sz="29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sz="29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qo‘shib</a:t>
            </a:r>
            <a:r>
              <a:rPr lang="en-US" sz="29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ifodalanadigan</a:t>
            </a:r>
            <a:r>
              <a:rPr lang="en-US" sz="29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insholar</a:t>
            </a:r>
            <a:r>
              <a:rPr lang="en-US" sz="29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kiradi</a:t>
            </a:r>
            <a:r>
              <a:rPr lang="en-US" sz="29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900" dirty="0">
              <a:solidFill>
                <a:srgbClr val="002060"/>
              </a:solidFill>
              <a:latin typeface="Arial" panose="020B0604020202020204" pitchFamily="34" charset="0"/>
              <a:ea typeface="Fira Sans Medium"/>
              <a:cs typeface="Arial" panose="020B0604020202020204" pitchFamily="34" charset="0"/>
              <a:sym typeface="Fira Sans Medium"/>
            </a:endParaRPr>
          </a:p>
        </p:txBody>
      </p:sp>
    </p:spTree>
    <p:extLst>
      <p:ext uri="{BB962C8B-B14F-4D97-AF65-F5344CB8AC3E}">
        <p14:creationId xmlns:p14="http://schemas.microsoft.com/office/powerpoint/2010/main" val="13150636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78" name="Google Shape;1478;p45"/>
          <p:cNvGrpSpPr/>
          <p:nvPr/>
        </p:nvGrpSpPr>
        <p:grpSpPr>
          <a:xfrm>
            <a:off x="1388640" y="2491455"/>
            <a:ext cx="14154144" cy="7772400"/>
            <a:chOff x="-108022" y="1206525"/>
            <a:chExt cx="2759140" cy="1797275"/>
          </a:xfrm>
        </p:grpSpPr>
        <p:sp>
          <p:nvSpPr>
            <p:cNvPr id="1479" name="Google Shape;1479;p45"/>
            <p:cNvSpPr/>
            <p:nvPr/>
          </p:nvSpPr>
          <p:spPr>
            <a:xfrm>
              <a:off x="1608525" y="1336900"/>
              <a:ext cx="1036457" cy="247975"/>
            </a:xfrm>
            <a:custGeom>
              <a:avLst/>
              <a:gdLst/>
              <a:ahLst/>
              <a:cxnLst/>
              <a:rect l="l" t="t" r="r" b="b"/>
              <a:pathLst>
                <a:path w="31755" h="9919" extrusionOk="0">
                  <a:moveTo>
                    <a:pt x="0" y="1"/>
                  </a:moveTo>
                  <a:lnTo>
                    <a:pt x="0" y="9918"/>
                  </a:lnTo>
                  <a:lnTo>
                    <a:pt x="26789" y="9918"/>
                  </a:lnTo>
                  <a:cubicBezTo>
                    <a:pt x="29516" y="9918"/>
                    <a:pt x="31754" y="7692"/>
                    <a:pt x="31754" y="4954"/>
                  </a:cubicBezTo>
                  <a:cubicBezTo>
                    <a:pt x="31754" y="2179"/>
                    <a:pt x="29516" y="1"/>
                    <a:pt x="26789" y="1"/>
                  </a:cubicBezTo>
                  <a:close/>
                </a:path>
              </a:pathLst>
            </a:custGeom>
            <a:solidFill>
              <a:srgbClr val="F3F3F3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3300"/>
            </a:p>
          </p:txBody>
        </p:sp>
        <p:sp>
          <p:nvSpPr>
            <p:cNvPr id="1480" name="Google Shape;1480;p45"/>
            <p:cNvSpPr/>
            <p:nvPr/>
          </p:nvSpPr>
          <p:spPr>
            <a:xfrm>
              <a:off x="-105194" y="1583650"/>
              <a:ext cx="1137169" cy="247975"/>
            </a:xfrm>
            <a:custGeom>
              <a:avLst/>
              <a:gdLst/>
              <a:ahLst/>
              <a:cxnLst/>
              <a:rect l="l" t="t" r="r" b="b"/>
              <a:pathLst>
                <a:path w="31802" h="9919" extrusionOk="0">
                  <a:moveTo>
                    <a:pt x="4965" y="1"/>
                  </a:moveTo>
                  <a:cubicBezTo>
                    <a:pt x="2227" y="1"/>
                    <a:pt x="0" y="2227"/>
                    <a:pt x="0" y="4966"/>
                  </a:cubicBezTo>
                  <a:cubicBezTo>
                    <a:pt x="0" y="7740"/>
                    <a:pt x="2227" y="9919"/>
                    <a:pt x="4965" y="9919"/>
                  </a:cubicBezTo>
                  <a:lnTo>
                    <a:pt x="31802" y="9919"/>
                  </a:lnTo>
                  <a:lnTo>
                    <a:pt x="31802" y="1"/>
                  </a:lnTo>
                  <a:close/>
                </a:path>
              </a:pathLst>
            </a:custGeom>
            <a:solidFill>
              <a:srgbClr val="F3F3F3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3300" dirty="0"/>
            </a:p>
          </p:txBody>
        </p:sp>
        <p:sp>
          <p:nvSpPr>
            <p:cNvPr id="1481" name="Google Shape;1481;p45"/>
            <p:cNvSpPr/>
            <p:nvPr/>
          </p:nvSpPr>
          <p:spPr>
            <a:xfrm>
              <a:off x="-108022" y="2299006"/>
              <a:ext cx="1123249" cy="248250"/>
            </a:xfrm>
            <a:custGeom>
              <a:avLst/>
              <a:gdLst/>
              <a:ahLst/>
              <a:cxnLst/>
              <a:rect l="l" t="t" r="r" b="b"/>
              <a:pathLst>
                <a:path w="31802" h="9930" extrusionOk="0">
                  <a:moveTo>
                    <a:pt x="4965" y="0"/>
                  </a:moveTo>
                  <a:cubicBezTo>
                    <a:pt x="2227" y="0"/>
                    <a:pt x="0" y="2238"/>
                    <a:pt x="0" y="4965"/>
                  </a:cubicBezTo>
                  <a:cubicBezTo>
                    <a:pt x="0" y="7691"/>
                    <a:pt x="2227" y="9930"/>
                    <a:pt x="4965" y="9930"/>
                  </a:cubicBezTo>
                  <a:lnTo>
                    <a:pt x="31802" y="9930"/>
                  </a:lnTo>
                  <a:lnTo>
                    <a:pt x="31802" y="0"/>
                  </a:lnTo>
                  <a:close/>
                </a:path>
              </a:pathLst>
            </a:custGeom>
            <a:solidFill>
              <a:srgbClr val="F3F3F3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3800" b="1" dirty="0">
                <a:solidFill>
                  <a:srgbClr val="1F295C"/>
                </a:solidFill>
              </a:endParaRPr>
            </a:p>
          </p:txBody>
        </p:sp>
        <p:sp>
          <p:nvSpPr>
            <p:cNvPr id="1482" name="Google Shape;1482;p45"/>
            <p:cNvSpPr/>
            <p:nvPr/>
          </p:nvSpPr>
          <p:spPr>
            <a:xfrm>
              <a:off x="1608525" y="2009000"/>
              <a:ext cx="1042593" cy="247975"/>
            </a:xfrm>
            <a:custGeom>
              <a:avLst/>
              <a:gdLst/>
              <a:ahLst/>
              <a:cxnLst/>
              <a:rect l="l" t="t" r="r" b="b"/>
              <a:pathLst>
                <a:path w="31755" h="9919" extrusionOk="0">
                  <a:moveTo>
                    <a:pt x="0" y="1"/>
                  </a:moveTo>
                  <a:lnTo>
                    <a:pt x="0" y="9919"/>
                  </a:lnTo>
                  <a:lnTo>
                    <a:pt x="26789" y="9919"/>
                  </a:lnTo>
                  <a:cubicBezTo>
                    <a:pt x="29516" y="9919"/>
                    <a:pt x="31754" y="7692"/>
                    <a:pt x="31754" y="4966"/>
                  </a:cubicBezTo>
                  <a:cubicBezTo>
                    <a:pt x="31754" y="2239"/>
                    <a:pt x="29516" y="1"/>
                    <a:pt x="26789" y="1"/>
                  </a:cubicBezTo>
                  <a:close/>
                </a:path>
              </a:pathLst>
            </a:custGeom>
            <a:solidFill>
              <a:srgbClr val="F3F3F3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3300"/>
            </a:p>
          </p:txBody>
        </p:sp>
        <p:sp>
          <p:nvSpPr>
            <p:cNvPr id="1483" name="Google Shape;1483;p45"/>
            <p:cNvSpPr/>
            <p:nvPr/>
          </p:nvSpPr>
          <p:spPr>
            <a:xfrm>
              <a:off x="1608525" y="2708500"/>
              <a:ext cx="1036457" cy="247975"/>
            </a:xfrm>
            <a:custGeom>
              <a:avLst/>
              <a:gdLst/>
              <a:ahLst/>
              <a:cxnLst/>
              <a:rect l="l" t="t" r="r" b="b"/>
              <a:pathLst>
                <a:path w="31755" h="9919" extrusionOk="0">
                  <a:moveTo>
                    <a:pt x="0" y="0"/>
                  </a:moveTo>
                  <a:lnTo>
                    <a:pt x="0" y="9918"/>
                  </a:lnTo>
                  <a:lnTo>
                    <a:pt x="26789" y="9918"/>
                  </a:lnTo>
                  <a:cubicBezTo>
                    <a:pt x="29516" y="9918"/>
                    <a:pt x="31754" y="7692"/>
                    <a:pt x="31754" y="4965"/>
                  </a:cubicBezTo>
                  <a:cubicBezTo>
                    <a:pt x="31754" y="2239"/>
                    <a:pt x="29516" y="0"/>
                    <a:pt x="26789" y="0"/>
                  </a:cubicBezTo>
                  <a:close/>
                </a:path>
              </a:pathLst>
            </a:custGeom>
            <a:solidFill>
              <a:srgbClr val="F3F3F3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pPr algn="ctr"/>
              <a:r>
                <a:rPr lang="en-US" sz="2400" b="1" dirty="0" err="1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ertak</a:t>
              </a:r>
              <a:r>
                <a:rPr lang="en-US" sz="2400" b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- </a:t>
              </a:r>
              <a:r>
                <a:rPr lang="en-US" sz="2400" b="1" dirty="0" err="1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insho</a:t>
              </a:r>
              <a:endParaRPr lang="ru-RU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algn="ctr"/>
              <a:endParaRPr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484" name="Google Shape;1484;p45"/>
            <p:cNvSpPr/>
            <p:nvPr/>
          </p:nvSpPr>
          <p:spPr>
            <a:xfrm>
              <a:off x="1031950" y="2576925"/>
              <a:ext cx="576600" cy="177425"/>
            </a:xfrm>
            <a:custGeom>
              <a:avLst/>
              <a:gdLst/>
              <a:ahLst/>
              <a:cxnLst/>
              <a:rect l="l" t="t" r="r" b="b"/>
              <a:pathLst>
                <a:path w="23064" h="7097" extrusionOk="0">
                  <a:moveTo>
                    <a:pt x="13491" y="1"/>
                  </a:moveTo>
                  <a:lnTo>
                    <a:pt x="1" y="1894"/>
                  </a:lnTo>
                  <a:lnTo>
                    <a:pt x="9574" y="7097"/>
                  </a:lnTo>
                  <a:lnTo>
                    <a:pt x="23063" y="5216"/>
                  </a:lnTo>
                  <a:lnTo>
                    <a:pt x="13491" y="1"/>
                  </a:lnTo>
                  <a:close/>
                </a:path>
              </a:pathLst>
            </a:custGeom>
            <a:solidFill>
              <a:srgbClr val="6FC1BC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3300"/>
            </a:p>
          </p:txBody>
        </p:sp>
        <p:sp>
          <p:nvSpPr>
            <p:cNvPr id="1485" name="Google Shape;1485;p45"/>
            <p:cNvSpPr/>
            <p:nvPr/>
          </p:nvSpPr>
          <p:spPr>
            <a:xfrm>
              <a:off x="1031950" y="2624250"/>
              <a:ext cx="239350" cy="379550"/>
            </a:xfrm>
            <a:custGeom>
              <a:avLst/>
              <a:gdLst/>
              <a:ahLst/>
              <a:cxnLst/>
              <a:rect l="l" t="t" r="r" b="b"/>
              <a:pathLst>
                <a:path w="9574" h="15182" extrusionOk="0">
                  <a:moveTo>
                    <a:pt x="1" y="1"/>
                  </a:moveTo>
                  <a:lnTo>
                    <a:pt x="1" y="9966"/>
                  </a:lnTo>
                  <a:lnTo>
                    <a:pt x="9526" y="15181"/>
                  </a:lnTo>
                  <a:lnTo>
                    <a:pt x="9574" y="5204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2D9BB8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3300"/>
            </a:p>
          </p:txBody>
        </p:sp>
        <p:sp>
          <p:nvSpPr>
            <p:cNvPr id="1486" name="Google Shape;1486;p45"/>
            <p:cNvSpPr/>
            <p:nvPr/>
          </p:nvSpPr>
          <p:spPr>
            <a:xfrm>
              <a:off x="1270075" y="2707300"/>
              <a:ext cx="338475" cy="296500"/>
            </a:xfrm>
            <a:custGeom>
              <a:avLst/>
              <a:gdLst/>
              <a:ahLst/>
              <a:cxnLst/>
              <a:rect l="l" t="t" r="r" b="b"/>
              <a:pathLst>
                <a:path w="13539" h="11860" extrusionOk="0">
                  <a:moveTo>
                    <a:pt x="13538" y="1"/>
                  </a:moveTo>
                  <a:lnTo>
                    <a:pt x="49" y="1882"/>
                  </a:lnTo>
                  <a:lnTo>
                    <a:pt x="1" y="11859"/>
                  </a:lnTo>
                  <a:lnTo>
                    <a:pt x="1" y="11859"/>
                  </a:lnTo>
                  <a:lnTo>
                    <a:pt x="13491" y="9919"/>
                  </a:lnTo>
                  <a:lnTo>
                    <a:pt x="13538" y="1"/>
                  </a:lnTo>
                  <a:close/>
                </a:path>
              </a:pathLst>
            </a:custGeom>
            <a:solidFill>
              <a:srgbClr val="087A92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3300"/>
            </a:p>
          </p:txBody>
        </p:sp>
        <p:sp>
          <p:nvSpPr>
            <p:cNvPr id="1487" name="Google Shape;1487;p45"/>
            <p:cNvSpPr/>
            <p:nvPr/>
          </p:nvSpPr>
          <p:spPr>
            <a:xfrm>
              <a:off x="1031950" y="2226000"/>
              <a:ext cx="576600" cy="177425"/>
            </a:xfrm>
            <a:custGeom>
              <a:avLst/>
              <a:gdLst/>
              <a:ahLst/>
              <a:cxnLst/>
              <a:rect l="l" t="t" r="r" b="b"/>
              <a:pathLst>
                <a:path w="23064" h="7097" extrusionOk="0">
                  <a:moveTo>
                    <a:pt x="13491" y="0"/>
                  </a:moveTo>
                  <a:lnTo>
                    <a:pt x="1" y="1894"/>
                  </a:lnTo>
                  <a:lnTo>
                    <a:pt x="9574" y="7097"/>
                  </a:lnTo>
                  <a:lnTo>
                    <a:pt x="23063" y="5168"/>
                  </a:lnTo>
                  <a:lnTo>
                    <a:pt x="13491" y="0"/>
                  </a:lnTo>
                  <a:close/>
                </a:path>
              </a:pathLst>
            </a:custGeom>
            <a:solidFill>
              <a:srgbClr val="E3C7A3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3300"/>
            </a:p>
          </p:txBody>
        </p:sp>
        <p:sp>
          <p:nvSpPr>
            <p:cNvPr id="1488" name="Google Shape;1488;p45"/>
            <p:cNvSpPr/>
            <p:nvPr/>
          </p:nvSpPr>
          <p:spPr>
            <a:xfrm>
              <a:off x="1031950" y="2273325"/>
              <a:ext cx="239350" cy="378050"/>
            </a:xfrm>
            <a:custGeom>
              <a:avLst/>
              <a:gdLst/>
              <a:ahLst/>
              <a:cxnLst/>
              <a:rect l="l" t="t" r="r" b="b"/>
              <a:pathLst>
                <a:path w="9574" h="15122" extrusionOk="0">
                  <a:moveTo>
                    <a:pt x="1" y="1"/>
                  </a:moveTo>
                  <a:lnTo>
                    <a:pt x="1" y="9918"/>
                  </a:lnTo>
                  <a:lnTo>
                    <a:pt x="9526" y="15121"/>
                  </a:lnTo>
                  <a:lnTo>
                    <a:pt x="9574" y="5204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D0AA84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3300"/>
            </a:p>
          </p:txBody>
        </p:sp>
        <p:sp>
          <p:nvSpPr>
            <p:cNvPr id="1489" name="Google Shape;1489;p45"/>
            <p:cNvSpPr/>
            <p:nvPr/>
          </p:nvSpPr>
          <p:spPr>
            <a:xfrm>
              <a:off x="1270075" y="2355175"/>
              <a:ext cx="338475" cy="296200"/>
            </a:xfrm>
            <a:custGeom>
              <a:avLst/>
              <a:gdLst/>
              <a:ahLst/>
              <a:cxnLst/>
              <a:rect l="l" t="t" r="r" b="b"/>
              <a:pathLst>
                <a:path w="13539" h="11848" extrusionOk="0">
                  <a:moveTo>
                    <a:pt x="13538" y="1"/>
                  </a:moveTo>
                  <a:lnTo>
                    <a:pt x="49" y="1930"/>
                  </a:lnTo>
                  <a:lnTo>
                    <a:pt x="1" y="11847"/>
                  </a:lnTo>
                  <a:lnTo>
                    <a:pt x="13491" y="9966"/>
                  </a:lnTo>
                  <a:lnTo>
                    <a:pt x="13538" y="1"/>
                  </a:lnTo>
                  <a:close/>
                </a:path>
              </a:pathLst>
            </a:custGeom>
            <a:solidFill>
              <a:srgbClr val="D88462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3300"/>
            </a:p>
          </p:txBody>
        </p:sp>
        <p:sp>
          <p:nvSpPr>
            <p:cNvPr id="1490" name="Google Shape;1490;p45"/>
            <p:cNvSpPr/>
            <p:nvPr/>
          </p:nvSpPr>
          <p:spPr>
            <a:xfrm>
              <a:off x="1031950" y="1877450"/>
              <a:ext cx="576600" cy="177425"/>
            </a:xfrm>
            <a:custGeom>
              <a:avLst/>
              <a:gdLst/>
              <a:ahLst/>
              <a:cxnLst/>
              <a:rect l="l" t="t" r="r" b="b"/>
              <a:pathLst>
                <a:path w="23064" h="7097" extrusionOk="0">
                  <a:moveTo>
                    <a:pt x="13491" y="0"/>
                  </a:moveTo>
                  <a:lnTo>
                    <a:pt x="1" y="1893"/>
                  </a:lnTo>
                  <a:lnTo>
                    <a:pt x="9574" y="7096"/>
                  </a:lnTo>
                  <a:lnTo>
                    <a:pt x="23063" y="5215"/>
                  </a:lnTo>
                  <a:lnTo>
                    <a:pt x="13491" y="0"/>
                  </a:lnTo>
                  <a:close/>
                </a:path>
              </a:pathLst>
            </a:custGeom>
            <a:solidFill>
              <a:srgbClr val="FFE594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3300"/>
            </a:p>
          </p:txBody>
        </p:sp>
        <p:sp>
          <p:nvSpPr>
            <p:cNvPr id="1491" name="Google Shape;1491;p45"/>
            <p:cNvSpPr/>
            <p:nvPr/>
          </p:nvSpPr>
          <p:spPr>
            <a:xfrm>
              <a:off x="1031950" y="1924775"/>
              <a:ext cx="239350" cy="379525"/>
            </a:xfrm>
            <a:custGeom>
              <a:avLst/>
              <a:gdLst/>
              <a:ahLst/>
              <a:cxnLst/>
              <a:rect l="l" t="t" r="r" b="b"/>
              <a:pathLst>
                <a:path w="9574" h="15181" extrusionOk="0">
                  <a:moveTo>
                    <a:pt x="1" y="0"/>
                  </a:moveTo>
                  <a:lnTo>
                    <a:pt x="1" y="9966"/>
                  </a:lnTo>
                  <a:lnTo>
                    <a:pt x="9526" y="15181"/>
                  </a:lnTo>
                  <a:lnTo>
                    <a:pt x="9574" y="5203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FFC768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3300"/>
            </a:p>
          </p:txBody>
        </p:sp>
        <p:sp>
          <p:nvSpPr>
            <p:cNvPr id="1492" name="Google Shape;1492;p45"/>
            <p:cNvSpPr/>
            <p:nvPr/>
          </p:nvSpPr>
          <p:spPr>
            <a:xfrm>
              <a:off x="1270075" y="2006625"/>
              <a:ext cx="337275" cy="297675"/>
            </a:xfrm>
            <a:custGeom>
              <a:avLst/>
              <a:gdLst/>
              <a:ahLst/>
              <a:cxnLst/>
              <a:rect l="l" t="t" r="r" b="b"/>
              <a:pathLst>
                <a:path w="13491" h="11907" extrusionOk="0">
                  <a:moveTo>
                    <a:pt x="13491" y="1"/>
                  </a:moveTo>
                  <a:lnTo>
                    <a:pt x="1" y="1977"/>
                  </a:lnTo>
                  <a:lnTo>
                    <a:pt x="49" y="11907"/>
                  </a:lnTo>
                  <a:lnTo>
                    <a:pt x="13491" y="9966"/>
                  </a:lnTo>
                  <a:lnTo>
                    <a:pt x="13491" y="1"/>
                  </a:lnTo>
                  <a:close/>
                </a:path>
              </a:pathLst>
            </a:custGeom>
            <a:solidFill>
              <a:srgbClr val="F2A150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3300"/>
            </a:p>
          </p:txBody>
        </p:sp>
        <p:sp>
          <p:nvSpPr>
            <p:cNvPr id="1493" name="Google Shape;1493;p45"/>
            <p:cNvSpPr/>
            <p:nvPr/>
          </p:nvSpPr>
          <p:spPr>
            <a:xfrm>
              <a:off x="1031950" y="1537825"/>
              <a:ext cx="576600" cy="177425"/>
            </a:xfrm>
            <a:custGeom>
              <a:avLst/>
              <a:gdLst/>
              <a:ahLst/>
              <a:cxnLst/>
              <a:rect l="l" t="t" r="r" b="b"/>
              <a:pathLst>
                <a:path w="23064" h="7097" extrusionOk="0">
                  <a:moveTo>
                    <a:pt x="13491" y="0"/>
                  </a:moveTo>
                  <a:lnTo>
                    <a:pt x="1" y="1881"/>
                  </a:lnTo>
                  <a:lnTo>
                    <a:pt x="9574" y="7096"/>
                  </a:lnTo>
                  <a:lnTo>
                    <a:pt x="23063" y="5156"/>
                  </a:lnTo>
                  <a:lnTo>
                    <a:pt x="13491" y="0"/>
                  </a:lnTo>
                  <a:close/>
                </a:path>
              </a:pathLst>
            </a:custGeom>
            <a:solidFill>
              <a:srgbClr val="A1D8D8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3300"/>
            </a:p>
          </p:txBody>
        </p:sp>
        <p:sp>
          <p:nvSpPr>
            <p:cNvPr id="1494" name="Google Shape;1494;p45"/>
            <p:cNvSpPr/>
            <p:nvPr/>
          </p:nvSpPr>
          <p:spPr>
            <a:xfrm>
              <a:off x="1031950" y="1584850"/>
              <a:ext cx="239350" cy="378350"/>
            </a:xfrm>
            <a:custGeom>
              <a:avLst/>
              <a:gdLst/>
              <a:ahLst/>
              <a:cxnLst/>
              <a:rect l="l" t="t" r="r" b="b"/>
              <a:pathLst>
                <a:path w="9574" h="15134" extrusionOk="0">
                  <a:moveTo>
                    <a:pt x="1" y="0"/>
                  </a:moveTo>
                  <a:lnTo>
                    <a:pt x="1" y="9978"/>
                  </a:lnTo>
                  <a:lnTo>
                    <a:pt x="9526" y="15133"/>
                  </a:lnTo>
                  <a:lnTo>
                    <a:pt x="9574" y="5215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54C4C8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3300"/>
            </a:p>
          </p:txBody>
        </p:sp>
        <p:sp>
          <p:nvSpPr>
            <p:cNvPr id="1495" name="Google Shape;1495;p45"/>
            <p:cNvSpPr/>
            <p:nvPr/>
          </p:nvSpPr>
          <p:spPr>
            <a:xfrm>
              <a:off x="1270075" y="1666700"/>
              <a:ext cx="338475" cy="296500"/>
            </a:xfrm>
            <a:custGeom>
              <a:avLst/>
              <a:gdLst/>
              <a:ahLst/>
              <a:cxnLst/>
              <a:rect l="l" t="t" r="r" b="b"/>
              <a:pathLst>
                <a:path w="13539" h="11860" extrusionOk="0">
                  <a:moveTo>
                    <a:pt x="13538" y="1"/>
                  </a:moveTo>
                  <a:lnTo>
                    <a:pt x="49" y="1941"/>
                  </a:lnTo>
                  <a:lnTo>
                    <a:pt x="1" y="11859"/>
                  </a:lnTo>
                  <a:lnTo>
                    <a:pt x="1" y="11859"/>
                  </a:lnTo>
                  <a:lnTo>
                    <a:pt x="13491" y="9978"/>
                  </a:lnTo>
                  <a:lnTo>
                    <a:pt x="13538" y="1"/>
                  </a:lnTo>
                  <a:close/>
                </a:path>
              </a:pathLst>
            </a:custGeom>
            <a:solidFill>
              <a:srgbClr val="66758B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3300"/>
            </a:p>
          </p:txBody>
        </p:sp>
        <p:sp>
          <p:nvSpPr>
            <p:cNvPr id="1496" name="Google Shape;1496;p45"/>
            <p:cNvSpPr/>
            <p:nvPr/>
          </p:nvSpPr>
          <p:spPr>
            <a:xfrm>
              <a:off x="1031950" y="1206525"/>
              <a:ext cx="576600" cy="177425"/>
            </a:xfrm>
            <a:custGeom>
              <a:avLst/>
              <a:gdLst/>
              <a:ahLst/>
              <a:cxnLst/>
              <a:rect l="l" t="t" r="r" b="b"/>
              <a:pathLst>
                <a:path w="23064" h="7097" extrusionOk="0">
                  <a:moveTo>
                    <a:pt x="13491" y="1"/>
                  </a:moveTo>
                  <a:lnTo>
                    <a:pt x="1" y="1894"/>
                  </a:lnTo>
                  <a:lnTo>
                    <a:pt x="9574" y="7097"/>
                  </a:lnTo>
                  <a:lnTo>
                    <a:pt x="23063" y="5216"/>
                  </a:lnTo>
                  <a:lnTo>
                    <a:pt x="13491" y="1"/>
                  </a:ln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3300"/>
            </a:p>
          </p:txBody>
        </p:sp>
        <p:sp>
          <p:nvSpPr>
            <p:cNvPr id="1497" name="Google Shape;1497;p45"/>
            <p:cNvSpPr/>
            <p:nvPr/>
          </p:nvSpPr>
          <p:spPr>
            <a:xfrm>
              <a:off x="1031950" y="1253850"/>
              <a:ext cx="239350" cy="379550"/>
            </a:xfrm>
            <a:custGeom>
              <a:avLst/>
              <a:gdLst/>
              <a:ahLst/>
              <a:cxnLst/>
              <a:rect l="l" t="t" r="r" b="b"/>
              <a:pathLst>
                <a:path w="9574" h="15182" extrusionOk="0">
                  <a:moveTo>
                    <a:pt x="1" y="1"/>
                  </a:moveTo>
                  <a:lnTo>
                    <a:pt x="1" y="9966"/>
                  </a:lnTo>
                  <a:lnTo>
                    <a:pt x="9526" y="15181"/>
                  </a:lnTo>
                  <a:lnTo>
                    <a:pt x="9574" y="5204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3300"/>
            </a:p>
          </p:txBody>
        </p:sp>
        <p:sp>
          <p:nvSpPr>
            <p:cNvPr id="1498" name="Google Shape;1498;p45"/>
            <p:cNvSpPr/>
            <p:nvPr/>
          </p:nvSpPr>
          <p:spPr>
            <a:xfrm>
              <a:off x="1270075" y="1336900"/>
              <a:ext cx="338475" cy="296500"/>
            </a:xfrm>
            <a:custGeom>
              <a:avLst/>
              <a:gdLst/>
              <a:ahLst/>
              <a:cxnLst/>
              <a:rect l="l" t="t" r="r" b="b"/>
              <a:pathLst>
                <a:path w="13539" h="11860" extrusionOk="0">
                  <a:moveTo>
                    <a:pt x="13538" y="1"/>
                  </a:moveTo>
                  <a:lnTo>
                    <a:pt x="49" y="1882"/>
                  </a:lnTo>
                  <a:lnTo>
                    <a:pt x="1" y="11859"/>
                  </a:lnTo>
                  <a:lnTo>
                    <a:pt x="13491" y="9918"/>
                  </a:lnTo>
                  <a:lnTo>
                    <a:pt x="13538" y="1"/>
                  </a:ln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3300"/>
            </a:p>
          </p:txBody>
        </p:sp>
        <p:sp>
          <p:nvSpPr>
            <p:cNvPr id="1499" name="Google Shape;1499;p45"/>
            <p:cNvSpPr/>
            <p:nvPr/>
          </p:nvSpPr>
          <p:spPr>
            <a:xfrm>
              <a:off x="1031950" y="1206525"/>
              <a:ext cx="576600" cy="177425"/>
            </a:xfrm>
            <a:custGeom>
              <a:avLst/>
              <a:gdLst/>
              <a:ahLst/>
              <a:cxnLst/>
              <a:rect l="l" t="t" r="r" b="b"/>
              <a:pathLst>
                <a:path w="23064" h="7097" extrusionOk="0">
                  <a:moveTo>
                    <a:pt x="13491" y="1"/>
                  </a:moveTo>
                  <a:lnTo>
                    <a:pt x="1" y="1894"/>
                  </a:lnTo>
                  <a:lnTo>
                    <a:pt x="9574" y="7097"/>
                  </a:lnTo>
                  <a:lnTo>
                    <a:pt x="23063" y="5216"/>
                  </a:lnTo>
                  <a:lnTo>
                    <a:pt x="13491" y="1"/>
                  </a:lnTo>
                  <a:close/>
                </a:path>
              </a:pathLst>
            </a:custGeom>
            <a:solidFill>
              <a:srgbClr val="F6D5C7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3300"/>
            </a:p>
          </p:txBody>
        </p:sp>
        <p:sp>
          <p:nvSpPr>
            <p:cNvPr id="1500" name="Google Shape;1500;p45"/>
            <p:cNvSpPr/>
            <p:nvPr/>
          </p:nvSpPr>
          <p:spPr>
            <a:xfrm>
              <a:off x="1031950" y="1253850"/>
              <a:ext cx="239350" cy="379550"/>
            </a:xfrm>
            <a:custGeom>
              <a:avLst/>
              <a:gdLst/>
              <a:ahLst/>
              <a:cxnLst/>
              <a:rect l="l" t="t" r="r" b="b"/>
              <a:pathLst>
                <a:path w="9574" h="15182" extrusionOk="0">
                  <a:moveTo>
                    <a:pt x="1" y="1"/>
                  </a:moveTo>
                  <a:lnTo>
                    <a:pt x="1" y="9966"/>
                  </a:lnTo>
                  <a:lnTo>
                    <a:pt x="9526" y="15181"/>
                  </a:lnTo>
                  <a:lnTo>
                    <a:pt x="9574" y="5204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F3B4A8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3300"/>
            </a:p>
          </p:txBody>
        </p:sp>
        <p:sp>
          <p:nvSpPr>
            <p:cNvPr id="1501" name="Google Shape;1501;p45"/>
            <p:cNvSpPr/>
            <p:nvPr/>
          </p:nvSpPr>
          <p:spPr>
            <a:xfrm>
              <a:off x="1270075" y="1336900"/>
              <a:ext cx="338475" cy="296500"/>
            </a:xfrm>
            <a:custGeom>
              <a:avLst/>
              <a:gdLst/>
              <a:ahLst/>
              <a:cxnLst/>
              <a:rect l="l" t="t" r="r" b="b"/>
              <a:pathLst>
                <a:path w="13539" h="11860" extrusionOk="0">
                  <a:moveTo>
                    <a:pt x="13538" y="1"/>
                  </a:moveTo>
                  <a:lnTo>
                    <a:pt x="49" y="1882"/>
                  </a:lnTo>
                  <a:lnTo>
                    <a:pt x="1" y="11859"/>
                  </a:lnTo>
                  <a:lnTo>
                    <a:pt x="13491" y="9918"/>
                  </a:lnTo>
                  <a:lnTo>
                    <a:pt x="13538" y="1"/>
                  </a:lnTo>
                  <a:close/>
                </a:path>
              </a:pathLst>
            </a:custGeom>
            <a:solidFill>
              <a:srgbClr val="C4A4C3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3300"/>
            </a:p>
          </p:txBody>
        </p:sp>
        <p:sp>
          <p:nvSpPr>
            <p:cNvPr id="1502" name="Google Shape;1502;p45"/>
            <p:cNvSpPr/>
            <p:nvPr/>
          </p:nvSpPr>
          <p:spPr>
            <a:xfrm>
              <a:off x="1680550" y="1403875"/>
              <a:ext cx="92900" cy="107775"/>
            </a:xfrm>
            <a:custGeom>
              <a:avLst/>
              <a:gdLst/>
              <a:ahLst/>
              <a:cxnLst/>
              <a:rect l="l" t="t" r="r" b="b"/>
              <a:pathLst>
                <a:path w="3716" h="4311" extrusionOk="0">
                  <a:moveTo>
                    <a:pt x="1" y="0"/>
                  </a:moveTo>
                  <a:lnTo>
                    <a:pt x="1" y="4311"/>
                  </a:lnTo>
                  <a:lnTo>
                    <a:pt x="3715" y="2179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F3B4A8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3300"/>
            </a:p>
          </p:txBody>
        </p:sp>
        <p:sp>
          <p:nvSpPr>
            <p:cNvPr id="1503" name="Google Shape;1503;p45"/>
            <p:cNvSpPr/>
            <p:nvPr/>
          </p:nvSpPr>
          <p:spPr>
            <a:xfrm>
              <a:off x="875700" y="1664325"/>
              <a:ext cx="92875" cy="107775"/>
            </a:xfrm>
            <a:custGeom>
              <a:avLst/>
              <a:gdLst/>
              <a:ahLst/>
              <a:cxnLst/>
              <a:rect l="l" t="t" r="r" b="b"/>
              <a:pathLst>
                <a:path w="3715" h="4311" extrusionOk="0">
                  <a:moveTo>
                    <a:pt x="3715" y="0"/>
                  </a:moveTo>
                  <a:lnTo>
                    <a:pt x="0" y="2132"/>
                  </a:lnTo>
                  <a:lnTo>
                    <a:pt x="3715" y="4310"/>
                  </a:lnTo>
                  <a:lnTo>
                    <a:pt x="3715" y="0"/>
                  </a:lnTo>
                  <a:close/>
                </a:path>
              </a:pathLst>
            </a:custGeom>
            <a:solidFill>
              <a:srgbClr val="54C4C8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3300"/>
            </a:p>
          </p:txBody>
        </p:sp>
        <p:sp>
          <p:nvSpPr>
            <p:cNvPr id="1504" name="Google Shape;1504;p45"/>
            <p:cNvSpPr/>
            <p:nvPr/>
          </p:nvSpPr>
          <p:spPr>
            <a:xfrm>
              <a:off x="875700" y="2348925"/>
              <a:ext cx="92875" cy="107775"/>
            </a:xfrm>
            <a:custGeom>
              <a:avLst/>
              <a:gdLst/>
              <a:ahLst/>
              <a:cxnLst/>
              <a:rect l="l" t="t" r="r" b="b"/>
              <a:pathLst>
                <a:path w="3715" h="4311" extrusionOk="0">
                  <a:moveTo>
                    <a:pt x="3715" y="1"/>
                  </a:moveTo>
                  <a:lnTo>
                    <a:pt x="0" y="2180"/>
                  </a:lnTo>
                  <a:lnTo>
                    <a:pt x="3715" y="4311"/>
                  </a:lnTo>
                  <a:lnTo>
                    <a:pt x="3715" y="1"/>
                  </a:lnTo>
                  <a:close/>
                </a:path>
              </a:pathLst>
            </a:custGeom>
            <a:solidFill>
              <a:srgbClr val="D88462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3300"/>
            </a:p>
          </p:txBody>
        </p:sp>
        <p:sp>
          <p:nvSpPr>
            <p:cNvPr id="1505" name="Google Shape;1505;p45"/>
            <p:cNvSpPr/>
            <p:nvPr/>
          </p:nvSpPr>
          <p:spPr>
            <a:xfrm>
              <a:off x="1680550" y="2066150"/>
              <a:ext cx="92900" cy="107775"/>
            </a:xfrm>
            <a:custGeom>
              <a:avLst/>
              <a:gdLst/>
              <a:ahLst/>
              <a:cxnLst/>
              <a:rect l="l" t="t" r="r" b="b"/>
              <a:pathLst>
                <a:path w="3716" h="4311" extrusionOk="0">
                  <a:moveTo>
                    <a:pt x="1" y="1"/>
                  </a:moveTo>
                  <a:lnTo>
                    <a:pt x="1" y="4311"/>
                  </a:lnTo>
                  <a:lnTo>
                    <a:pt x="3715" y="2132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FFC768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3300"/>
            </a:p>
          </p:txBody>
        </p:sp>
        <p:sp>
          <p:nvSpPr>
            <p:cNvPr id="1506" name="Google Shape;1506;p45"/>
            <p:cNvSpPr/>
            <p:nvPr/>
          </p:nvSpPr>
          <p:spPr>
            <a:xfrm>
              <a:off x="1680550" y="2779350"/>
              <a:ext cx="92900" cy="106575"/>
            </a:xfrm>
            <a:custGeom>
              <a:avLst/>
              <a:gdLst/>
              <a:ahLst/>
              <a:cxnLst/>
              <a:rect l="l" t="t" r="r" b="b"/>
              <a:pathLst>
                <a:path w="3716" h="4263" extrusionOk="0">
                  <a:moveTo>
                    <a:pt x="1" y="0"/>
                  </a:moveTo>
                  <a:lnTo>
                    <a:pt x="1" y="4263"/>
                  </a:lnTo>
                  <a:lnTo>
                    <a:pt x="3715" y="2131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6FC1BC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3300"/>
            </a:p>
          </p:txBody>
        </p:sp>
      </p:grpSp>
      <p:sp>
        <p:nvSpPr>
          <p:cNvPr id="1512" name="Google Shape;1512;p45"/>
          <p:cNvSpPr/>
          <p:nvPr/>
        </p:nvSpPr>
        <p:spPr>
          <a:xfrm>
            <a:off x="1383001" y="4031851"/>
            <a:ext cx="3542910" cy="13709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18028" tIns="172659" rIns="518028" bIns="172659" anchor="ctr" anchorCtr="0">
            <a:noAutofit/>
          </a:bodyPr>
          <a:lstStyle/>
          <a:p>
            <a:pPr lvl="0"/>
            <a:endParaRPr lang="ru-RU" sz="2300" dirty="0"/>
          </a:p>
        </p:txBody>
      </p:sp>
      <p:sp>
        <p:nvSpPr>
          <p:cNvPr id="1513" name="Google Shape;1513;p45"/>
          <p:cNvSpPr/>
          <p:nvPr/>
        </p:nvSpPr>
        <p:spPr>
          <a:xfrm>
            <a:off x="1442794" y="6295461"/>
            <a:ext cx="3423324" cy="13709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18028" tIns="172659" rIns="518028" bIns="172659" anchor="ctr" anchorCtr="0">
            <a:noAutofit/>
          </a:bodyPr>
          <a:lstStyle/>
          <a:p>
            <a:pPr lvl="0"/>
            <a:endParaRPr lang="ru-RU" sz="2300" dirty="0"/>
          </a:p>
        </p:txBody>
      </p:sp>
      <p:sp>
        <p:nvSpPr>
          <p:cNvPr id="1514" name="Google Shape;1514;p45"/>
          <p:cNvSpPr/>
          <p:nvPr/>
        </p:nvSpPr>
        <p:spPr>
          <a:xfrm>
            <a:off x="13035606" y="7771934"/>
            <a:ext cx="3542910" cy="13709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69969" tIns="172659" rIns="518028" bIns="172659" anchor="ctr" anchorCtr="0">
            <a:noAutofit/>
          </a:bodyPr>
          <a:lstStyle/>
          <a:p>
            <a:pPr lvl="0"/>
            <a:endParaRPr lang="en-US" sz="2300" b="1" dirty="0"/>
          </a:p>
        </p:txBody>
      </p:sp>
      <p:sp>
        <p:nvSpPr>
          <p:cNvPr id="1515" name="Google Shape;1515;p45"/>
          <p:cNvSpPr/>
          <p:nvPr/>
        </p:nvSpPr>
        <p:spPr>
          <a:xfrm>
            <a:off x="12859900" y="5453594"/>
            <a:ext cx="3921995" cy="13709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9907" tIns="172659" rIns="518028" bIns="172659" anchor="ctr" anchorCtr="0">
            <a:noAutofit/>
          </a:bodyPr>
          <a:lstStyle/>
          <a:p>
            <a:endParaRPr lang="en-US" sz="2300" b="1" dirty="0"/>
          </a:p>
        </p:txBody>
      </p:sp>
      <p:sp>
        <p:nvSpPr>
          <p:cNvPr id="1516" name="Google Shape;1516;p45"/>
          <p:cNvSpPr txBox="1"/>
          <p:nvPr/>
        </p:nvSpPr>
        <p:spPr>
          <a:xfrm>
            <a:off x="13421262" y="2699133"/>
            <a:ext cx="3542910" cy="13709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659" tIns="172659" rIns="172659" bIns="172659" anchor="ctr" anchorCtr="0">
            <a:noAutofit/>
          </a:bodyPr>
          <a:lstStyle/>
          <a:p>
            <a:pPr lvl="0"/>
            <a:endParaRPr lang="ru-RU" sz="2300" dirty="0"/>
          </a:p>
        </p:txBody>
      </p:sp>
      <p:sp>
        <p:nvSpPr>
          <p:cNvPr id="43" name="Заголовок 1"/>
          <p:cNvSpPr txBox="1">
            <a:spLocks/>
          </p:cNvSpPr>
          <p:nvPr/>
        </p:nvSpPr>
        <p:spPr>
          <a:xfrm>
            <a:off x="856949" y="1173951"/>
            <a:ext cx="15782116" cy="1725633"/>
          </a:xfrm>
          <a:prstGeom prst="rect">
            <a:avLst/>
          </a:prstGeom>
        </p:spPr>
        <p:txBody>
          <a:bodyPr vert="horz" lIns="87747" tIns="43874" rIns="87747" bIns="43874" rtlCol="0" anchor="ctr">
            <a:normAutofit/>
          </a:bodyPr>
          <a:lstStyle>
            <a:lvl1pPr algn="l" defTabSz="134965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49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2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Insho</a:t>
            </a:r>
            <a:r>
              <a:rPr lang="en-US" sz="3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turlari</a:t>
            </a:r>
            <a:endParaRPr lang="ru-RU" sz="32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4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34533"/>
            <a:ext cx="18245180" cy="1566267"/>
          </a:xfrm>
          <a:prstGeom prst="rect">
            <a:avLst/>
          </a:prstGeom>
        </p:spPr>
      </p:pic>
      <p:pic>
        <p:nvPicPr>
          <p:cNvPr id="51" name="Рисунок 50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2" y="186274"/>
            <a:ext cx="2362200" cy="923081"/>
          </a:xfrm>
          <a:prstGeom prst="rect">
            <a:avLst/>
          </a:prstGeom>
        </p:spPr>
      </p:pic>
      <p:pic>
        <p:nvPicPr>
          <p:cNvPr id="52" name="Рисунок 51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8" y="217089"/>
            <a:ext cx="3325188" cy="923081"/>
          </a:xfrm>
          <a:prstGeom prst="rect">
            <a:avLst/>
          </a:prstGeom>
        </p:spPr>
      </p:pic>
      <p:sp>
        <p:nvSpPr>
          <p:cNvPr id="54" name="Google Shape;1481;p45"/>
          <p:cNvSpPr/>
          <p:nvPr/>
        </p:nvSpPr>
        <p:spPr>
          <a:xfrm>
            <a:off x="1438851" y="5672162"/>
            <a:ext cx="5762169" cy="1073569"/>
          </a:xfrm>
          <a:custGeom>
            <a:avLst/>
            <a:gdLst/>
            <a:ahLst/>
            <a:cxnLst/>
            <a:rect l="l" t="t" r="r" b="b"/>
            <a:pathLst>
              <a:path w="31802" h="9930" extrusionOk="0">
                <a:moveTo>
                  <a:pt x="4965" y="0"/>
                </a:moveTo>
                <a:cubicBezTo>
                  <a:pt x="2227" y="0"/>
                  <a:pt x="0" y="2238"/>
                  <a:pt x="0" y="4965"/>
                </a:cubicBezTo>
                <a:cubicBezTo>
                  <a:pt x="0" y="7691"/>
                  <a:pt x="2227" y="9930"/>
                  <a:pt x="4965" y="9930"/>
                </a:cubicBezTo>
                <a:lnTo>
                  <a:pt x="31802" y="9930"/>
                </a:lnTo>
                <a:lnTo>
                  <a:pt x="31802" y="0"/>
                </a:lnTo>
                <a:close/>
              </a:path>
            </a:pathLst>
          </a:custGeom>
          <a:solidFill>
            <a:srgbClr val="F3F3F3"/>
          </a:solidFill>
          <a:ln>
            <a:noFill/>
          </a:ln>
        </p:spPr>
        <p:txBody>
          <a:bodyPr spcFirstLastPara="1" wrap="square" lIns="114223" tIns="114223" rIns="114223" bIns="114223" anchor="ctr" anchorCtr="0">
            <a:noAutofit/>
          </a:bodyPr>
          <a:lstStyle/>
          <a:p>
            <a:endParaRPr sz="3800" b="1" dirty="0">
              <a:solidFill>
                <a:srgbClr val="1F295C"/>
              </a:solidFill>
            </a:endParaRPr>
          </a:p>
        </p:txBody>
      </p:sp>
      <p:sp>
        <p:nvSpPr>
          <p:cNvPr id="55" name="Google Shape;1504;p45"/>
          <p:cNvSpPr/>
          <p:nvPr/>
        </p:nvSpPr>
        <p:spPr>
          <a:xfrm>
            <a:off x="6456338" y="5906029"/>
            <a:ext cx="476441" cy="466079"/>
          </a:xfrm>
          <a:custGeom>
            <a:avLst/>
            <a:gdLst/>
            <a:ahLst/>
            <a:cxnLst/>
            <a:rect l="l" t="t" r="r" b="b"/>
            <a:pathLst>
              <a:path w="3715" h="4311" extrusionOk="0">
                <a:moveTo>
                  <a:pt x="3715" y="1"/>
                </a:moveTo>
                <a:lnTo>
                  <a:pt x="0" y="2180"/>
                </a:lnTo>
                <a:lnTo>
                  <a:pt x="3715" y="4311"/>
                </a:lnTo>
                <a:lnTo>
                  <a:pt x="3715" y="1"/>
                </a:lnTo>
                <a:close/>
              </a:path>
            </a:pathLst>
          </a:custGeom>
          <a:solidFill>
            <a:srgbClr val="D88462"/>
          </a:solidFill>
          <a:ln>
            <a:noFill/>
          </a:ln>
        </p:spPr>
        <p:txBody>
          <a:bodyPr spcFirstLastPara="1" wrap="square" lIns="114223" tIns="114223" rIns="114223" bIns="114223" anchor="ctr" anchorCtr="0">
            <a:noAutofit/>
          </a:bodyPr>
          <a:lstStyle/>
          <a:p>
            <a:endParaRPr sz="3300"/>
          </a:p>
        </p:txBody>
      </p:sp>
      <p:sp>
        <p:nvSpPr>
          <p:cNvPr id="56" name="Google Shape;1481;p45"/>
          <p:cNvSpPr/>
          <p:nvPr/>
        </p:nvSpPr>
        <p:spPr>
          <a:xfrm>
            <a:off x="1383002" y="8739780"/>
            <a:ext cx="5762169" cy="1073569"/>
          </a:xfrm>
          <a:custGeom>
            <a:avLst/>
            <a:gdLst/>
            <a:ahLst/>
            <a:cxnLst/>
            <a:rect l="l" t="t" r="r" b="b"/>
            <a:pathLst>
              <a:path w="31802" h="9930" extrusionOk="0">
                <a:moveTo>
                  <a:pt x="4965" y="0"/>
                </a:moveTo>
                <a:cubicBezTo>
                  <a:pt x="2227" y="0"/>
                  <a:pt x="0" y="2238"/>
                  <a:pt x="0" y="4965"/>
                </a:cubicBezTo>
                <a:cubicBezTo>
                  <a:pt x="0" y="7691"/>
                  <a:pt x="2227" y="9930"/>
                  <a:pt x="4965" y="9930"/>
                </a:cubicBezTo>
                <a:lnTo>
                  <a:pt x="31802" y="9930"/>
                </a:lnTo>
                <a:lnTo>
                  <a:pt x="31802" y="0"/>
                </a:lnTo>
                <a:close/>
              </a:path>
            </a:pathLst>
          </a:custGeom>
          <a:solidFill>
            <a:srgbClr val="F3F3F3"/>
          </a:solidFill>
          <a:ln>
            <a:noFill/>
          </a:ln>
        </p:spPr>
        <p:txBody>
          <a:bodyPr spcFirstLastPara="1" wrap="square" lIns="114223" tIns="114223" rIns="114223" bIns="114223" anchor="ctr" anchorCtr="0">
            <a:noAutofit/>
          </a:bodyPr>
          <a:lstStyle/>
          <a:p>
            <a:endParaRPr sz="3800" b="1" dirty="0">
              <a:solidFill>
                <a:srgbClr val="1F295C"/>
              </a:solidFill>
            </a:endParaRPr>
          </a:p>
        </p:txBody>
      </p:sp>
      <p:sp>
        <p:nvSpPr>
          <p:cNvPr id="57" name="Google Shape;1503;p45"/>
          <p:cNvSpPr/>
          <p:nvPr/>
        </p:nvSpPr>
        <p:spPr>
          <a:xfrm>
            <a:off x="6456338" y="9156663"/>
            <a:ext cx="476441" cy="466079"/>
          </a:xfrm>
          <a:custGeom>
            <a:avLst/>
            <a:gdLst/>
            <a:ahLst/>
            <a:cxnLst/>
            <a:rect l="l" t="t" r="r" b="b"/>
            <a:pathLst>
              <a:path w="3715" h="4311" extrusionOk="0">
                <a:moveTo>
                  <a:pt x="3715" y="0"/>
                </a:moveTo>
                <a:lnTo>
                  <a:pt x="0" y="2132"/>
                </a:lnTo>
                <a:lnTo>
                  <a:pt x="3715" y="4310"/>
                </a:lnTo>
                <a:lnTo>
                  <a:pt x="3715" y="0"/>
                </a:lnTo>
                <a:close/>
              </a:path>
            </a:pathLst>
          </a:custGeom>
          <a:solidFill>
            <a:srgbClr val="54C4C8"/>
          </a:solidFill>
          <a:ln>
            <a:noFill/>
          </a:ln>
        </p:spPr>
        <p:txBody>
          <a:bodyPr spcFirstLastPara="1" wrap="square" lIns="114223" tIns="114223" rIns="114223" bIns="114223" anchor="ctr" anchorCtr="0">
            <a:noAutofit/>
          </a:bodyPr>
          <a:lstStyle/>
          <a:p>
            <a:endParaRPr sz="3300"/>
          </a:p>
        </p:txBody>
      </p:sp>
      <p:sp>
        <p:nvSpPr>
          <p:cNvPr id="58" name="Google Shape;1480;p45"/>
          <p:cNvSpPr/>
          <p:nvPr/>
        </p:nvSpPr>
        <p:spPr>
          <a:xfrm>
            <a:off x="1411774" y="2786110"/>
            <a:ext cx="5833576" cy="1072380"/>
          </a:xfrm>
          <a:custGeom>
            <a:avLst/>
            <a:gdLst/>
            <a:ahLst/>
            <a:cxnLst/>
            <a:rect l="l" t="t" r="r" b="b"/>
            <a:pathLst>
              <a:path w="31802" h="9919" extrusionOk="0">
                <a:moveTo>
                  <a:pt x="4965" y="1"/>
                </a:moveTo>
                <a:cubicBezTo>
                  <a:pt x="2227" y="1"/>
                  <a:pt x="0" y="2227"/>
                  <a:pt x="0" y="4966"/>
                </a:cubicBezTo>
                <a:cubicBezTo>
                  <a:pt x="0" y="7740"/>
                  <a:pt x="2227" y="9919"/>
                  <a:pt x="4965" y="9919"/>
                </a:cubicBezTo>
                <a:lnTo>
                  <a:pt x="31802" y="9919"/>
                </a:lnTo>
                <a:lnTo>
                  <a:pt x="31802" y="1"/>
                </a:lnTo>
                <a:close/>
              </a:path>
            </a:pathLst>
          </a:custGeom>
          <a:solidFill>
            <a:srgbClr val="F3F3F3"/>
          </a:solidFill>
          <a:ln>
            <a:noFill/>
          </a:ln>
        </p:spPr>
        <p:txBody>
          <a:bodyPr spcFirstLastPara="1" wrap="square" lIns="114223" tIns="114223" rIns="114223" bIns="114223" anchor="ctr" anchorCtr="0">
            <a:noAutofit/>
          </a:bodyPr>
          <a:lstStyle/>
          <a:p>
            <a:endParaRPr sz="330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8973" y="3121559"/>
            <a:ext cx="476249" cy="46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1" name="Google Shape;1479;p45"/>
          <p:cNvSpPr/>
          <p:nvPr/>
        </p:nvSpPr>
        <p:spPr>
          <a:xfrm>
            <a:off x="10346773" y="4389155"/>
            <a:ext cx="5316932" cy="1072380"/>
          </a:xfrm>
          <a:custGeom>
            <a:avLst/>
            <a:gdLst/>
            <a:ahLst/>
            <a:cxnLst/>
            <a:rect l="l" t="t" r="r" b="b"/>
            <a:pathLst>
              <a:path w="31755" h="9919" extrusionOk="0">
                <a:moveTo>
                  <a:pt x="0" y="1"/>
                </a:moveTo>
                <a:lnTo>
                  <a:pt x="0" y="9918"/>
                </a:lnTo>
                <a:lnTo>
                  <a:pt x="26789" y="9918"/>
                </a:lnTo>
                <a:cubicBezTo>
                  <a:pt x="29516" y="9918"/>
                  <a:pt x="31754" y="7692"/>
                  <a:pt x="31754" y="4954"/>
                </a:cubicBezTo>
                <a:cubicBezTo>
                  <a:pt x="31754" y="2179"/>
                  <a:pt x="29516" y="1"/>
                  <a:pt x="26789" y="1"/>
                </a:cubicBezTo>
                <a:close/>
              </a:path>
            </a:pathLst>
          </a:custGeom>
          <a:solidFill>
            <a:srgbClr val="F3F3F3"/>
          </a:solidFill>
          <a:ln>
            <a:noFill/>
          </a:ln>
        </p:spPr>
        <p:txBody>
          <a:bodyPr spcFirstLastPara="1" wrap="square" lIns="114223" tIns="114223" rIns="114223" bIns="114223" anchor="ctr" anchorCtr="0">
            <a:noAutofit/>
          </a:bodyPr>
          <a:lstStyle/>
          <a:p>
            <a:endParaRPr sz="3300"/>
          </a:p>
        </p:txBody>
      </p:sp>
      <p:sp>
        <p:nvSpPr>
          <p:cNvPr id="62" name="Google Shape;1479;p45"/>
          <p:cNvSpPr/>
          <p:nvPr/>
        </p:nvSpPr>
        <p:spPr>
          <a:xfrm>
            <a:off x="10225852" y="7458845"/>
            <a:ext cx="5316932" cy="1072380"/>
          </a:xfrm>
          <a:custGeom>
            <a:avLst/>
            <a:gdLst/>
            <a:ahLst/>
            <a:cxnLst/>
            <a:rect l="l" t="t" r="r" b="b"/>
            <a:pathLst>
              <a:path w="31755" h="9919" extrusionOk="0">
                <a:moveTo>
                  <a:pt x="0" y="1"/>
                </a:moveTo>
                <a:lnTo>
                  <a:pt x="0" y="9918"/>
                </a:lnTo>
                <a:lnTo>
                  <a:pt x="26789" y="9918"/>
                </a:lnTo>
                <a:cubicBezTo>
                  <a:pt x="29516" y="9918"/>
                  <a:pt x="31754" y="7692"/>
                  <a:pt x="31754" y="4954"/>
                </a:cubicBezTo>
                <a:cubicBezTo>
                  <a:pt x="31754" y="2179"/>
                  <a:pt x="29516" y="1"/>
                  <a:pt x="26789" y="1"/>
                </a:cubicBezTo>
                <a:close/>
              </a:path>
            </a:pathLst>
          </a:custGeom>
          <a:solidFill>
            <a:srgbClr val="F3F3F3"/>
          </a:solidFill>
          <a:ln>
            <a:noFill/>
          </a:ln>
        </p:spPr>
        <p:txBody>
          <a:bodyPr spcFirstLastPara="1" wrap="square" lIns="114223" tIns="114223" rIns="114223" bIns="114223" anchor="ctr" anchorCtr="0">
            <a:noAutofit/>
          </a:bodyPr>
          <a:lstStyle/>
          <a:p>
            <a:pPr algn="ctr"/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rivoyat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insho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sz="2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3" name="Google Shape;1505;p45"/>
          <p:cNvSpPr/>
          <p:nvPr/>
        </p:nvSpPr>
        <p:spPr>
          <a:xfrm>
            <a:off x="10680850" y="4691461"/>
            <a:ext cx="476570" cy="466079"/>
          </a:xfrm>
          <a:custGeom>
            <a:avLst/>
            <a:gdLst/>
            <a:ahLst/>
            <a:cxnLst/>
            <a:rect l="l" t="t" r="r" b="b"/>
            <a:pathLst>
              <a:path w="3716" h="4311" extrusionOk="0">
                <a:moveTo>
                  <a:pt x="1" y="1"/>
                </a:moveTo>
                <a:lnTo>
                  <a:pt x="1" y="4311"/>
                </a:lnTo>
                <a:lnTo>
                  <a:pt x="3715" y="2132"/>
                </a:lnTo>
                <a:lnTo>
                  <a:pt x="1" y="1"/>
                </a:lnTo>
                <a:close/>
              </a:path>
            </a:pathLst>
          </a:custGeom>
          <a:solidFill>
            <a:srgbClr val="FFC768"/>
          </a:solidFill>
          <a:ln>
            <a:noFill/>
          </a:ln>
        </p:spPr>
        <p:txBody>
          <a:bodyPr spcFirstLastPara="1" wrap="square" lIns="114223" tIns="114223" rIns="114223" bIns="114223" anchor="ctr" anchorCtr="0">
            <a:noAutofit/>
          </a:bodyPr>
          <a:lstStyle/>
          <a:p>
            <a:endParaRPr sz="3300"/>
          </a:p>
        </p:txBody>
      </p:sp>
      <p:sp>
        <p:nvSpPr>
          <p:cNvPr id="64" name="Google Shape;1506;p45"/>
          <p:cNvSpPr/>
          <p:nvPr/>
        </p:nvSpPr>
        <p:spPr>
          <a:xfrm>
            <a:off x="10563854" y="7828619"/>
            <a:ext cx="476570" cy="460889"/>
          </a:xfrm>
          <a:custGeom>
            <a:avLst/>
            <a:gdLst/>
            <a:ahLst/>
            <a:cxnLst/>
            <a:rect l="l" t="t" r="r" b="b"/>
            <a:pathLst>
              <a:path w="3716" h="4263" extrusionOk="0">
                <a:moveTo>
                  <a:pt x="1" y="0"/>
                </a:moveTo>
                <a:lnTo>
                  <a:pt x="1" y="4263"/>
                </a:lnTo>
                <a:lnTo>
                  <a:pt x="3715" y="2131"/>
                </a:lnTo>
                <a:lnTo>
                  <a:pt x="1" y="0"/>
                </a:lnTo>
                <a:close/>
              </a:path>
            </a:pathLst>
          </a:custGeom>
          <a:solidFill>
            <a:srgbClr val="6FC1BC"/>
          </a:solidFill>
          <a:ln>
            <a:noFill/>
          </a:ln>
        </p:spPr>
        <p:txBody>
          <a:bodyPr spcFirstLastPara="1" wrap="square" lIns="114223" tIns="114223" rIns="114223" bIns="114223" anchor="ctr" anchorCtr="0">
            <a:noAutofit/>
          </a:bodyPr>
          <a:lstStyle/>
          <a:p>
            <a:endParaRPr sz="3300"/>
          </a:p>
        </p:txBody>
      </p:sp>
      <p:sp>
        <p:nvSpPr>
          <p:cNvPr id="8" name="Прямоугольник 7"/>
          <p:cNvSpPr/>
          <p:nvPr/>
        </p:nvSpPr>
        <p:spPr>
          <a:xfrm>
            <a:off x="2433802" y="2999134"/>
            <a:ext cx="3363748" cy="556709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ctr"/>
            <a:r>
              <a:rPr lang="en-US" sz="29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insho</a:t>
            </a:r>
            <a:r>
              <a:rPr lang="en-US" sz="29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miniatyura</a:t>
            </a:r>
            <a:endParaRPr lang="ru-RU" sz="29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438852" y="4389155"/>
            <a:ext cx="5847798" cy="461653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ctr"/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muhokama-insho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esse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), </a:t>
            </a:r>
            <a:endParaRPr lang="ru-RU" sz="2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367782" y="5954399"/>
            <a:ext cx="3792606" cy="461653"/>
          </a:xfrm>
          <a:prstGeom prst="rect">
            <a:avLst/>
          </a:prstGeom>
          <a:noFill/>
        </p:spPr>
        <p:txBody>
          <a:bodyPr wrap="square" lIns="91428" tIns="45714" rIns="91428" bIns="45714" rtlCol="0">
            <a:spAutoFit/>
          </a:bodyPr>
          <a:lstStyle/>
          <a:p>
            <a:pPr algn="ctr"/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kartina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bo‘yicha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insho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2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749550" y="7431816"/>
            <a:ext cx="3047999" cy="461653"/>
          </a:xfrm>
          <a:prstGeom prst="rect">
            <a:avLst/>
          </a:prstGeom>
          <a:noFill/>
        </p:spPr>
        <p:txBody>
          <a:bodyPr wrap="square" lIns="91428" tIns="45714" rIns="91428" bIns="45714" rtlCol="0">
            <a:spAutoFit/>
          </a:bodyPr>
          <a:lstStyle/>
          <a:p>
            <a:pPr algn="ctr"/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tavsifiy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insho</a:t>
            </a:r>
            <a:endParaRPr lang="ru-RU" sz="2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028264" y="9045728"/>
            <a:ext cx="2583343" cy="461653"/>
          </a:xfrm>
          <a:prstGeom prst="rect">
            <a:avLst/>
          </a:prstGeom>
          <a:noFill/>
        </p:spPr>
        <p:txBody>
          <a:bodyPr wrap="square" lIns="91428" tIns="45714" rIns="91428" bIns="45714" rtlCol="0">
            <a:spAutoFit/>
          </a:bodyPr>
          <a:lstStyle/>
          <a:p>
            <a:pPr algn="ctr"/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mulohaza-insho</a:t>
            </a:r>
            <a:endParaRPr lang="ru-RU" sz="2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1512551" y="3322300"/>
            <a:ext cx="2362200" cy="461653"/>
          </a:xfrm>
          <a:prstGeom prst="rect">
            <a:avLst/>
          </a:prstGeom>
          <a:noFill/>
        </p:spPr>
        <p:txBody>
          <a:bodyPr wrap="square" lIns="91428" tIns="45714" rIns="91428" bIns="45714" rtlCol="0">
            <a:spAutoFit/>
          </a:bodyPr>
          <a:lstStyle/>
          <a:p>
            <a:pPr algn="ctr"/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tasviriy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insho</a:t>
            </a:r>
            <a:endParaRPr lang="ru-RU" sz="2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1469957" y="4704272"/>
            <a:ext cx="3070567" cy="461653"/>
          </a:xfrm>
          <a:prstGeom prst="rect">
            <a:avLst/>
          </a:prstGeom>
          <a:noFill/>
        </p:spPr>
        <p:txBody>
          <a:bodyPr wrap="square" lIns="91428" tIns="45714" rIns="91428" bIns="45714" rtlCol="0">
            <a:spAutoFit/>
          </a:bodyPr>
          <a:lstStyle/>
          <a:p>
            <a:pPr algn="ctr"/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kundalik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insho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2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1664949" y="6295461"/>
            <a:ext cx="1756312" cy="461653"/>
          </a:xfrm>
          <a:prstGeom prst="rect">
            <a:avLst/>
          </a:prstGeom>
          <a:noFill/>
        </p:spPr>
        <p:txBody>
          <a:bodyPr wrap="square" lIns="91428" tIns="45714" rIns="91428" bIns="45714" rtlCol="0">
            <a:spAutoFit/>
          </a:bodyPr>
          <a:lstStyle/>
          <a:p>
            <a:pPr algn="ctr"/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maktub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2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35055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B2450D-B120-C126-7805-21BAC4459F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DAB22CEB-B5A7-110B-1075-454EF75D9E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2"/>
            <a:ext cx="17995900" cy="1447801"/>
          </a:xfrm>
          <a:prstGeom prst="rect">
            <a:avLst/>
          </a:prstGeom>
        </p:spPr>
      </p:pic>
      <p:sp>
        <p:nvSpPr>
          <p:cNvPr id="20" name="Google Shape;333;p23"/>
          <p:cNvSpPr/>
          <p:nvPr/>
        </p:nvSpPr>
        <p:spPr>
          <a:xfrm>
            <a:off x="10721264" y="5650150"/>
            <a:ext cx="6582012" cy="1775208"/>
          </a:xfrm>
          <a:prstGeom prst="roundRect">
            <a:avLst>
              <a:gd name="adj" fmla="val 50000"/>
            </a:avLst>
          </a:prstGeom>
          <a:solidFill>
            <a:schemeClr val="lt2"/>
          </a:solidFill>
          <a:ln>
            <a:noFill/>
          </a:ln>
        </p:spPr>
        <p:txBody>
          <a:bodyPr spcFirstLastPara="1" wrap="square" lIns="138187" tIns="138187" rIns="138187" bIns="138187" anchor="ctr" anchorCtr="0">
            <a:noAutofit/>
          </a:bodyPr>
          <a:lstStyle/>
          <a:p>
            <a:pPr defTabSz="1382101"/>
            <a:endParaRPr>
              <a:solidFill>
                <a:prstClr val="black"/>
              </a:solidFill>
            </a:endParaRPr>
          </a:p>
        </p:txBody>
      </p:sp>
      <p:sp>
        <p:nvSpPr>
          <p:cNvPr id="21" name="Google Shape;334;p23"/>
          <p:cNvSpPr/>
          <p:nvPr/>
        </p:nvSpPr>
        <p:spPr>
          <a:xfrm>
            <a:off x="9696855" y="7791964"/>
            <a:ext cx="7152023" cy="1425438"/>
          </a:xfrm>
          <a:prstGeom prst="roundRect">
            <a:avLst>
              <a:gd name="adj" fmla="val 50000"/>
            </a:avLst>
          </a:prstGeom>
          <a:solidFill>
            <a:schemeClr val="lt2"/>
          </a:solidFill>
          <a:ln>
            <a:noFill/>
          </a:ln>
        </p:spPr>
        <p:txBody>
          <a:bodyPr spcFirstLastPara="1" wrap="square" lIns="138187" tIns="138187" rIns="138187" bIns="138187" anchor="ctr" anchorCtr="0">
            <a:noAutofit/>
          </a:bodyPr>
          <a:lstStyle/>
          <a:p>
            <a:pPr defTabSz="1382101"/>
            <a:endParaRPr>
              <a:solidFill>
                <a:prstClr val="black"/>
              </a:solidFill>
            </a:endParaRPr>
          </a:p>
        </p:txBody>
      </p:sp>
      <p:sp>
        <p:nvSpPr>
          <p:cNvPr id="23" name="Google Shape;336;p23"/>
          <p:cNvSpPr/>
          <p:nvPr/>
        </p:nvSpPr>
        <p:spPr>
          <a:xfrm>
            <a:off x="10310734" y="3346265"/>
            <a:ext cx="6605989" cy="1735573"/>
          </a:xfrm>
          <a:prstGeom prst="roundRect">
            <a:avLst>
              <a:gd name="adj" fmla="val 50000"/>
            </a:avLst>
          </a:prstGeom>
          <a:solidFill>
            <a:schemeClr val="lt2"/>
          </a:solidFill>
          <a:ln>
            <a:noFill/>
          </a:ln>
        </p:spPr>
        <p:txBody>
          <a:bodyPr spcFirstLastPara="1" wrap="square" lIns="138187" tIns="138187" rIns="138187" bIns="138187" anchor="ctr" anchorCtr="0">
            <a:noAutofit/>
          </a:bodyPr>
          <a:lstStyle/>
          <a:p>
            <a:pPr defTabSz="1382101"/>
            <a:endParaRPr>
              <a:solidFill>
                <a:prstClr val="black"/>
              </a:solidFill>
            </a:endParaRPr>
          </a:p>
        </p:txBody>
      </p:sp>
      <p:sp>
        <p:nvSpPr>
          <p:cNvPr id="27" name="Google Shape;340;p23"/>
          <p:cNvSpPr txBox="1"/>
          <p:nvPr/>
        </p:nvSpPr>
        <p:spPr>
          <a:xfrm>
            <a:off x="10944651" y="4804768"/>
            <a:ext cx="2718869" cy="637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38187" tIns="138187" rIns="138187" bIns="138187" anchor="ctr" anchorCtr="0">
            <a:noAutofit/>
          </a:bodyPr>
          <a:lstStyle/>
          <a:p>
            <a:pPr defTabSz="1382101"/>
            <a:endParaRPr b="1" dirty="0">
              <a:solidFill>
                <a:prstClr val="black"/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  <p:sp>
        <p:nvSpPr>
          <p:cNvPr id="28" name="Google Shape;341;p23"/>
          <p:cNvSpPr txBox="1"/>
          <p:nvPr/>
        </p:nvSpPr>
        <p:spPr>
          <a:xfrm>
            <a:off x="9770537" y="7715634"/>
            <a:ext cx="1903216" cy="5671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38187" tIns="138187" rIns="138187" bIns="138187" anchor="ctr" anchorCtr="0">
            <a:noAutofit/>
          </a:bodyPr>
          <a:lstStyle/>
          <a:p>
            <a:pPr defTabSz="1382101"/>
            <a:endParaRPr sz="3600" b="1" dirty="0">
              <a:solidFill>
                <a:prstClr val="black"/>
              </a:solidFill>
              <a:latin typeface="Arial" panose="020B0604020202020204" pitchFamily="34" charset="0"/>
              <a:ea typeface="Fira Sans"/>
              <a:cs typeface="Arial" panose="020B0604020202020204" pitchFamily="34" charset="0"/>
              <a:sym typeface="Fira Sans"/>
            </a:endParaRPr>
          </a:p>
        </p:txBody>
      </p:sp>
      <p:sp>
        <p:nvSpPr>
          <p:cNvPr id="31" name="Google Shape;344;p23"/>
          <p:cNvSpPr txBox="1"/>
          <p:nvPr/>
        </p:nvSpPr>
        <p:spPr>
          <a:xfrm>
            <a:off x="1256058" y="5180529"/>
            <a:ext cx="2494363" cy="6558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38187" tIns="138187" rIns="138187" bIns="138187" anchor="ctr" anchorCtr="0">
            <a:noAutofit/>
          </a:bodyPr>
          <a:lstStyle/>
          <a:p>
            <a:pPr defTabSz="1382101"/>
            <a:endParaRPr dirty="0">
              <a:solidFill>
                <a:srgbClr val="000000"/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  <p:sp>
        <p:nvSpPr>
          <p:cNvPr id="33" name="Google Shape;346;p23"/>
          <p:cNvSpPr/>
          <p:nvPr/>
        </p:nvSpPr>
        <p:spPr>
          <a:xfrm>
            <a:off x="1608891" y="3431675"/>
            <a:ext cx="5420025" cy="5783400"/>
          </a:xfrm>
          <a:prstGeom prst="arc">
            <a:avLst>
              <a:gd name="adj1" fmla="val 16200000"/>
              <a:gd name="adj2" fmla="val 5399945"/>
            </a:avLst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38187" tIns="138187" rIns="138187" bIns="138187" anchor="ctr" anchorCtr="0">
            <a:noAutofit/>
          </a:bodyPr>
          <a:lstStyle/>
          <a:p>
            <a:pPr defTabSz="1382101"/>
            <a:endParaRPr>
              <a:solidFill>
                <a:prstClr val="black"/>
              </a:solidFill>
            </a:endParaRPr>
          </a:p>
        </p:txBody>
      </p:sp>
      <p:sp>
        <p:nvSpPr>
          <p:cNvPr id="34" name="Google Shape;347;p23"/>
          <p:cNvSpPr/>
          <p:nvPr/>
        </p:nvSpPr>
        <p:spPr>
          <a:xfrm>
            <a:off x="8667569" y="3714700"/>
            <a:ext cx="942748" cy="100595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138187" tIns="138187" rIns="138187" bIns="138187" anchor="ctr" anchorCtr="0">
            <a:noAutofit/>
          </a:bodyPr>
          <a:lstStyle/>
          <a:p>
            <a:pPr defTabSz="1382101"/>
            <a:endParaRPr>
              <a:solidFill>
                <a:prstClr val="black"/>
              </a:solidFill>
            </a:endParaRPr>
          </a:p>
        </p:txBody>
      </p:sp>
      <p:sp>
        <p:nvSpPr>
          <p:cNvPr id="35" name="Google Shape;348;p23"/>
          <p:cNvSpPr txBox="1"/>
          <p:nvPr/>
        </p:nvSpPr>
        <p:spPr>
          <a:xfrm>
            <a:off x="8765055" y="3139716"/>
            <a:ext cx="883625" cy="14607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38187" tIns="138187" rIns="138187" bIns="138187" anchor="ctr" anchorCtr="0">
            <a:noAutofit/>
          </a:bodyPr>
          <a:lstStyle/>
          <a:p>
            <a:pPr algn="ctr" defTabSz="1382101"/>
            <a:r>
              <a:rPr lang="ru-RU" sz="4200" b="1" dirty="0">
                <a:solidFill>
                  <a:prstClr val="white"/>
                </a:solidFill>
                <a:latin typeface="Fira Sans"/>
                <a:ea typeface="Fira Sans"/>
                <a:cs typeface="Fira Sans"/>
                <a:sym typeface="Fira Sans"/>
              </a:rPr>
              <a:t> </a:t>
            </a:r>
            <a:r>
              <a:rPr lang="en" sz="4200" b="1" dirty="0">
                <a:solidFill>
                  <a:prstClr val="white"/>
                </a:solidFill>
                <a:latin typeface="Fira Sans"/>
                <a:ea typeface="Fira Sans"/>
                <a:cs typeface="Fira Sans"/>
                <a:sym typeface="Fira Sans"/>
              </a:rPr>
              <a:t>01</a:t>
            </a:r>
            <a:endParaRPr sz="4200" b="1" dirty="0">
              <a:solidFill>
                <a:prstClr val="white"/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  <p:sp>
        <p:nvSpPr>
          <p:cNvPr id="36" name="Google Shape;349;p23"/>
          <p:cNvSpPr/>
          <p:nvPr/>
        </p:nvSpPr>
        <p:spPr>
          <a:xfrm>
            <a:off x="9122810" y="5892417"/>
            <a:ext cx="942748" cy="896099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138187" tIns="138187" rIns="138187" bIns="138187" anchor="ctr" anchorCtr="0">
            <a:noAutofit/>
          </a:bodyPr>
          <a:lstStyle/>
          <a:p>
            <a:pPr defTabSz="1382101"/>
            <a:endParaRPr>
              <a:solidFill>
                <a:prstClr val="black"/>
              </a:solidFill>
            </a:endParaRPr>
          </a:p>
        </p:txBody>
      </p:sp>
      <p:sp>
        <p:nvSpPr>
          <p:cNvPr id="37" name="Google Shape;350;p23"/>
          <p:cNvSpPr txBox="1"/>
          <p:nvPr/>
        </p:nvSpPr>
        <p:spPr>
          <a:xfrm>
            <a:off x="8873295" y="5880448"/>
            <a:ext cx="1150055" cy="792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38187" tIns="138187" rIns="138187" bIns="138187" anchor="ctr" anchorCtr="0">
            <a:noAutofit/>
          </a:bodyPr>
          <a:lstStyle/>
          <a:p>
            <a:pPr algn="ctr" defTabSz="1382101"/>
            <a:r>
              <a:rPr lang="ru-RU" sz="4200" b="1" dirty="0">
                <a:solidFill>
                  <a:prstClr val="white"/>
                </a:solidFill>
                <a:latin typeface="Fira Sans"/>
                <a:ea typeface="Fira Sans"/>
                <a:cs typeface="Fira Sans"/>
                <a:sym typeface="Fira Sans"/>
              </a:rPr>
              <a:t>  </a:t>
            </a:r>
            <a:r>
              <a:rPr lang="en" sz="4200" b="1" dirty="0">
                <a:solidFill>
                  <a:prstClr val="white"/>
                </a:solidFill>
                <a:latin typeface="Fira Sans"/>
                <a:ea typeface="Fira Sans"/>
                <a:cs typeface="Fira Sans"/>
                <a:sym typeface="Fira Sans"/>
              </a:rPr>
              <a:t>02</a:t>
            </a:r>
            <a:endParaRPr sz="4200" b="1" dirty="0">
              <a:solidFill>
                <a:prstClr val="white"/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  <p:sp>
        <p:nvSpPr>
          <p:cNvPr id="38" name="Google Shape;351;p23"/>
          <p:cNvSpPr/>
          <p:nvPr/>
        </p:nvSpPr>
        <p:spPr>
          <a:xfrm>
            <a:off x="8710625" y="7808125"/>
            <a:ext cx="942748" cy="100595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138187" tIns="138187" rIns="138187" bIns="138187" anchor="ctr" anchorCtr="0">
            <a:noAutofit/>
          </a:bodyPr>
          <a:lstStyle/>
          <a:p>
            <a:pPr defTabSz="1382101"/>
            <a:endParaRPr>
              <a:solidFill>
                <a:prstClr val="black"/>
              </a:solidFill>
            </a:endParaRPr>
          </a:p>
        </p:txBody>
      </p:sp>
      <p:sp>
        <p:nvSpPr>
          <p:cNvPr id="39" name="Google Shape;352;p23"/>
          <p:cNvSpPr txBox="1"/>
          <p:nvPr/>
        </p:nvSpPr>
        <p:spPr>
          <a:xfrm>
            <a:off x="8785786" y="7850220"/>
            <a:ext cx="968246" cy="8821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38187" tIns="138187" rIns="138187" bIns="138187" anchor="ctr" anchorCtr="0">
            <a:noAutofit/>
          </a:bodyPr>
          <a:lstStyle/>
          <a:p>
            <a:pPr algn="ctr" defTabSz="1382101"/>
            <a:r>
              <a:rPr lang="en" sz="4200" b="1" dirty="0">
                <a:solidFill>
                  <a:prstClr val="white"/>
                </a:solidFill>
                <a:latin typeface="Fira Sans"/>
                <a:ea typeface="Fira Sans"/>
                <a:cs typeface="Fira Sans"/>
                <a:sym typeface="Fira Sans"/>
              </a:rPr>
              <a:t>03</a:t>
            </a:r>
            <a:endParaRPr sz="4200" b="1" dirty="0">
              <a:solidFill>
                <a:prstClr val="white"/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  <p:cxnSp>
        <p:nvCxnSpPr>
          <p:cNvPr id="42" name="Google Shape;355;p23"/>
          <p:cNvCxnSpPr/>
          <p:nvPr/>
        </p:nvCxnSpPr>
        <p:spPr>
          <a:xfrm rot="10800000">
            <a:off x="6518684" y="4283504"/>
            <a:ext cx="2153397" cy="0"/>
          </a:xfrm>
          <a:prstGeom prst="straightConnector1">
            <a:avLst/>
          </a:prstGeom>
          <a:noFill/>
          <a:ln w="9525" cap="flat" cmpd="sng">
            <a:solidFill>
              <a:schemeClr val="accent4"/>
            </a:solidFill>
            <a:prstDash val="solid"/>
            <a:round/>
            <a:headEnd type="none" w="med" len="med"/>
            <a:tailEnd type="oval" w="med" len="med"/>
          </a:ln>
        </p:spPr>
      </p:cxnSp>
      <p:cxnSp>
        <p:nvCxnSpPr>
          <p:cNvPr id="43" name="Google Shape;356;p23"/>
          <p:cNvCxnSpPr/>
          <p:nvPr/>
        </p:nvCxnSpPr>
        <p:spPr>
          <a:xfrm flipH="1">
            <a:off x="7226387" y="6303653"/>
            <a:ext cx="2024465" cy="1688"/>
          </a:xfrm>
          <a:prstGeom prst="straightConnector1">
            <a:avLst/>
          </a:prstGeom>
          <a:noFill/>
          <a:ln w="9525" cap="flat" cmpd="sng">
            <a:solidFill>
              <a:schemeClr val="accent5"/>
            </a:solidFill>
            <a:prstDash val="solid"/>
            <a:round/>
            <a:headEnd type="none" w="med" len="med"/>
            <a:tailEnd type="oval" w="med" len="med"/>
          </a:ln>
        </p:spPr>
      </p:cxnSp>
      <p:cxnSp>
        <p:nvCxnSpPr>
          <p:cNvPr id="44" name="Google Shape;357;p23"/>
          <p:cNvCxnSpPr/>
          <p:nvPr/>
        </p:nvCxnSpPr>
        <p:spPr>
          <a:xfrm rot="10800000">
            <a:off x="6412852" y="8315694"/>
            <a:ext cx="2259229" cy="0"/>
          </a:xfrm>
          <a:prstGeom prst="straightConnector1">
            <a:avLst/>
          </a:prstGeom>
          <a:noFill/>
          <a:ln w="9525" cap="flat" cmpd="sng">
            <a:solidFill>
              <a:schemeClr val="accent2"/>
            </a:solidFill>
            <a:prstDash val="solid"/>
            <a:round/>
            <a:headEnd type="none" w="med" len="med"/>
            <a:tailEnd type="oval" w="med" len="med"/>
          </a:ln>
        </p:spPr>
      </p:cxnSp>
      <p:sp>
        <p:nvSpPr>
          <p:cNvPr id="46" name="Google Shape;359;p23"/>
          <p:cNvSpPr/>
          <p:nvPr/>
        </p:nvSpPr>
        <p:spPr>
          <a:xfrm>
            <a:off x="2890640" y="4297622"/>
            <a:ext cx="3517260" cy="3753068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138187" tIns="138187" rIns="138187" bIns="138187" anchor="ctr" anchorCtr="0">
            <a:noAutofit/>
          </a:bodyPr>
          <a:lstStyle/>
          <a:p>
            <a:pPr defTabSz="1382101"/>
            <a:endParaRPr>
              <a:solidFill>
                <a:prstClr val="black"/>
              </a:solidFill>
            </a:endParaRPr>
          </a:p>
        </p:txBody>
      </p:sp>
      <p:sp>
        <p:nvSpPr>
          <p:cNvPr id="47" name="Google Shape;360;p23"/>
          <p:cNvSpPr txBox="1"/>
          <p:nvPr/>
        </p:nvSpPr>
        <p:spPr>
          <a:xfrm>
            <a:off x="3832567" y="5358754"/>
            <a:ext cx="2494363" cy="8042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5526" tIns="345526" rIns="345526" bIns="345526" anchor="ctr" anchorCtr="0">
            <a:noAutofit/>
          </a:bodyPr>
          <a:lstStyle/>
          <a:p>
            <a:pPr algn="ctr" defTabSz="1382101"/>
            <a:endParaRPr b="1" dirty="0">
              <a:solidFill>
                <a:prstClr val="black"/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  <p:sp>
        <p:nvSpPr>
          <p:cNvPr id="49" name="Google Shape;362;p23"/>
          <p:cNvSpPr/>
          <p:nvPr/>
        </p:nvSpPr>
        <p:spPr>
          <a:xfrm>
            <a:off x="14962524" y="4482940"/>
            <a:ext cx="542093" cy="577023"/>
          </a:xfrm>
          <a:custGeom>
            <a:avLst/>
            <a:gdLst/>
            <a:ahLst/>
            <a:cxnLst/>
            <a:rect l="l" t="t" r="r" b="b"/>
            <a:pathLst>
              <a:path w="12697" h="12666" extrusionOk="0">
                <a:moveTo>
                  <a:pt x="6301" y="1356"/>
                </a:moveTo>
                <a:cubicBezTo>
                  <a:pt x="6522" y="1356"/>
                  <a:pt x="6711" y="1576"/>
                  <a:pt x="6711" y="1797"/>
                </a:cubicBezTo>
                <a:lnTo>
                  <a:pt x="6711" y="2269"/>
                </a:lnTo>
                <a:cubicBezTo>
                  <a:pt x="7656" y="2458"/>
                  <a:pt x="8349" y="3309"/>
                  <a:pt x="8349" y="4285"/>
                </a:cubicBezTo>
                <a:cubicBezTo>
                  <a:pt x="8349" y="4538"/>
                  <a:pt x="8160" y="4727"/>
                  <a:pt x="7971" y="4727"/>
                </a:cubicBezTo>
                <a:cubicBezTo>
                  <a:pt x="7719" y="4727"/>
                  <a:pt x="7530" y="4538"/>
                  <a:pt x="7530" y="4285"/>
                </a:cubicBezTo>
                <a:cubicBezTo>
                  <a:pt x="7530" y="3624"/>
                  <a:pt x="6994" y="3057"/>
                  <a:pt x="6301" y="3057"/>
                </a:cubicBezTo>
                <a:cubicBezTo>
                  <a:pt x="5640" y="3057"/>
                  <a:pt x="5073" y="3624"/>
                  <a:pt x="5073" y="4285"/>
                </a:cubicBezTo>
                <a:cubicBezTo>
                  <a:pt x="5073" y="4947"/>
                  <a:pt x="5829" y="5483"/>
                  <a:pt x="6585" y="6018"/>
                </a:cubicBezTo>
                <a:cubicBezTo>
                  <a:pt x="7435" y="6648"/>
                  <a:pt x="8412" y="7310"/>
                  <a:pt x="8412" y="8413"/>
                </a:cubicBezTo>
                <a:cubicBezTo>
                  <a:pt x="8412" y="9421"/>
                  <a:pt x="7687" y="10271"/>
                  <a:pt x="6742" y="10429"/>
                </a:cubicBezTo>
                <a:lnTo>
                  <a:pt x="6742" y="10901"/>
                </a:lnTo>
                <a:cubicBezTo>
                  <a:pt x="6742" y="11154"/>
                  <a:pt x="6553" y="11311"/>
                  <a:pt x="6364" y="11311"/>
                </a:cubicBezTo>
                <a:cubicBezTo>
                  <a:pt x="6144" y="11311"/>
                  <a:pt x="5955" y="11091"/>
                  <a:pt x="5955" y="10901"/>
                </a:cubicBezTo>
                <a:lnTo>
                  <a:pt x="5955" y="10429"/>
                </a:lnTo>
                <a:cubicBezTo>
                  <a:pt x="5010" y="10240"/>
                  <a:pt x="4316" y="9421"/>
                  <a:pt x="4316" y="8413"/>
                </a:cubicBezTo>
                <a:cubicBezTo>
                  <a:pt x="4316" y="8192"/>
                  <a:pt x="4505" y="8035"/>
                  <a:pt x="4694" y="8035"/>
                </a:cubicBezTo>
                <a:cubicBezTo>
                  <a:pt x="4884" y="8035"/>
                  <a:pt x="5136" y="8224"/>
                  <a:pt x="5136" y="8413"/>
                </a:cubicBezTo>
                <a:cubicBezTo>
                  <a:pt x="5136" y="9106"/>
                  <a:pt x="5671" y="9641"/>
                  <a:pt x="6364" y="9641"/>
                </a:cubicBezTo>
                <a:cubicBezTo>
                  <a:pt x="7026" y="9641"/>
                  <a:pt x="7561" y="9106"/>
                  <a:pt x="7561" y="8413"/>
                </a:cubicBezTo>
                <a:cubicBezTo>
                  <a:pt x="7561" y="7751"/>
                  <a:pt x="6868" y="7247"/>
                  <a:pt x="6081" y="6680"/>
                </a:cubicBezTo>
                <a:cubicBezTo>
                  <a:pt x="5199" y="6050"/>
                  <a:pt x="4253" y="5388"/>
                  <a:pt x="4253" y="4285"/>
                </a:cubicBezTo>
                <a:cubicBezTo>
                  <a:pt x="4253" y="3309"/>
                  <a:pt x="4978" y="2427"/>
                  <a:pt x="5923" y="2269"/>
                </a:cubicBezTo>
                <a:lnTo>
                  <a:pt x="5923" y="1797"/>
                </a:lnTo>
                <a:cubicBezTo>
                  <a:pt x="5923" y="1576"/>
                  <a:pt x="6112" y="1356"/>
                  <a:pt x="6301" y="1356"/>
                </a:cubicBezTo>
                <a:close/>
                <a:moveTo>
                  <a:pt x="6333" y="1"/>
                </a:moveTo>
                <a:cubicBezTo>
                  <a:pt x="2836" y="1"/>
                  <a:pt x="0" y="2836"/>
                  <a:pt x="0" y="6333"/>
                </a:cubicBezTo>
                <a:cubicBezTo>
                  <a:pt x="0" y="9830"/>
                  <a:pt x="2836" y="12666"/>
                  <a:pt x="6333" y="12666"/>
                </a:cubicBezTo>
                <a:cubicBezTo>
                  <a:pt x="9861" y="12666"/>
                  <a:pt x="12697" y="9830"/>
                  <a:pt x="12697" y="6333"/>
                </a:cubicBezTo>
                <a:cubicBezTo>
                  <a:pt x="12697" y="2836"/>
                  <a:pt x="9861" y="1"/>
                  <a:pt x="6333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138187" tIns="138187" rIns="138187" bIns="138187" anchor="ctr" anchorCtr="0">
            <a:noAutofit/>
          </a:bodyPr>
          <a:lstStyle/>
          <a:p>
            <a:pPr defTabSz="1382101"/>
            <a:endParaRPr>
              <a:solidFill>
                <a:prstClr val="black"/>
              </a:solidFill>
            </a:endParaRPr>
          </a:p>
        </p:txBody>
      </p:sp>
      <p:sp>
        <p:nvSpPr>
          <p:cNvPr id="58" name="Text 0"/>
          <p:cNvSpPr/>
          <p:nvPr/>
        </p:nvSpPr>
        <p:spPr>
          <a:xfrm>
            <a:off x="364110" y="1504939"/>
            <a:ext cx="17348009" cy="117459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defTabSz="1317695">
              <a:buClr>
                <a:srgbClr val="000000"/>
              </a:buClr>
              <a:defRPr/>
            </a:pP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Pedagogik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maqsadiga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ko‘ra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insholar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shartli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ravishda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guruhga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ajratiladi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endParaRPr lang="ru-RU" sz="2800" b="1" kern="0" dirty="0">
              <a:solidFill>
                <a:srgbClr val="002060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  <a:sym typeface="Arial"/>
            </a:endParaRPr>
          </a:p>
        </p:txBody>
      </p:sp>
      <p:sp>
        <p:nvSpPr>
          <p:cNvPr id="60" name="Google Shape;547;p27"/>
          <p:cNvSpPr/>
          <p:nvPr/>
        </p:nvSpPr>
        <p:spPr>
          <a:xfrm>
            <a:off x="3430107" y="4789018"/>
            <a:ext cx="2425257" cy="2566634"/>
          </a:xfrm>
          <a:custGeom>
            <a:avLst/>
            <a:gdLst/>
            <a:ahLst/>
            <a:cxnLst/>
            <a:rect l="l" t="t" r="r" b="b"/>
            <a:pathLst>
              <a:path w="25486" h="25278" extrusionOk="0">
                <a:moveTo>
                  <a:pt x="12746" y="4905"/>
                </a:moveTo>
                <a:cubicBezTo>
                  <a:pt x="13701" y="4905"/>
                  <a:pt x="14672" y="5083"/>
                  <a:pt x="15613" y="5460"/>
                </a:cubicBezTo>
                <a:cubicBezTo>
                  <a:pt x="19580" y="7047"/>
                  <a:pt x="21508" y="11545"/>
                  <a:pt x="19923" y="15511"/>
                </a:cubicBezTo>
                <a:cubicBezTo>
                  <a:pt x="18714" y="18534"/>
                  <a:pt x="15811" y="20374"/>
                  <a:pt x="12742" y="20374"/>
                </a:cubicBezTo>
                <a:cubicBezTo>
                  <a:pt x="11786" y="20374"/>
                  <a:pt x="10814" y="20196"/>
                  <a:pt x="9873" y="19819"/>
                </a:cubicBezTo>
                <a:cubicBezTo>
                  <a:pt x="5908" y="18234"/>
                  <a:pt x="3978" y="13734"/>
                  <a:pt x="5563" y="9769"/>
                </a:cubicBezTo>
                <a:cubicBezTo>
                  <a:pt x="6772" y="6745"/>
                  <a:pt x="9676" y="4905"/>
                  <a:pt x="12746" y="4905"/>
                </a:cubicBezTo>
                <a:close/>
                <a:moveTo>
                  <a:pt x="15551" y="1"/>
                </a:moveTo>
                <a:cubicBezTo>
                  <a:pt x="15240" y="1"/>
                  <a:pt x="14946" y="187"/>
                  <a:pt x="14824" y="492"/>
                </a:cubicBezTo>
                <a:lnTo>
                  <a:pt x="14047" y="2435"/>
                </a:lnTo>
                <a:cubicBezTo>
                  <a:pt x="13612" y="2378"/>
                  <a:pt x="13174" y="2350"/>
                  <a:pt x="12736" y="2350"/>
                </a:cubicBezTo>
                <a:cubicBezTo>
                  <a:pt x="12218" y="2350"/>
                  <a:pt x="11700" y="2390"/>
                  <a:pt x="11187" y="2469"/>
                </a:cubicBezTo>
                <a:lnTo>
                  <a:pt x="10364" y="547"/>
                </a:lnTo>
                <a:cubicBezTo>
                  <a:pt x="10238" y="251"/>
                  <a:pt x="9949" y="73"/>
                  <a:pt x="9646" y="73"/>
                </a:cubicBezTo>
                <a:cubicBezTo>
                  <a:pt x="9543" y="73"/>
                  <a:pt x="9438" y="93"/>
                  <a:pt x="9338" y="137"/>
                </a:cubicBezTo>
                <a:lnTo>
                  <a:pt x="6036" y="1553"/>
                </a:lnTo>
                <a:cubicBezTo>
                  <a:pt x="5640" y="1722"/>
                  <a:pt x="5456" y="2182"/>
                  <a:pt x="5626" y="2579"/>
                </a:cubicBezTo>
                <a:lnTo>
                  <a:pt x="6449" y="4501"/>
                </a:lnTo>
                <a:cubicBezTo>
                  <a:pt x="5690" y="5085"/>
                  <a:pt x="5019" y="5775"/>
                  <a:pt x="4452" y="6549"/>
                </a:cubicBezTo>
                <a:lnTo>
                  <a:pt x="2510" y="5772"/>
                </a:lnTo>
                <a:cubicBezTo>
                  <a:pt x="2414" y="5734"/>
                  <a:pt x="2316" y="5716"/>
                  <a:pt x="2219" y="5716"/>
                </a:cubicBezTo>
                <a:cubicBezTo>
                  <a:pt x="1910" y="5716"/>
                  <a:pt x="1616" y="5901"/>
                  <a:pt x="1493" y="6208"/>
                </a:cubicBezTo>
                <a:lnTo>
                  <a:pt x="161" y="9542"/>
                </a:lnTo>
                <a:cubicBezTo>
                  <a:pt x="0" y="9944"/>
                  <a:pt x="194" y="10398"/>
                  <a:pt x="596" y="10558"/>
                </a:cubicBezTo>
                <a:lnTo>
                  <a:pt x="2537" y="11335"/>
                </a:lnTo>
                <a:cubicBezTo>
                  <a:pt x="2415" y="12285"/>
                  <a:pt x="2426" y="13249"/>
                  <a:pt x="2572" y="14195"/>
                </a:cubicBezTo>
                <a:lnTo>
                  <a:pt x="651" y="15018"/>
                </a:lnTo>
                <a:cubicBezTo>
                  <a:pt x="253" y="15189"/>
                  <a:pt x="71" y="15649"/>
                  <a:pt x="241" y="16046"/>
                </a:cubicBezTo>
                <a:lnTo>
                  <a:pt x="1655" y="19347"/>
                </a:lnTo>
                <a:cubicBezTo>
                  <a:pt x="1781" y="19643"/>
                  <a:pt x="2070" y="19821"/>
                  <a:pt x="2373" y="19821"/>
                </a:cubicBezTo>
                <a:cubicBezTo>
                  <a:pt x="2476" y="19821"/>
                  <a:pt x="2581" y="19800"/>
                  <a:pt x="2681" y="19756"/>
                </a:cubicBezTo>
                <a:lnTo>
                  <a:pt x="4603" y="18933"/>
                </a:lnTo>
                <a:cubicBezTo>
                  <a:pt x="5189" y="19692"/>
                  <a:pt x="5879" y="20365"/>
                  <a:pt x="6651" y="20930"/>
                </a:cubicBezTo>
                <a:lnTo>
                  <a:pt x="5874" y="22873"/>
                </a:lnTo>
                <a:cubicBezTo>
                  <a:pt x="5714" y="23273"/>
                  <a:pt x="5909" y="23728"/>
                  <a:pt x="6310" y="23888"/>
                </a:cubicBezTo>
                <a:lnTo>
                  <a:pt x="9645" y="25222"/>
                </a:lnTo>
                <a:cubicBezTo>
                  <a:pt x="9740" y="25260"/>
                  <a:pt x="9838" y="25278"/>
                  <a:pt x="9935" y="25278"/>
                </a:cubicBezTo>
                <a:cubicBezTo>
                  <a:pt x="10245" y="25278"/>
                  <a:pt x="10538" y="25092"/>
                  <a:pt x="10660" y="24786"/>
                </a:cubicBezTo>
                <a:lnTo>
                  <a:pt x="11437" y="22845"/>
                </a:lnTo>
                <a:cubicBezTo>
                  <a:pt x="11871" y="22901"/>
                  <a:pt x="12308" y="22929"/>
                  <a:pt x="12745" y="22929"/>
                </a:cubicBezTo>
                <a:cubicBezTo>
                  <a:pt x="13264" y="22929"/>
                  <a:pt x="13784" y="22889"/>
                  <a:pt x="14299" y="22810"/>
                </a:cubicBezTo>
                <a:lnTo>
                  <a:pt x="15122" y="24732"/>
                </a:lnTo>
                <a:cubicBezTo>
                  <a:pt x="15248" y="25028"/>
                  <a:pt x="15536" y="25206"/>
                  <a:pt x="15839" y="25206"/>
                </a:cubicBezTo>
                <a:cubicBezTo>
                  <a:pt x="15943" y="25206"/>
                  <a:pt x="16047" y="25185"/>
                  <a:pt x="16148" y="25142"/>
                </a:cubicBezTo>
                <a:lnTo>
                  <a:pt x="19449" y="23728"/>
                </a:lnTo>
                <a:cubicBezTo>
                  <a:pt x="19846" y="23558"/>
                  <a:pt x="20030" y="23098"/>
                  <a:pt x="19860" y="22701"/>
                </a:cubicBezTo>
                <a:lnTo>
                  <a:pt x="19037" y="20780"/>
                </a:lnTo>
                <a:cubicBezTo>
                  <a:pt x="19794" y="20194"/>
                  <a:pt x="20467" y="19503"/>
                  <a:pt x="21034" y="18732"/>
                </a:cubicBezTo>
                <a:lnTo>
                  <a:pt x="22975" y="19508"/>
                </a:lnTo>
                <a:cubicBezTo>
                  <a:pt x="23070" y="19546"/>
                  <a:pt x="23168" y="19564"/>
                  <a:pt x="23265" y="19564"/>
                </a:cubicBezTo>
                <a:cubicBezTo>
                  <a:pt x="23576" y="19564"/>
                  <a:pt x="23869" y="19378"/>
                  <a:pt x="23992" y="19073"/>
                </a:cubicBezTo>
                <a:lnTo>
                  <a:pt x="25326" y="15737"/>
                </a:lnTo>
                <a:cubicBezTo>
                  <a:pt x="25486" y="15337"/>
                  <a:pt x="25290" y="14882"/>
                  <a:pt x="24890" y="14722"/>
                </a:cubicBezTo>
                <a:lnTo>
                  <a:pt x="22948" y="13945"/>
                </a:lnTo>
                <a:cubicBezTo>
                  <a:pt x="23071" y="12994"/>
                  <a:pt x="23060" y="12032"/>
                  <a:pt x="22914" y="11084"/>
                </a:cubicBezTo>
                <a:lnTo>
                  <a:pt x="24835" y="10261"/>
                </a:lnTo>
                <a:cubicBezTo>
                  <a:pt x="25231" y="10091"/>
                  <a:pt x="25415" y="9631"/>
                  <a:pt x="25245" y="9234"/>
                </a:cubicBezTo>
                <a:lnTo>
                  <a:pt x="23830" y="5934"/>
                </a:lnTo>
                <a:cubicBezTo>
                  <a:pt x="23703" y="5637"/>
                  <a:pt x="23414" y="5459"/>
                  <a:pt x="23111" y="5459"/>
                </a:cubicBezTo>
                <a:cubicBezTo>
                  <a:pt x="23008" y="5459"/>
                  <a:pt x="22904" y="5479"/>
                  <a:pt x="22803" y="5522"/>
                </a:cubicBezTo>
                <a:lnTo>
                  <a:pt x="20882" y="6347"/>
                </a:lnTo>
                <a:cubicBezTo>
                  <a:pt x="20297" y="5588"/>
                  <a:pt x="19607" y="4915"/>
                  <a:pt x="18835" y="4348"/>
                </a:cubicBezTo>
                <a:lnTo>
                  <a:pt x="19610" y="2408"/>
                </a:lnTo>
                <a:cubicBezTo>
                  <a:pt x="19770" y="2006"/>
                  <a:pt x="19577" y="1551"/>
                  <a:pt x="19175" y="1391"/>
                </a:cubicBezTo>
                <a:lnTo>
                  <a:pt x="15841" y="57"/>
                </a:lnTo>
                <a:cubicBezTo>
                  <a:pt x="15745" y="19"/>
                  <a:pt x="15647" y="1"/>
                  <a:pt x="15551" y="1"/>
                </a:cubicBezTo>
                <a:close/>
              </a:path>
            </a:pathLst>
          </a:custGeom>
          <a:solidFill>
            <a:srgbClr val="32AAD9"/>
          </a:solidFill>
          <a:ln>
            <a:noFill/>
          </a:ln>
        </p:spPr>
        <p:txBody>
          <a:bodyPr spcFirstLastPara="1" wrap="square" lIns="138187" tIns="138187" rIns="138187" bIns="138187" anchor="ctr" anchorCtr="0">
            <a:noAutofit/>
          </a:bodyPr>
          <a:lstStyle/>
          <a:p>
            <a:pPr defTabSz="1382101">
              <a:buClr>
                <a:srgbClr val="000000"/>
              </a:buClr>
              <a:defRPr/>
            </a:pPr>
            <a:endParaRPr sz="2100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grpSp>
        <p:nvGrpSpPr>
          <p:cNvPr id="61" name="Google Shape;563;p27"/>
          <p:cNvGrpSpPr/>
          <p:nvPr/>
        </p:nvGrpSpPr>
        <p:grpSpPr>
          <a:xfrm>
            <a:off x="4311065" y="5721975"/>
            <a:ext cx="539847" cy="576091"/>
            <a:chOff x="5049725" y="1435050"/>
            <a:chExt cx="486550" cy="481850"/>
          </a:xfrm>
        </p:grpSpPr>
        <p:sp>
          <p:nvSpPr>
            <p:cNvPr id="62" name="Google Shape;564;p27"/>
            <p:cNvSpPr/>
            <p:nvPr/>
          </p:nvSpPr>
          <p:spPr>
            <a:xfrm>
              <a:off x="5136300" y="1519775"/>
              <a:ext cx="310550" cy="310550"/>
            </a:xfrm>
            <a:custGeom>
              <a:avLst/>
              <a:gdLst/>
              <a:ahLst/>
              <a:cxnLst/>
              <a:rect l="l" t="t" r="r" b="b"/>
              <a:pathLst>
                <a:path w="12422" h="12422" extrusionOk="0">
                  <a:moveTo>
                    <a:pt x="6209" y="1"/>
                  </a:moveTo>
                  <a:cubicBezTo>
                    <a:pt x="2786" y="1"/>
                    <a:pt x="0" y="2786"/>
                    <a:pt x="0" y="6213"/>
                  </a:cubicBezTo>
                  <a:cubicBezTo>
                    <a:pt x="0" y="9637"/>
                    <a:pt x="2786" y="12422"/>
                    <a:pt x="6209" y="12422"/>
                  </a:cubicBezTo>
                  <a:cubicBezTo>
                    <a:pt x="9636" y="12422"/>
                    <a:pt x="12422" y="9637"/>
                    <a:pt x="12422" y="6213"/>
                  </a:cubicBezTo>
                  <a:cubicBezTo>
                    <a:pt x="12422" y="5219"/>
                    <a:pt x="12160" y="4258"/>
                    <a:pt x="11711" y="3388"/>
                  </a:cubicBezTo>
                  <a:lnTo>
                    <a:pt x="11428" y="3388"/>
                  </a:lnTo>
                  <a:lnTo>
                    <a:pt x="10780" y="4036"/>
                  </a:lnTo>
                  <a:cubicBezTo>
                    <a:pt x="11112" y="4713"/>
                    <a:pt x="11286" y="5457"/>
                    <a:pt x="11292" y="6213"/>
                  </a:cubicBezTo>
                  <a:cubicBezTo>
                    <a:pt x="11292" y="9013"/>
                    <a:pt x="9010" y="11293"/>
                    <a:pt x="6209" y="11293"/>
                  </a:cubicBezTo>
                  <a:cubicBezTo>
                    <a:pt x="3409" y="11293"/>
                    <a:pt x="1129" y="9013"/>
                    <a:pt x="1129" y="6213"/>
                  </a:cubicBezTo>
                  <a:cubicBezTo>
                    <a:pt x="1129" y="3409"/>
                    <a:pt x="3409" y="1130"/>
                    <a:pt x="6209" y="1130"/>
                  </a:cubicBezTo>
                  <a:cubicBezTo>
                    <a:pt x="6965" y="1133"/>
                    <a:pt x="7709" y="1307"/>
                    <a:pt x="8387" y="1639"/>
                  </a:cubicBezTo>
                  <a:lnTo>
                    <a:pt x="9034" y="994"/>
                  </a:lnTo>
                  <a:lnTo>
                    <a:pt x="9034" y="708"/>
                  </a:lnTo>
                  <a:cubicBezTo>
                    <a:pt x="8164" y="260"/>
                    <a:pt x="7203" y="1"/>
                    <a:pt x="6209" y="1"/>
                  </a:cubicBezTo>
                  <a:close/>
                </a:path>
              </a:pathLst>
            </a:custGeom>
            <a:solidFill>
              <a:srgbClr val="32AA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382101">
                <a:buClr>
                  <a:srgbClr val="000000"/>
                </a:buClr>
                <a:defRPr/>
              </a:pPr>
              <a:endParaRPr sz="2100" kern="0">
                <a:solidFill>
                  <a:srgbClr val="435D74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3" name="Google Shape;565;p27"/>
            <p:cNvSpPr/>
            <p:nvPr/>
          </p:nvSpPr>
          <p:spPr>
            <a:xfrm>
              <a:off x="5184925" y="1576250"/>
              <a:ext cx="205475" cy="197625"/>
            </a:xfrm>
            <a:custGeom>
              <a:avLst/>
              <a:gdLst/>
              <a:ahLst/>
              <a:cxnLst/>
              <a:rect l="l" t="t" r="r" b="b"/>
              <a:pathLst>
                <a:path w="8219" h="7905" extrusionOk="0">
                  <a:moveTo>
                    <a:pt x="4264" y="0"/>
                  </a:moveTo>
                  <a:cubicBezTo>
                    <a:pt x="2665" y="0"/>
                    <a:pt x="1226" y="964"/>
                    <a:pt x="612" y="2439"/>
                  </a:cubicBezTo>
                  <a:cubicBezTo>
                    <a:pt x="0" y="3918"/>
                    <a:pt x="341" y="5616"/>
                    <a:pt x="1470" y="6748"/>
                  </a:cubicBezTo>
                  <a:cubicBezTo>
                    <a:pt x="2225" y="7503"/>
                    <a:pt x="3236" y="7904"/>
                    <a:pt x="4264" y="7904"/>
                  </a:cubicBezTo>
                  <a:cubicBezTo>
                    <a:pt x="4774" y="7904"/>
                    <a:pt x="5287" y="7806"/>
                    <a:pt x="5776" y="7603"/>
                  </a:cubicBezTo>
                  <a:cubicBezTo>
                    <a:pt x="7255" y="6992"/>
                    <a:pt x="8218" y="5550"/>
                    <a:pt x="8218" y="3954"/>
                  </a:cubicBezTo>
                  <a:cubicBezTo>
                    <a:pt x="8212" y="3502"/>
                    <a:pt x="8131" y="3059"/>
                    <a:pt x="7974" y="2638"/>
                  </a:cubicBezTo>
                  <a:lnTo>
                    <a:pt x="7050" y="3565"/>
                  </a:lnTo>
                  <a:cubicBezTo>
                    <a:pt x="7071" y="3692"/>
                    <a:pt x="7083" y="3821"/>
                    <a:pt x="7089" y="3954"/>
                  </a:cubicBezTo>
                  <a:cubicBezTo>
                    <a:pt x="7089" y="5095"/>
                    <a:pt x="6399" y="6125"/>
                    <a:pt x="5345" y="6562"/>
                  </a:cubicBezTo>
                  <a:cubicBezTo>
                    <a:pt x="4996" y="6706"/>
                    <a:pt x="4629" y="6776"/>
                    <a:pt x="4265" y="6776"/>
                  </a:cubicBezTo>
                  <a:cubicBezTo>
                    <a:pt x="3530" y="6776"/>
                    <a:pt x="2808" y="6489"/>
                    <a:pt x="2268" y="5947"/>
                  </a:cubicBezTo>
                  <a:cubicBezTo>
                    <a:pt x="1461" y="5140"/>
                    <a:pt x="1220" y="3927"/>
                    <a:pt x="1657" y="2873"/>
                  </a:cubicBezTo>
                  <a:cubicBezTo>
                    <a:pt x="2093" y="1816"/>
                    <a:pt x="3123" y="1129"/>
                    <a:pt x="4264" y="1129"/>
                  </a:cubicBezTo>
                  <a:cubicBezTo>
                    <a:pt x="4394" y="1132"/>
                    <a:pt x="4523" y="1144"/>
                    <a:pt x="4653" y="1168"/>
                  </a:cubicBezTo>
                  <a:lnTo>
                    <a:pt x="5580" y="241"/>
                  </a:lnTo>
                  <a:cubicBezTo>
                    <a:pt x="5159" y="84"/>
                    <a:pt x="4713" y="3"/>
                    <a:pt x="4264" y="0"/>
                  </a:cubicBezTo>
                  <a:close/>
                </a:path>
              </a:pathLst>
            </a:custGeom>
            <a:solidFill>
              <a:srgbClr val="32AA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382101">
                <a:buClr>
                  <a:srgbClr val="000000"/>
                </a:buClr>
                <a:defRPr/>
              </a:pPr>
              <a:endParaRPr sz="2100" kern="0">
                <a:solidFill>
                  <a:srgbClr val="435D74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4" name="Google Shape;566;p27"/>
            <p:cNvSpPr/>
            <p:nvPr/>
          </p:nvSpPr>
          <p:spPr>
            <a:xfrm>
              <a:off x="5049725" y="1435075"/>
              <a:ext cx="481825" cy="481825"/>
            </a:xfrm>
            <a:custGeom>
              <a:avLst/>
              <a:gdLst/>
              <a:ahLst/>
              <a:cxnLst/>
              <a:rect l="l" t="t" r="r" b="b"/>
              <a:pathLst>
                <a:path w="19273" h="19273" extrusionOk="0">
                  <a:moveTo>
                    <a:pt x="9672" y="1"/>
                  </a:moveTo>
                  <a:cubicBezTo>
                    <a:pt x="4379" y="1"/>
                    <a:pt x="0" y="4307"/>
                    <a:pt x="0" y="9601"/>
                  </a:cubicBezTo>
                  <a:cubicBezTo>
                    <a:pt x="0" y="14892"/>
                    <a:pt x="4379" y="19273"/>
                    <a:pt x="9672" y="19273"/>
                  </a:cubicBezTo>
                  <a:cubicBezTo>
                    <a:pt x="14966" y="19273"/>
                    <a:pt x="19272" y="14892"/>
                    <a:pt x="19272" y="9601"/>
                  </a:cubicBezTo>
                  <a:cubicBezTo>
                    <a:pt x="19269" y="8204"/>
                    <a:pt x="18962" y="6821"/>
                    <a:pt x="18369" y="5557"/>
                  </a:cubicBezTo>
                  <a:lnTo>
                    <a:pt x="17646" y="6279"/>
                  </a:lnTo>
                  <a:cubicBezTo>
                    <a:pt x="17327" y="6599"/>
                    <a:pt x="16896" y="6776"/>
                    <a:pt x="16448" y="6776"/>
                  </a:cubicBezTo>
                  <a:lnTo>
                    <a:pt x="16430" y="6776"/>
                  </a:lnTo>
                  <a:cubicBezTo>
                    <a:pt x="16809" y="7671"/>
                    <a:pt x="17008" y="8628"/>
                    <a:pt x="17014" y="9601"/>
                  </a:cubicBezTo>
                  <a:cubicBezTo>
                    <a:pt x="17014" y="13648"/>
                    <a:pt x="13720" y="16939"/>
                    <a:pt x="9672" y="16939"/>
                  </a:cubicBezTo>
                  <a:cubicBezTo>
                    <a:pt x="5625" y="16939"/>
                    <a:pt x="2334" y="13648"/>
                    <a:pt x="2334" y="9601"/>
                  </a:cubicBezTo>
                  <a:cubicBezTo>
                    <a:pt x="2334" y="5554"/>
                    <a:pt x="5625" y="2259"/>
                    <a:pt x="9672" y="2259"/>
                  </a:cubicBezTo>
                  <a:cubicBezTo>
                    <a:pt x="10642" y="2265"/>
                    <a:pt x="11603" y="2464"/>
                    <a:pt x="12497" y="2844"/>
                  </a:cubicBezTo>
                  <a:lnTo>
                    <a:pt x="12497" y="2825"/>
                  </a:lnTo>
                  <a:cubicBezTo>
                    <a:pt x="12494" y="2374"/>
                    <a:pt x="12672" y="1943"/>
                    <a:pt x="12991" y="1627"/>
                  </a:cubicBezTo>
                  <a:lnTo>
                    <a:pt x="13713" y="904"/>
                  </a:lnTo>
                  <a:cubicBezTo>
                    <a:pt x="12449" y="311"/>
                    <a:pt x="11070" y="4"/>
                    <a:pt x="9672" y="1"/>
                  </a:cubicBezTo>
                  <a:close/>
                </a:path>
              </a:pathLst>
            </a:custGeom>
            <a:solidFill>
              <a:srgbClr val="32AA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382101">
                <a:buClr>
                  <a:srgbClr val="000000"/>
                </a:buClr>
                <a:defRPr/>
              </a:pPr>
              <a:endParaRPr sz="2100" kern="0">
                <a:solidFill>
                  <a:srgbClr val="435D74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5" name="Google Shape;567;p27"/>
            <p:cNvSpPr/>
            <p:nvPr/>
          </p:nvSpPr>
          <p:spPr>
            <a:xfrm>
              <a:off x="5245825" y="1435050"/>
              <a:ext cx="290450" cy="282350"/>
            </a:xfrm>
            <a:custGeom>
              <a:avLst/>
              <a:gdLst/>
              <a:ahLst/>
              <a:cxnLst/>
              <a:rect l="l" t="t" r="r" b="b"/>
              <a:pathLst>
                <a:path w="11618" h="11294" extrusionOk="0">
                  <a:moveTo>
                    <a:pt x="8601" y="1"/>
                  </a:moveTo>
                  <a:cubicBezTo>
                    <a:pt x="8461" y="1"/>
                    <a:pt x="8319" y="52"/>
                    <a:pt x="8203" y="168"/>
                  </a:cubicBezTo>
                  <a:lnTo>
                    <a:pt x="5945" y="2426"/>
                  </a:lnTo>
                  <a:cubicBezTo>
                    <a:pt x="5839" y="2531"/>
                    <a:pt x="5779" y="2676"/>
                    <a:pt x="5782" y="2826"/>
                  </a:cubicBezTo>
                  <a:lnTo>
                    <a:pt x="5782" y="4850"/>
                  </a:lnTo>
                  <a:lnTo>
                    <a:pt x="2554" y="8075"/>
                  </a:lnTo>
                  <a:cubicBezTo>
                    <a:pt x="2328" y="7967"/>
                    <a:pt x="2081" y="7906"/>
                    <a:pt x="1828" y="7906"/>
                  </a:cubicBezTo>
                  <a:cubicBezTo>
                    <a:pt x="1142" y="7906"/>
                    <a:pt x="525" y="8319"/>
                    <a:pt x="263" y="8951"/>
                  </a:cubicBezTo>
                  <a:cubicBezTo>
                    <a:pt x="1" y="9584"/>
                    <a:pt x="145" y="10312"/>
                    <a:pt x="630" y="10797"/>
                  </a:cubicBezTo>
                  <a:cubicBezTo>
                    <a:pt x="954" y="11122"/>
                    <a:pt x="1388" y="11294"/>
                    <a:pt x="1828" y="11294"/>
                  </a:cubicBezTo>
                  <a:cubicBezTo>
                    <a:pt x="2046" y="11294"/>
                    <a:pt x="2266" y="11251"/>
                    <a:pt x="2476" y="11165"/>
                  </a:cubicBezTo>
                  <a:cubicBezTo>
                    <a:pt x="3108" y="10903"/>
                    <a:pt x="3524" y="10285"/>
                    <a:pt x="3524" y="9602"/>
                  </a:cubicBezTo>
                  <a:cubicBezTo>
                    <a:pt x="3521" y="9349"/>
                    <a:pt x="3463" y="9102"/>
                    <a:pt x="3352" y="8876"/>
                  </a:cubicBezTo>
                  <a:lnTo>
                    <a:pt x="6580" y="5648"/>
                  </a:lnTo>
                  <a:lnTo>
                    <a:pt x="8604" y="5648"/>
                  </a:lnTo>
                  <a:cubicBezTo>
                    <a:pt x="8754" y="5648"/>
                    <a:pt x="8896" y="5588"/>
                    <a:pt x="9004" y="5482"/>
                  </a:cubicBezTo>
                  <a:lnTo>
                    <a:pt x="11263" y="3224"/>
                  </a:lnTo>
                  <a:cubicBezTo>
                    <a:pt x="11618" y="2869"/>
                    <a:pt x="11365" y="2260"/>
                    <a:pt x="10862" y="2260"/>
                  </a:cubicBezTo>
                  <a:lnTo>
                    <a:pt x="9170" y="2260"/>
                  </a:lnTo>
                  <a:lnTo>
                    <a:pt x="9170" y="568"/>
                  </a:lnTo>
                  <a:cubicBezTo>
                    <a:pt x="9170" y="226"/>
                    <a:pt x="8892" y="1"/>
                    <a:pt x="8601" y="1"/>
                  </a:cubicBezTo>
                  <a:close/>
                </a:path>
              </a:pathLst>
            </a:custGeom>
            <a:solidFill>
              <a:srgbClr val="32AA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382101">
                <a:buClr>
                  <a:srgbClr val="000000"/>
                </a:buClr>
                <a:defRPr/>
              </a:pPr>
              <a:endParaRPr sz="2100" kern="0">
                <a:solidFill>
                  <a:srgbClr val="435D74"/>
                </a:solidFill>
                <a:latin typeface="Arial"/>
                <a:cs typeface="Arial"/>
                <a:sym typeface="Arial"/>
              </a:endParaRPr>
            </a:p>
          </p:txBody>
        </p:sp>
      </p:grpSp>
      <p:sp>
        <p:nvSpPr>
          <p:cNvPr id="66" name="Text 2"/>
          <p:cNvSpPr/>
          <p:nvPr/>
        </p:nvSpPr>
        <p:spPr>
          <a:xfrm>
            <a:off x="8788274" y="3904311"/>
            <a:ext cx="1907244" cy="58262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defTabSz="1382101">
              <a:lnSpc>
                <a:spcPts val="4081"/>
              </a:lnSpc>
              <a:defRPr/>
            </a:pPr>
            <a:r>
              <a:rPr lang="ru-RU" sz="3600" b="1" kern="0" spc="-67" dirty="0">
                <a:solidFill>
                  <a:srgbClr val="002060"/>
                </a:solidFill>
                <a:latin typeface="Arial" panose="020B0604020202020204" pitchFamily="34" charset="0"/>
                <a:ea typeface="Source Serif Pro Semi Bold" pitchFamily="34" charset="-122"/>
                <a:cs typeface="Arial" panose="020B0604020202020204" pitchFamily="34" charset="0"/>
              </a:rPr>
              <a:t>        </a:t>
            </a:r>
            <a:endParaRPr lang="en-US" sz="3600" b="1" kern="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7" name="Text 3"/>
          <p:cNvSpPr/>
          <p:nvPr/>
        </p:nvSpPr>
        <p:spPr>
          <a:xfrm>
            <a:off x="10365781" y="3782336"/>
            <a:ext cx="6937495" cy="163626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defTabSz="1382101">
              <a:defRPr/>
            </a:pP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Ta’limiy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insholar</a:t>
            </a:r>
            <a:endParaRPr lang="en-US" sz="3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8" name="Text 5"/>
          <p:cNvSpPr/>
          <p:nvPr/>
        </p:nvSpPr>
        <p:spPr>
          <a:xfrm>
            <a:off x="10079227" y="6072334"/>
            <a:ext cx="1775415" cy="62502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defTabSz="1382101">
              <a:lnSpc>
                <a:spcPts val="4081"/>
              </a:lnSpc>
              <a:defRPr/>
            </a:pPr>
            <a:endParaRPr lang="en-US" sz="3600" b="1" kern="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3" name="Text 3"/>
          <p:cNvSpPr/>
          <p:nvPr/>
        </p:nvSpPr>
        <p:spPr>
          <a:xfrm>
            <a:off x="10786411" y="5672022"/>
            <a:ext cx="6629496" cy="189387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defTabSz="1382101">
              <a:defRPr/>
            </a:pPr>
            <a:endParaRPr lang="ru-RU" sz="21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4" name="Text 3"/>
          <p:cNvSpPr/>
          <p:nvPr/>
        </p:nvSpPr>
        <p:spPr>
          <a:xfrm>
            <a:off x="9848638" y="7687120"/>
            <a:ext cx="7022848" cy="200478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defTabSz="1382101">
              <a:defRPr/>
            </a:pPr>
            <a:endParaRPr lang="ru-RU" sz="36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6" name="Рисунок 7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6122" y="3904310"/>
            <a:ext cx="2772929" cy="4646760"/>
          </a:xfrm>
          <a:prstGeom prst="rect">
            <a:avLst/>
          </a:prstGeom>
        </p:spPr>
      </p:pic>
      <p:pic>
        <p:nvPicPr>
          <p:cNvPr id="48" name="Рисунок 47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2" y="186274"/>
            <a:ext cx="2362200" cy="923081"/>
          </a:xfrm>
          <a:prstGeom prst="rect">
            <a:avLst/>
          </a:prstGeom>
        </p:spPr>
      </p:pic>
      <p:pic>
        <p:nvPicPr>
          <p:cNvPr id="57" name="Рисунок 56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8" y="217089"/>
            <a:ext cx="3325188" cy="923081"/>
          </a:xfrm>
          <a:prstGeom prst="rect">
            <a:avLst/>
          </a:prstGeom>
        </p:spPr>
      </p:pic>
      <p:sp>
        <p:nvSpPr>
          <p:cNvPr id="59" name="Text 3"/>
          <p:cNvSpPr/>
          <p:nvPr/>
        </p:nvSpPr>
        <p:spPr>
          <a:xfrm>
            <a:off x="10695518" y="6124232"/>
            <a:ext cx="6937495" cy="163626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defTabSz="1382101">
              <a:defRPr/>
            </a:pP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Nazoratga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qaratilgan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insholar</a:t>
            </a:r>
            <a:endParaRPr lang="en-US" sz="3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9" name="Text 3"/>
          <p:cNvSpPr/>
          <p:nvPr/>
        </p:nvSpPr>
        <p:spPr>
          <a:xfrm>
            <a:off x="9979228" y="8143875"/>
            <a:ext cx="6937495" cy="163626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defTabSz="1382101">
              <a:defRPr/>
            </a:pP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Ko‘rik-tanlov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insholari</a:t>
            </a:r>
            <a:endParaRPr lang="en-US" sz="3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76035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hape 1"/>
          <p:cNvSpPr/>
          <p:nvPr/>
        </p:nvSpPr>
        <p:spPr>
          <a:xfrm>
            <a:off x="1206463" y="5131578"/>
            <a:ext cx="28119" cy="4950931"/>
          </a:xfrm>
          <a:prstGeom prst="roundRect">
            <a:avLst>
              <a:gd name="adj" fmla="val 130231"/>
            </a:avLst>
          </a:prstGeom>
          <a:solidFill>
            <a:srgbClr val="44426B"/>
          </a:solidFill>
          <a:ln/>
        </p:spPr>
      </p:sp>
      <p:sp>
        <p:nvSpPr>
          <p:cNvPr id="5" name="Shape 2"/>
          <p:cNvSpPr/>
          <p:nvPr/>
        </p:nvSpPr>
        <p:spPr>
          <a:xfrm>
            <a:off x="1467000" y="5702588"/>
            <a:ext cx="854396" cy="30004"/>
          </a:xfrm>
          <a:prstGeom prst="roundRect">
            <a:avLst>
              <a:gd name="adj" fmla="val 130231"/>
            </a:avLst>
          </a:prstGeom>
          <a:solidFill>
            <a:srgbClr val="44426B"/>
          </a:solidFill>
          <a:ln/>
        </p:spPr>
      </p:sp>
      <p:sp>
        <p:nvSpPr>
          <p:cNvPr id="6" name="Shape 3"/>
          <p:cNvSpPr/>
          <p:nvPr/>
        </p:nvSpPr>
        <p:spPr>
          <a:xfrm>
            <a:off x="945927" y="5424585"/>
            <a:ext cx="549191" cy="586010"/>
          </a:xfrm>
          <a:prstGeom prst="roundRect">
            <a:avLst>
              <a:gd name="adj" fmla="val 6668"/>
            </a:avLst>
          </a:prstGeom>
          <a:solidFill>
            <a:srgbClr val="2B2952"/>
          </a:solidFill>
          <a:ln/>
        </p:spPr>
      </p:sp>
      <p:sp>
        <p:nvSpPr>
          <p:cNvPr id="7" name="Text 4"/>
          <p:cNvSpPr/>
          <p:nvPr/>
        </p:nvSpPr>
        <p:spPr>
          <a:xfrm>
            <a:off x="1153303" y="5533660"/>
            <a:ext cx="134442" cy="3677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2771"/>
              </a:lnSpc>
            </a:pPr>
            <a:r>
              <a:rPr lang="en-US" sz="2900" b="1" dirty="0">
                <a:solidFill>
                  <a:srgbClr val="D9E1FF"/>
                </a:solidFill>
                <a:latin typeface="Syne Bold" pitchFamily="34" charset="0"/>
                <a:ea typeface="Syne Bold" pitchFamily="34" charset="-122"/>
                <a:cs typeface="Syne Bold" pitchFamily="34" charset="-120"/>
              </a:rPr>
              <a:t>1</a:t>
            </a:r>
            <a:endParaRPr lang="en-US" sz="2900" dirty="0"/>
          </a:p>
        </p:txBody>
      </p:sp>
      <p:sp>
        <p:nvSpPr>
          <p:cNvPr id="8" name="Text 5"/>
          <p:cNvSpPr/>
          <p:nvPr/>
        </p:nvSpPr>
        <p:spPr>
          <a:xfrm>
            <a:off x="4425953" y="5391925"/>
            <a:ext cx="2872051" cy="38301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834"/>
              </a:lnSpc>
            </a:pP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ea typeface="Syne Bold" pitchFamily="34" charset="-122"/>
                <a:cs typeface="Arial" panose="020B0604020202020204" pitchFamily="34" charset="0"/>
              </a:rPr>
              <a:t>Kirish</a:t>
            </a:r>
            <a:endParaRPr lang="en-US" sz="3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Shape 7"/>
          <p:cNvSpPr/>
          <p:nvPr/>
        </p:nvSpPr>
        <p:spPr>
          <a:xfrm>
            <a:off x="1467000" y="7439679"/>
            <a:ext cx="854396" cy="30004"/>
          </a:xfrm>
          <a:prstGeom prst="roundRect">
            <a:avLst>
              <a:gd name="adj" fmla="val 130231"/>
            </a:avLst>
          </a:prstGeom>
          <a:solidFill>
            <a:srgbClr val="44426B"/>
          </a:solidFill>
          <a:ln/>
        </p:spPr>
      </p:sp>
      <p:sp>
        <p:nvSpPr>
          <p:cNvPr id="11" name="Shape 8"/>
          <p:cNvSpPr/>
          <p:nvPr/>
        </p:nvSpPr>
        <p:spPr>
          <a:xfrm>
            <a:off x="945927" y="7161676"/>
            <a:ext cx="549191" cy="586010"/>
          </a:xfrm>
          <a:prstGeom prst="roundRect">
            <a:avLst>
              <a:gd name="adj" fmla="val 6668"/>
            </a:avLst>
          </a:prstGeom>
          <a:solidFill>
            <a:srgbClr val="2B2952"/>
          </a:solidFill>
          <a:ln/>
        </p:spPr>
      </p:sp>
      <p:sp>
        <p:nvSpPr>
          <p:cNvPr id="12" name="Text 9"/>
          <p:cNvSpPr/>
          <p:nvPr/>
        </p:nvSpPr>
        <p:spPr>
          <a:xfrm>
            <a:off x="1112884" y="7270754"/>
            <a:ext cx="215138" cy="3677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2771"/>
              </a:lnSpc>
            </a:pPr>
            <a:r>
              <a:rPr lang="en-US" sz="2900" b="1" dirty="0">
                <a:solidFill>
                  <a:srgbClr val="D9E1FF"/>
                </a:solidFill>
                <a:latin typeface="Syne Bold" pitchFamily="34" charset="0"/>
                <a:ea typeface="Syne Bold" pitchFamily="34" charset="-122"/>
                <a:cs typeface="Syne Bold" pitchFamily="34" charset="-120"/>
              </a:rPr>
              <a:t>2</a:t>
            </a:r>
            <a:endParaRPr lang="en-US" sz="2900" dirty="0"/>
          </a:p>
        </p:txBody>
      </p:sp>
      <p:sp>
        <p:nvSpPr>
          <p:cNvPr id="13" name="Text 10"/>
          <p:cNvSpPr/>
          <p:nvPr/>
        </p:nvSpPr>
        <p:spPr>
          <a:xfrm>
            <a:off x="3894835" y="6778660"/>
            <a:ext cx="2872051" cy="38301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2834"/>
              </a:lnSpc>
            </a:pP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ea typeface="Syne Bold" pitchFamily="34" charset="-122"/>
                <a:cs typeface="Arial" panose="020B0604020202020204" pitchFamily="34" charset="0"/>
              </a:rPr>
              <a:t>Asosiy qism</a:t>
            </a:r>
            <a:endParaRPr lang="en-US" sz="3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Shape 12"/>
          <p:cNvSpPr/>
          <p:nvPr/>
        </p:nvSpPr>
        <p:spPr>
          <a:xfrm>
            <a:off x="1467000" y="9176772"/>
            <a:ext cx="854396" cy="30004"/>
          </a:xfrm>
          <a:prstGeom prst="roundRect">
            <a:avLst>
              <a:gd name="adj" fmla="val 130231"/>
            </a:avLst>
          </a:prstGeom>
          <a:solidFill>
            <a:srgbClr val="44426B"/>
          </a:solidFill>
          <a:ln/>
        </p:spPr>
      </p:sp>
      <p:sp>
        <p:nvSpPr>
          <p:cNvPr id="16" name="Shape 13"/>
          <p:cNvSpPr/>
          <p:nvPr/>
        </p:nvSpPr>
        <p:spPr>
          <a:xfrm>
            <a:off x="945927" y="8898769"/>
            <a:ext cx="549191" cy="586010"/>
          </a:xfrm>
          <a:prstGeom prst="roundRect">
            <a:avLst>
              <a:gd name="adj" fmla="val 6668"/>
            </a:avLst>
          </a:prstGeom>
          <a:solidFill>
            <a:srgbClr val="2B2952"/>
          </a:solidFill>
          <a:ln/>
        </p:spPr>
      </p:sp>
      <p:sp>
        <p:nvSpPr>
          <p:cNvPr id="17" name="Text 14"/>
          <p:cNvSpPr/>
          <p:nvPr/>
        </p:nvSpPr>
        <p:spPr>
          <a:xfrm>
            <a:off x="1109953" y="9007844"/>
            <a:ext cx="220994" cy="3677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2771"/>
              </a:lnSpc>
            </a:pPr>
            <a:r>
              <a:rPr lang="en-US" sz="2900" b="1" dirty="0">
                <a:solidFill>
                  <a:srgbClr val="D9E1FF"/>
                </a:solidFill>
                <a:latin typeface="Syne Bold" pitchFamily="34" charset="0"/>
                <a:ea typeface="Syne Bold" pitchFamily="34" charset="-122"/>
                <a:cs typeface="Syne Bold" pitchFamily="34" charset="-120"/>
              </a:rPr>
              <a:t>3</a:t>
            </a:r>
            <a:endParaRPr lang="en-US" sz="2900" dirty="0"/>
          </a:p>
        </p:txBody>
      </p:sp>
      <p:sp>
        <p:nvSpPr>
          <p:cNvPr id="18" name="Text 15"/>
          <p:cNvSpPr/>
          <p:nvPr/>
        </p:nvSpPr>
        <p:spPr>
          <a:xfrm>
            <a:off x="4121150" y="8489463"/>
            <a:ext cx="2872051" cy="38301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just">
              <a:lnSpc>
                <a:spcPts val="2834"/>
              </a:lnSpc>
            </a:pP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ea typeface="Syne Bold" pitchFamily="34" charset="-122"/>
                <a:cs typeface="Arial" panose="020B0604020202020204" pitchFamily="34" charset="0"/>
              </a:rPr>
              <a:t>Yakuniy qism</a:t>
            </a:r>
            <a:endParaRPr lang="en-US" sz="3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" y="-85722"/>
            <a:ext cx="17995899" cy="1447801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8" y="217089"/>
            <a:ext cx="3325188" cy="923081"/>
          </a:xfrm>
          <a:prstGeom prst="rect">
            <a:avLst/>
          </a:prstGeom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2" y="186274"/>
            <a:ext cx="2362200" cy="923081"/>
          </a:xfrm>
          <a:prstGeom prst="rect">
            <a:avLst/>
          </a:prstGeom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68883" y="1690787"/>
            <a:ext cx="7321550" cy="37338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TextBox 22"/>
          <p:cNvSpPr txBox="1"/>
          <p:nvPr/>
        </p:nvSpPr>
        <p:spPr>
          <a:xfrm>
            <a:off x="958719" y="3343276"/>
            <a:ext cx="7696201" cy="1429256"/>
          </a:xfrm>
          <a:prstGeom prst="rect">
            <a:avLst/>
          </a:prstGeom>
          <a:noFill/>
        </p:spPr>
        <p:txBody>
          <a:bodyPr wrap="square" lIns="91428" tIns="45714" rIns="91428" bIns="45714" rtlCol="0">
            <a:spAutoFit/>
          </a:bodyPr>
          <a:lstStyle/>
          <a:p>
            <a:pPr algn="ctr"/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ea typeface="Syne Bold" pitchFamily="34" charset="-122"/>
                <a:cs typeface="Arial" panose="020B0604020202020204" pitchFamily="34" charset="0"/>
              </a:rPr>
              <a:t>Insho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ea typeface="Syne Bold" pitchFamily="34" charset="-122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ea typeface="Syne Bold" pitchFamily="34" charset="-122"/>
                <a:cs typeface="Arial" panose="020B0604020202020204" pitchFamily="34" charset="0"/>
              </a:rPr>
              <a:t>kirish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ea typeface="Syne Bold" pitchFamily="34" charset="-122"/>
                <a:cs typeface="Arial" panose="020B0604020202020204" pitchFamily="34" charset="0"/>
              </a:rPr>
              <a:t>,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ea typeface="Syne Bold" pitchFamily="34" charset="-122"/>
                <a:cs typeface="Arial" panose="020B0604020202020204" pitchFamily="34" charset="0"/>
              </a:rPr>
              <a:t>asosiy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ea typeface="Syne Bold" pitchFamily="34" charset="-122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ea typeface="Syne Bold" pitchFamily="34" charset="-122"/>
                <a:cs typeface="Arial" panose="020B0604020202020204" pitchFamily="34" charset="0"/>
              </a:rPr>
              <a:t>qism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ea typeface="Syne Bold" pitchFamily="34" charset="-122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ea typeface="Syne Bold" pitchFamily="34" charset="-122"/>
                <a:cs typeface="Arial" panose="020B0604020202020204" pitchFamily="34" charset="0"/>
              </a:rPr>
              <a:t>va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ea typeface="Syne Bold" pitchFamily="34" charset="-122"/>
                <a:cs typeface="Arial" panose="020B0604020202020204" pitchFamily="34" charset="0"/>
              </a:rPr>
              <a:t> </a:t>
            </a:r>
          </a:p>
          <a:p>
            <a:pPr algn="ctr"/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ea typeface="Syne Bold" pitchFamily="34" charset="-122"/>
                <a:cs typeface="Arial" panose="020B0604020202020204" pitchFamily="34" charset="0"/>
              </a:rPr>
              <a:t>xulosalardan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ea typeface="Syne Bold" pitchFamily="34" charset="-122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ea typeface="Syne Bold" pitchFamily="34" charset="-122"/>
                <a:cs typeface="Arial" panose="020B0604020202020204" pitchFamily="34" charset="0"/>
              </a:rPr>
              <a:t>iborat</a:t>
            </a:r>
            <a:endParaRPr lang="en-US" sz="3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2000" dirty="0"/>
          </a:p>
        </p:txBody>
      </p:sp>
      <p:sp>
        <p:nvSpPr>
          <p:cNvPr id="24" name="TextBox 23"/>
          <p:cNvSpPr txBox="1"/>
          <p:nvPr/>
        </p:nvSpPr>
        <p:spPr>
          <a:xfrm>
            <a:off x="2321398" y="5687993"/>
            <a:ext cx="15134754" cy="830985"/>
          </a:xfrm>
          <a:prstGeom prst="rect">
            <a:avLst/>
          </a:prstGeom>
          <a:noFill/>
        </p:spPr>
        <p:txBody>
          <a:bodyPr wrap="square" lIns="91428" tIns="45714" rIns="91428" bIns="45714" rtlCol="0">
            <a:spAutoFit/>
          </a:bodyPr>
          <a:lstStyle/>
          <a:p>
            <a:pPr algn="just"/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Kirish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qismida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o‘quvchi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insho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mavzusiga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tushuncha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beradi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shu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orqali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uning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insho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mavzusini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qanday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tushunganligi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aniqlanadi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asosiy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qismga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bog‘lovchi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gap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yoziladi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2341698" y="7248350"/>
            <a:ext cx="15134754" cy="830985"/>
          </a:xfrm>
          <a:prstGeom prst="rect">
            <a:avLst/>
          </a:prstGeom>
          <a:noFill/>
        </p:spPr>
        <p:txBody>
          <a:bodyPr wrap="square" lIns="91428" tIns="45714" rIns="91428" bIns="45714" rtlCol="0">
            <a:spAutoFit/>
          </a:bodyPr>
          <a:lstStyle/>
          <a:p>
            <a:pPr algn="just"/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mavzuning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nazariy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asosi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savolning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mazmunini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bayon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etuvchi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bo‘lim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Bunda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mavzuga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mos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barcha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bilimlar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asosiy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fikr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mavzu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yoritiladi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sz="2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2398423" y="8960054"/>
            <a:ext cx="14937435" cy="461653"/>
          </a:xfrm>
          <a:prstGeom prst="rect">
            <a:avLst/>
          </a:prstGeom>
          <a:noFill/>
        </p:spPr>
        <p:txBody>
          <a:bodyPr wrap="square" lIns="91428" tIns="45714" rIns="91428" bIns="45714" rtlCol="0">
            <a:spAutoFit/>
          </a:bodyPr>
          <a:lstStyle/>
          <a:p>
            <a:pPr algn="just"/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umumiy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xulosalar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beriladi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mavzu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bo‘yicha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olgan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taassurotlari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yakunlanadi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sz="2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39565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" y="-85722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8" y="217089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2" y="186274"/>
            <a:ext cx="2362200" cy="923081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5085244" y="1275775"/>
            <a:ext cx="7004051" cy="605184"/>
          </a:xfrm>
          <a:prstGeom prst="rect">
            <a:avLst/>
          </a:prstGeom>
          <a:noFill/>
        </p:spPr>
        <p:txBody>
          <a:bodyPr wrap="square" lIns="91428" tIns="45714" rIns="91428" bIns="45714" rtlCol="0">
            <a:spAutoFit/>
          </a:bodyPr>
          <a:lstStyle/>
          <a:p>
            <a:pPr algn="ctr"/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Inshoning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baholanishi</a:t>
            </a:r>
            <a:endParaRPr lang="ru-RU" sz="3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Рисунок 6"/>
          <p:cNvPicPr/>
          <p:nvPr/>
        </p:nvPicPr>
        <p:blipFill rotWithShape="1">
          <a:blip r:embed="rId6"/>
          <a:srcRect l="45542" t="23959" r="20622" b="5020"/>
          <a:stretch/>
        </p:blipFill>
        <p:spPr bwMode="auto">
          <a:xfrm>
            <a:off x="5212796" y="2092281"/>
            <a:ext cx="7671354" cy="749939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9772851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" y="-85722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8" y="217089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2" y="186274"/>
            <a:ext cx="2362200" cy="92308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C1161B8B-6D40-4115-804B-9FEC1658219C}"/>
              </a:ext>
            </a:extLst>
          </p:cNvPr>
          <p:cNvSpPr txBox="1"/>
          <p:nvPr/>
        </p:nvSpPr>
        <p:spPr>
          <a:xfrm>
            <a:off x="1181101" y="4410078"/>
            <a:ext cx="15697200" cy="646319"/>
          </a:xfrm>
          <a:prstGeom prst="rect">
            <a:avLst/>
          </a:prstGeom>
          <a:noFill/>
        </p:spPr>
        <p:txBody>
          <a:bodyPr wrap="square" lIns="91428" tIns="45714" rIns="91428" bIns="45714">
            <a:spAutoFit/>
          </a:bodyPr>
          <a:lstStyle/>
          <a:p>
            <a:pPr algn="ctr"/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E’TIBORINGIZ UCHUN RAXMAT!</a:t>
            </a:r>
            <a:endParaRPr lang="en-US" sz="36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8550" y="6010278"/>
            <a:ext cx="3676650" cy="36083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36550" y="6276975"/>
            <a:ext cx="2846388" cy="3341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3280225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5276</TotalTime>
  <Words>402</Words>
  <Application>Microsoft Office PowerPoint</Application>
  <PresentationFormat>Произвольный</PresentationFormat>
  <Paragraphs>47</Paragraphs>
  <Slides>8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8</vt:i4>
      </vt:variant>
    </vt:vector>
  </HeadingPairs>
  <TitlesOfParts>
    <vt:vector size="16" baseType="lpstr">
      <vt:lpstr>Arial</vt:lpstr>
      <vt:lpstr>Arial Unicode MS</vt:lpstr>
      <vt:lpstr>Calibri</vt:lpstr>
      <vt:lpstr>Calibri Light</vt:lpstr>
      <vt:lpstr>Fira Sans</vt:lpstr>
      <vt:lpstr>Syne Bold</vt:lpstr>
      <vt:lpstr>Тема Office</vt:lpstr>
      <vt:lpstr>1_Тема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ҚАШҚАДАРЁ ВИЛОЯТИДА-2.cdr</dc:title>
  <dc:creator>Anvarullo</dc:creator>
  <cp:lastModifiedBy>Администратор</cp:lastModifiedBy>
  <cp:revision>473</cp:revision>
  <cp:lastPrinted>2020-12-11T16:07:03Z</cp:lastPrinted>
  <dcterms:created xsi:type="dcterms:W3CDTF">2020-11-12T01:04:50Z</dcterms:created>
  <dcterms:modified xsi:type="dcterms:W3CDTF">2025-01-25T10:14:17Z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2020-11-12T00:00:00Z</vt:filetime>
  </property>
  <property fmtid="{D5CDD505-2E9C-101B-9397-08002B2CF9AE}" pid="3" name="Creator">
    <vt:lpwstr>CorelDRAW 2020</vt:lpwstr>
  </property>
  <property fmtid="{D5CDD505-2E9C-101B-9397-08002B2CF9AE}" pid="4" name="LastSaved">
    <vt:filetime>2020-11-12T00:00:00Z</vt:filetime>
  </property>
</Properties>
</file>