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0"/>
  </p:notesMasterIdLst>
  <p:sldIdLst>
    <p:sldId id="354" r:id="rId2"/>
    <p:sldId id="355" r:id="rId3"/>
    <p:sldId id="356" r:id="rId4"/>
    <p:sldId id="357" r:id="rId5"/>
    <p:sldId id="362" r:id="rId6"/>
    <p:sldId id="360" r:id="rId7"/>
    <p:sldId id="363" r:id="rId8"/>
    <p:sldId id="361" r:id="rId9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78747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0063" y="842963"/>
            <a:ext cx="3786187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673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2-mavzu: 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yozish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texnikasi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FANNI O‘QITISHDA ZAMONAVIY YONDASHUVLAR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3.5-modul.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O‘quvchilarning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savodxonligini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insho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80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996950" y="1952206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  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96950" y="3267075"/>
            <a:ext cx="16306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fransuzcha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esyesai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xomaki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falsafiy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ijtimoiy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publitsistik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sistematik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nasriy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lot.yexigo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chamalayman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o‘lchab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ko‘raman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so‘zlaridan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kompozitsiyaga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juz’iy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mavzularda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mulohaza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qarashlarni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ifodalovchi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unchalik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hajmga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bo‘lmagan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algn="just"/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z-Latn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 janrida muallif shaxsiyati janr tuzilishni tashkil etuvchi asosiy xususiyatlaridan biri bo‘lib muhim ahamiyatga ega. Ammo nafaqat muallif shaxsiyati, balki ijtimoiy fikr tahlil obyektiga tortiladi. Yana bir xususiyat – bugungi kunni ifoda etuvchi dolzarblik. 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359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1206463" y="5131578"/>
            <a:ext cx="28119" cy="4950931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5" name="Shape 2"/>
          <p:cNvSpPr/>
          <p:nvPr/>
        </p:nvSpPr>
        <p:spPr>
          <a:xfrm>
            <a:off x="1467000" y="5702588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6" name="Shape 3"/>
          <p:cNvSpPr/>
          <p:nvPr/>
        </p:nvSpPr>
        <p:spPr>
          <a:xfrm>
            <a:off x="945927" y="5424585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7" name="Text 4"/>
          <p:cNvSpPr/>
          <p:nvPr/>
        </p:nvSpPr>
        <p:spPr>
          <a:xfrm>
            <a:off x="1153302" y="5533660"/>
            <a:ext cx="134442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4425950" y="5391925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Kirish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467000" y="7439679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1" name="Shape 8"/>
          <p:cNvSpPr/>
          <p:nvPr/>
        </p:nvSpPr>
        <p:spPr>
          <a:xfrm>
            <a:off x="945927" y="7161676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2" name="Text 9"/>
          <p:cNvSpPr/>
          <p:nvPr/>
        </p:nvSpPr>
        <p:spPr>
          <a:xfrm>
            <a:off x="1112882" y="7270753"/>
            <a:ext cx="215137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800" dirty="0"/>
          </a:p>
        </p:txBody>
      </p:sp>
      <p:sp>
        <p:nvSpPr>
          <p:cNvPr id="13" name="Text 10"/>
          <p:cNvSpPr/>
          <p:nvPr/>
        </p:nvSpPr>
        <p:spPr>
          <a:xfrm>
            <a:off x="4013074" y="7079786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Asosiy qism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1467000" y="9176772"/>
            <a:ext cx="854396" cy="30004"/>
          </a:xfrm>
          <a:prstGeom prst="roundRect">
            <a:avLst>
              <a:gd name="adj" fmla="val 130231"/>
            </a:avLst>
          </a:prstGeom>
          <a:solidFill>
            <a:srgbClr val="44426B"/>
          </a:solidFill>
          <a:ln/>
        </p:spPr>
      </p:sp>
      <p:sp>
        <p:nvSpPr>
          <p:cNvPr id="16" name="Shape 13"/>
          <p:cNvSpPr/>
          <p:nvPr/>
        </p:nvSpPr>
        <p:spPr>
          <a:xfrm>
            <a:off x="945927" y="8898769"/>
            <a:ext cx="549191" cy="586010"/>
          </a:xfrm>
          <a:prstGeom prst="roundRect">
            <a:avLst>
              <a:gd name="adj" fmla="val 6668"/>
            </a:avLst>
          </a:prstGeom>
          <a:solidFill>
            <a:srgbClr val="2B2952"/>
          </a:solidFill>
          <a:ln/>
        </p:spPr>
      </p:sp>
      <p:sp>
        <p:nvSpPr>
          <p:cNvPr id="17" name="Text 14"/>
          <p:cNvSpPr/>
          <p:nvPr/>
        </p:nvSpPr>
        <p:spPr>
          <a:xfrm>
            <a:off x="1109953" y="9007845"/>
            <a:ext cx="220994" cy="367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71"/>
              </a:lnSpc>
            </a:pPr>
            <a:r>
              <a:rPr lang="en-US" sz="2800" b="1" dirty="0">
                <a:solidFill>
                  <a:srgbClr val="D9E1FF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4197350" y="8980059"/>
            <a:ext cx="2872051" cy="38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834"/>
              </a:lnSpc>
            </a:pP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Yakuniy qism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882" y="1690785"/>
            <a:ext cx="732155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58716" y="3343275"/>
            <a:ext cx="76962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kirish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asosiy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qism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xulosalardan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ea typeface="Syne Bold" pitchFamily="34" charset="-122"/>
                <a:cs typeface="Arial" panose="020B0604020202020204" pitchFamily="34" charset="0"/>
              </a:rPr>
              <a:t>iborat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321396" y="5687993"/>
            <a:ext cx="15134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qismida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tushunganligi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dolzarb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ekanligi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dolzarbligi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yoritilgandan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tezis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Tezisdan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bog‘lovchi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gap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55609" y="7305675"/>
            <a:ext cx="151347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savolning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mazmunini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etuvchi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bo‘lim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bog‘liq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dalil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jamlangan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dalillar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statistik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ma’lumotlardan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yoritiladi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ko‘tarilgan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muammoning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sabablari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oydinlashtiriladi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66314" y="9251512"/>
            <a:ext cx="14937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chiqariladigan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yakuniy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fikr-mulohazalar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bildirilmaydi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dalillarga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suyangan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yakun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chiqarilib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yechish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yo‘llari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ko‘rsatiladi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918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1" name="tabl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6150" y="1819275"/>
            <a:ext cx="14097000" cy="838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433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5" t="15646" r="4939" b="8100"/>
          <a:stretch/>
        </p:blipFill>
        <p:spPr bwMode="auto">
          <a:xfrm>
            <a:off x="996950" y="1819275"/>
            <a:ext cx="1584960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893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72275" y="1210002"/>
            <a:ext cx="7004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baholanishi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tabl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043" y="1806889"/>
            <a:ext cx="8153400" cy="4279586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550" y="1819276"/>
            <a:ext cx="8239170" cy="4190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43" y="5965580"/>
            <a:ext cx="8188906" cy="468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549" y="5959230"/>
            <a:ext cx="8239171" cy="469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9566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085243" y="1275775"/>
            <a:ext cx="7004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baholanishi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8" y="2200275"/>
            <a:ext cx="14592301" cy="7844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4779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81099" y="4410075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RAXMAT!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4621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5146</TotalTime>
  <Words>317</Words>
  <Application>Microsoft Office PowerPoint</Application>
  <PresentationFormat>Произвольный</PresentationFormat>
  <Paragraphs>24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Syne 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469</cp:revision>
  <cp:lastPrinted>2020-12-11T16:07:03Z</cp:lastPrinted>
  <dcterms:created xsi:type="dcterms:W3CDTF">2020-11-12T01:04:50Z</dcterms:created>
  <dcterms:modified xsi:type="dcterms:W3CDTF">2025-01-25T10:13:26Z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