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42" r:id="rId1"/>
  </p:sldMasterIdLst>
  <p:notesMasterIdLst>
    <p:notesMasterId r:id="rId19"/>
  </p:notesMasterIdLst>
  <p:sldIdLst>
    <p:sldId id="350" r:id="rId2"/>
    <p:sldId id="364" r:id="rId3"/>
    <p:sldId id="3348" r:id="rId4"/>
    <p:sldId id="3352" r:id="rId5"/>
    <p:sldId id="3350" r:id="rId6"/>
    <p:sldId id="3353" r:id="rId7"/>
    <p:sldId id="3354" r:id="rId8"/>
    <p:sldId id="3356" r:id="rId9"/>
    <p:sldId id="3351" r:id="rId10"/>
    <p:sldId id="3355" r:id="rId11"/>
    <p:sldId id="3361" r:id="rId12"/>
    <p:sldId id="3366" r:id="rId13"/>
    <p:sldId id="3362" r:id="rId14"/>
    <p:sldId id="3363" r:id="rId15"/>
    <p:sldId id="3364" r:id="rId16"/>
    <p:sldId id="3365" r:id="rId17"/>
    <p:sldId id="3283" r:id="rId18"/>
  </p:sldIdLst>
  <p:sldSz cx="17995900" cy="10801350"/>
  <p:notesSz cx="9866313" cy="6735763"/>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98">
          <p15:clr>
            <a:srgbClr val="A4A3A4"/>
          </p15:clr>
        </p15:guide>
        <p15:guide id="2" pos="2164"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1FF8D"/>
    <a:srgbClr val="2CC8A1"/>
    <a:srgbClr val="1F295C"/>
    <a:srgbClr val="002060"/>
    <a:srgbClr val="E53935"/>
    <a:srgbClr val="80C783"/>
    <a:srgbClr val="E6E6E6"/>
    <a:srgbClr val="FF8B8B"/>
    <a:srgbClr val="FF6161"/>
    <a:srgbClr val="FF5B5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27" autoAdjust="0"/>
    <p:restoredTop sz="94660"/>
  </p:normalViewPr>
  <p:slideViewPr>
    <p:cSldViewPr>
      <p:cViewPr varScale="1">
        <p:scale>
          <a:sx n="47" d="100"/>
          <a:sy n="47" d="100"/>
        </p:scale>
        <p:origin x="210" y="60"/>
      </p:cViewPr>
      <p:guideLst>
        <p:guide orient="horz" pos="2298"/>
        <p:guide pos="2164"/>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Верхний колонтитул 1">
            <a:extLst>
              <a:ext uri="{FF2B5EF4-FFF2-40B4-BE49-F238E27FC236}">
                <a16:creationId xmlns:a16="http://schemas.microsoft.com/office/drawing/2014/main" id="{8CAF6BBA-D273-46B1-9AB6-C944BE9767DC}"/>
              </a:ext>
            </a:extLst>
          </p:cNvPr>
          <p:cNvSpPr>
            <a:spLocks noGrp="1"/>
          </p:cNvSpPr>
          <p:nvPr>
            <p:ph type="hdr" sz="quarter"/>
          </p:nvPr>
        </p:nvSpPr>
        <p:spPr>
          <a:xfrm>
            <a:off x="0" y="0"/>
            <a:ext cx="4275138" cy="338138"/>
          </a:xfrm>
          <a:prstGeom prst="rect">
            <a:avLst/>
          </a:prstGeom>
        </p:spPr>
        <p:txBody>
          <a:bodyPr vert="horz" lIns="52715" tIns="26358" rIns="52715" bIns="26358" rtlCol="0"/>
          <a:lstStyle>
            <a:lvl1pPr algn="l" eaLnBrk="1" fontAlgn="auto" hangingPunct="1">
              <a:spcBef>
                <a:spcPts val="0"/>
              </a:spcBef>
              <a:spcAft>
                <a:spcPts val="0"/>
              </a:spcAft>
              <a:defRPr sz="700">
                <a:latin typeface="+mn-lt"/>
              </a:defRPr>
            </a:lvl1pPr>
          </a:lstStyle>
          <a:p>
            <a:pPr>
              <a:defRPr/>
            </a:pPr>
            <a:endParaRPr lang="ru-RU"/>
          </a:p>
        </p:txBody>
      </p:sp>
      <p:sp>
        <p:nvSpPr>
          <p:cNvPr id="3" name="Дата 2">
            <a:extLst>
              <a:ext uri="{FF2B5EF4-FFF2-40B4-BE49-F238E27FC236}">
                <a16:creationId xmlns:a16="http://schemas.microsoft.com/office/drawing/2014/main" id="{5A3C388B-2245-440B-93DD-57EA5EE19646}"/>
              </a:ext>
            </a:extLst>
          </p:cNvPr>
          <p:cNvSpPr>
            <a:spLocks noGrp="1"/>
          </p:cNvSpPr>
          <p:nvPr>
            <p:ph type="dt" idx="1"/>
          </p:nvPr>
        </p:nvSpPr>
        <p:spPr>
          <a:xfrm>
            <a:off x="5588000" y="0"/>
            <a:ext cx="4275138" cy="338138"/>
          </a:xfrm>
          <a:prstGeom prst="rect">
            <a:avLst/>
          </a:prstGeom>
        </p:spPr>
        <p:txBody>
          <a:bodyPr vert="horz" lIns="52715" tIns="26358" rIns="52715" bIns="26358" rtlCol="0"/>
          <a:lstStyle>
            <a:lvl1pPr algn="r" eaLnBrk="1" fontAlgn="auto" hangingPunct="1">
              <a:spcBef>
                <a:spcPts val="0"/>
              </a:spcBef>
              <a:spcAft>
                <a:spcPts val="0"/>
              </a:spcAft>
              <a:defRPr sz="700">
                <a:latin typeface="+mn-lt"/>
              </a:defRPr>
            </a:lvl1pPr>
          </a:lstStyle>
          <a:p>
            <a:pPr>
              <a:defRPr/>
            </a:pPr>
            <a:fld id="{15EF504B-4005-4956-A6B0-D5B0B6FB9A27}" type="datetimeFigureOut">
              <a:rPr lang="ru-RU"/>
              <a:pPr>
                <a:defRPr/>
              </a:pPr>
              <a:t>25.01.2025</a:t>
            </a:fld>
            <a:endParaRPr lang="ru-RU"/>
          </a:p>
        </p:txBody>
      </p:sp>
      <p:sp>
        <p:nvSpPr>
          <p:cNvPr id="4" name="Образ слайда 3">
            <a:extLst>
              <a:ext uri="{FF2B5EF4-FFF2-40B4-BE49-F238E27FC236}">
                <a16:creationId xmlns:a16="http://schemas.microsoft.com/office/drawing/2014/main" id="{B54D8425-C692-497E-BE3B-03D946406CCB}"/>
              </a:ext>
            </a:extLst>
          </p:cNvPr>
          <p:cNvSpPr>
            <a:spLocks noGrp="1" noRot="1" noChangeAspect="1"/>
          </p:cNvSpPr>
          <p:nvPr>
            <p:ph type="sldImg" idx="2"/>
          </p:nvPr>
        </p:nvSpPr>
        <p:spPr>
          <a:xfrm>
            <a:off x="3041650" y="842963"/>
            <a:ext cx="3783013" cy="2271712"/>
          </a:xfrm>
          <a:prstGeom prst="rect">
            <a:avLst/>
          </a:prstGeom>
          <a:noFill/>
          <a:ln w="12700">
            <a:solidFill>
              <a:prstClr val="black"/>
            </a:solidFill>
          </a:ln>
        </p:spPr>
        <p:txBody>
          <a:bodyPr vert="horz" lIns="52715" tIns="26358" rIns="52715" bIns="26358" rtlCol="0" anchor="ctr"/>
          <a:lstStyle/>
          <a:p>
            <a:pPr lvl="0"/>
            <a:endParaRPr lang="ru-RU" noProof="0"/>
          </a:p>
        </p:txBody>
      </p:sp>
      <p:sp>
        <p:nvSpPr>
          <p:cNvPr id="5" name="Заметки 4">
            <a:extLst>
              <a:ext uri="{FF2B5EF4-FFF2-40B4-BE49-F238E27FC236}">
                <a16:creationId xmlns:a16="http://schemas.microsoft.com/office/drawing/2014/main" id="{A2EAF7D6-0390-4D92-A93E-3C2601995C45}"/>
              </a:ext>
            </a:extLst>
          </p:cNvPr>
          <p:cNvSpPr>
            <a:spLocks noGrp="1"/>
          </p:cNvSpPr>
          <p:nvPr>
            <p:ph type="body" sz="quarter" idx="3"/>
          </p:nvPr>
        </p:nvSpPr>
        <p:spPr>
          <a:xfrm>
            <a:off x="987425" y="3241675"/>
            <a:ext cx="7891463" cy="2652713"/>
          </a:xfrm>
          <a:prstGeom prst="rect">
            <a:avLst/>
          </a:prstGeom>
        </p:spPr>
        <p:txBody>
          <a:bodyPr vert="horz" lIns="52715" tIns="26358" rIns="52715" bIns="26358" rtlCol="0"/>
          <a:lstStyle/>
          <a:p>
            <a:pPr lvl="0"/>
            <a:r>
              <a:rPr lang="ru-RU" noProof="0"/>
              <a:t>Образец текста</a:t>
            </a:r>
          </a:p>
          <a:p>
            <a:pPr lvl="1"/>
            <a:r>
              <a:rPr lang="ru-RU" noProof="0"/>
              <a:t>Второй уровень</a:t>
            </a:r>
          </a:p>
          <a:p>
            <a:pPr lvl="2"/>
            <a:r>
              <a:rPr lang="ru-RU" noProof="0"/>
              <a:t>Третий уровень</a:t>
            </a:r>
          </a:p>
          <a:p>
            <a:pPr lvl="3"/>
            <a:r>
              <a:rPr lang="ru-RU" noProof="0"/>
              <a:t>Четвертый уровень</a:t>
            </a:r>
          </a:p>
          <a:p>
            <a:pPr lvl="4"/>
            <a:r>
              <a:rPr lang="ru-RU" noProof="0"/>
              <a:t>Пятый уровень</a:t>
            </a:r>
          </a:p>
        </p:txBody>
      </p:sp>
      <p:sp>
        <p:nvSpPr>
          <p:cNvPr id="6" name="Нижний колонтитул 5">
            <a:extLst>
              <a:ext uri="{FF2B5EF4-FFF2-40B4-BE49-F238E27FC236}">
                <a16:creationId xmlns:a16="http://schemas.microsoft.com/office/drawing/2014/main" id="{48B4AFA5-8DCE-4CC1-9533-D9EB240973B5}"/>
              </a:ext>
            </a:extLst>
          </p:cNvPr>
          <p:cNvSpPr>
            <a:spLocks noGrp="1"/>
          </p:cNvSpPr>
          <p:nvPr>
            <p:ph type="ftr" sz="quarter" idx="4"/>
          </p:nvPr>
        </p:nvSpPr>
        <p:spPr>
          <a:xfrm>
            <a:off x="0" y="6397625"/>
            <a:ext cx="4275138" cy="338138"/>
          </a:xfrm>
          <a:prstGeom prst="rect">
            <a:avLst/>
          </a:prstGeom>
        </p:spPr>
        <p:txBody>
          <a:bodyPr vert="horz" lIns="52715" tIns="26358" rIns="52715" bIns="26358" rtlCol="0" anchor="b"/>
          <a:lstStyle>
            <a:lvl1pPr algn="l" eaLnBrk="1" fontAlgn="auto" hangingPunct="1">
              <a:spcBef>
                <a:spcPts val="0"/>
              </a:spcBef>
              <a:spcAft>
                <a:spcPts val="0"/>
              </a:spcAft>
              <a:defRPr sz="700">
                <a:latin typeface="+mn-lt"/>
              </a:defRPr>
            </a:lvl1pPr>
          </a:lstStyle>
          <a:p>
            <a:pPr>
              <a:defRPr/>
            </a:pPr>
            <a:endParaRPr lang="ru-RU"/>
          </a:p>
        </p:txBody>
      </p:sp>
      <p:sp>
        <p:nvSpPr>
          <p:cNvPr id="7" name="Номер слайда 6">
            <a:extLst>
              <a:ext uri="{FF2B5EF4-FFF2-40B4-BE49-F238E27FC236}">
                <a16:creationId xmlns:a16="http://schemas.microsoft.com/office/drawing/2014/main" id="{74E3246A-E277-483C-A4C2-9FBC2CACA695}"/>
              </a:ext>
            </a:extLst>
          </p:cNvPr>
          <p:cNvSpPr>
            <a:spLocks noGrp="1"/>
          </p:cNvSpPr>
          <p:nvPr>
            <p:ph type="sldNum" sz="quarter" idx="5"/>
          </p:nvPr>
        </p:nvSpPr>
        <p:spPr>
          <a:xfrm>
            <a:off x="5588000" y="6397625"/>
            <a:ext cx="4275138" cy="338138"/>
          </a:xfrm>
          <a:prstGeom prst="rect">
            <a:avLst/>
          </a:prstGeom>
        </p:spPr>
        <p:txBody>
          <a:bodyPr vert="horz" wrap="square" lIns="52715" tIns="26358" rIns="52715" bIns="26358" numCol="1" anchor="b" anchorCtr="0" compatLnSpc="1">
            <a:prstTxWarp prst="textNoShape">
              <a:avLst/>
            </a:prstTxWarp>
          </a:bodyPr>
          <a:lstStyle>
            <a:lvl1pPr algn="r" eaLnBrk="1" hangingPunct="1">
              <a:defRPr sz="700"/>
            </a:lvl1pPr>
          </a:lstStyle>
          <a:p>
            <a:fld id="{8E1E6482-779E-4CD8-8573-CDAFBF311564}" type="slidenum">
              <a:rPr lang="ru-RU" altLang="en-US"/>
              <a:pPr/>
              <a:t>‹#›</a:t>
            </a:fld>
            <a:endParaRPr lang="ru-RU" altLang="en-US"/>
          </a:p>
        </p:txBody>
      </p:sp>
    </p:spTree>
    <p:extLst>
      <p:ext uri="{BB962C8B-B14F-4D97-AF65-F5344CB8AC3E}">
        <p14:creationId xmlns:p14="http://schemas.microsoft.com/office/powerpoint/2010/main" val="384267912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8"/>
        <p:cNvGrpSpPr/>
        <p:nvPr/>
      </p:nvGrpSpPr>
      <p:grpSpPr>
        <a:xfrm>
          <a:off x="0" y="0"/>
          <a:ext cx="0" cy="0"/>
          <a:chOff x="0" y="0"/>
          <a:chExt cx="0" cy="0"/>
        </a:xfrm>
      </p:grpSpPr>
      <p:sp>
        <p:nvSpPr>
          <p:cNvPr id="1219" name="Google Shape;1219;g97c0c60065_0_70:notes"/>
          <p:cNvSpPr>
            <a:spLocks noGrp="1" noRot="1" noChangeAspect="1"/>
          </p:cNvSpPr>
          <p:nvPr>
            <p:ph type="sldImg" idx="2"/>
          </p:nvPr>
        </p:nvSpPr>
        <p:spPr>
          <a:xfrm>
            <a:off x="573088" y="685800"/>
            <a:ext cx="5711825"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20" name="Google Shape;1220;g97c0c60065_0_7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7"/>
        <p:cNvGrpSpPr/>
        <p:nvPr/>
      </p:nvGrpSpPr>
      <p:grpSpPr>
        <a:xfrm>
          <a:off x="0" y="0"/>
          <a:ext cx="0" cy="0"/>
          <a:chOff x="0" y="0"/>
          <a:chExt cx="0" cy="0"/>
        </a:xfrm>
      </p:grpSpPr>
      <p:sp>
        <p:nvSpPr>
          <p:cNvPr id="1078" name="Google Shape;1078;g97c0c60065_0_62:notes"/>
          <p:cNvSpPr>
            <a:spLocks noGrp="1" noRot="1" noChangeAspect="1"/>
          </p:cNvSpPr>
          <p:nvPr>
            <p:ph type="sldImg" idx="2"/>
          </p:nvPr>
        </p:nvSpPr>
        <p:spPr>
          <a:xfrm>
            <a:off x="573088" y="685800"/>
            <a:ext cx="5711825"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79" name="Google Shape;1079;g97c0c60065_0_6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96"/>
        <p:cNvGrpSpPr/>
        <p:nvPr/>
      </p:nvGrpSpPr>
      <p:grpSpPr>
        <a:xfrm>
          <a:off x="0" y="0"/>
          <a:ext cx="0" cy="0"/>
          <a:chOff x="0" y="0"/>
          <a:chExt cx="0" cy="0"/>
        </a:xfrm>
      </p:grpSpPr>
      <p:sp>
        <p:nvSpPr>
          <p:cNvPr id="1597" name="Google Shape;1597;g97c0c60065_0_90:notes"/>
          <p:cNvSpPr>
            <a:spLocks noGrp="1" noRot="1" noChangeAspect="1"/>
          </p:cNvSpPr>
          <p:nvPr>
            <p:ph type="sldImg" idx="2"/>
          </p:nvPr>
        </p:nvSpPr>
        <p:spPr>
          <a:xfrm>
            <a:off x="573088" y="685800"/>
            <a:ext cx="5711825"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98" name="Google Shape;1598;g97c0c60065_0_9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96"/>
        <p:cNvGrpSpPr/>
        <p:nvPr/>
      </p:nvGrpSpPr>
      <p:grpSpPr>
        <a:xfrm>
          <a:off x="0" y="0"/>
          <a:ext cx="0" cy="0"/>
          <a:chOff x="0" y="0"/>
          <a:chExt cx="0" cy="0"/>
        </a:xfrm>
      </p:grpSpPr>
      <p:sp>
        <p:nvSpPr>
          <p:cNvPr id="1597" name="Google Shape;1597;g97c0c60065_0_90:notes"/>
          <p:cNvSpPr>
            <a:spLocks noGrp="1" noRot="1" noChangeAspect="1"/>
          </p:cNvSpPr>
          <p:nvPr>
            <p:ph type="sldImg" idx="2"/>
          </p:nvPr>
        </p:nvSpPr>
        <p:spPr>
          <a:xfrm>
            <a:off x="573088" y="685800"/>
            <a:ext cx="5711825"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98" name="Google Shape;1598;g97c0c60065_0_9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96"/>
        <p:cNvGrpSpPr/>
        <p:nvPr/>
      </p:nvGrpSpPr>
      <p:grpSpPr>
        <a:xfrm>
          <a:off x="0" y="0"/>
          <a:ext cx="0" cy="0"/>
          <a:chOff x="0" y="0"/>
          <a:chExt cx="0" cy="0"/>
        </a:xfrm>
      </p:grpSpPr>
      <p:sp>
        <p:nvSpPr>
          <p:cNvPr id="1597" name="Google Shape;1597;g97c0c60065_0_90:notes"/>
          <p:cNvSpPr>
            <a:spLocks noGrp="1" noRot="1" noChangeAspect="1"/>
          </p:cNvSpPr>
          <p:nvPr>
            <p:ph type="sldImg" idx="2"/>
          </p:nvPr>
        </p:nvSpPr>
        <p:spPr>
          <a:xfrm>
            <a:off x="573088" y="685800"/>
            <a:ext cx="5711825"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98" name="Google Shape;1598;g97c0c60065_0_9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96"/>
        <p:cNvGrpSpPr/>
        <p:nvPr/>
      </p:nvGrpSpPr>
      <p:grpSpPr>
        <a:xfrm>
          <a:off x="0" y="0"/>
          <a:ext cx="0" cy="0"/>
          <a:chOff x="0" y="0"/>
          <a:chExt cx="0" cy="0"/>
        </a:xfrm>
      </p:grpSpPr>
      <p:sp>
        <p:nvSpPr>
          <p:cNvPr id="1597" name="Google Shape;1597;g97c0c60065_0_90:notes"/>
          <p:cNvSpPr>
            <a:spLocks noGrp="1" noRot="1" noChangeAspect="1"/>
          </p:cNvSpPr>
          <p:nvPr>
            <p:ph type="sldImg" idx="2"/>
          </p:nvPr>
        </p:nvSpPr>
        <p:spPr>
          <a:xfrm>
            <a:off x="573088" y="685800"/>
            <a:ext cx="5711825"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98" name="Google Shape;1598;g97c0c60065_0_9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7"/>
        <p:cNvGrpSpPr/>
        <p:nvPr/>
      </p:nvGrpSpPr>
      <p:grpSpPr>
        <a:xfrm>
          <a:off x="0" y="0"/>
          <a:ext cx="0" cy="0"/>
          <a:chOff x="0" y="0"/>
          <a:chExt cx="0" cy="0"/>
        </a:xfrm>
      </p:grpSpPr>
      <p:sp>
        <p:nvSpPr>
          <p:cNvPr id="1078" name="Google Shape;1078;g97c0c60065_0_62:notes"/>
          <p:cNvSpPr>
            <a:spLocks noGrp="1" noRot="1" noChangeAspect="1"/>
          </p:cNvSpPr>
          <p:nvPr>
            <p:ph type="sldImg" idx="2"/>
          </p:nvPr>
        </p:nvSpPr>
        <p:spPr>
          <a:xfrm>
            <a:off x="573088" y="685800"/>
            <a:ext cx="5711825"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79" name="Google Shape;1079;g97c0c60065_0_6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7"/>
        <p:cNvGrpSpPr/>
        <p:nvPr/>
      </p:nvGrpSpPr>
      <p:grpSpPr>
        <a:xfrm>
          <a:off x="0" y="0"/>
          <a:ext cx="0" cy="0"/>
          <a:chOff x="0" y="0"/>
          <a:chExt cx="0" cy="0"/>
        </a:xfrm>
      </p:grpSpPr>
      <p:sp>
        <p:nvSpPr>
          <p:cNvPr id="1078" name="Google Shape;1078;g97c0c60065_0_62:notes"/>
          <p:cNvSpPr>
            <a:spLocks noGrp="1" noRot="1" noChangeAspect="1"/>
          </p:cNvSpPr>
          <p:nvPr>
            <p:ph type="sldImg" idx="2"/>
          </p:nvPr>
        </p:nvSpPr>
        <p:spPr>
          <a:xfrm>
            <a:off x="573088" y="685800"/>
            <a:ext cx="5711825"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79" name="Google Shape;1079;g97c0c60065_0_6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7"/>
        <p:cNvGrpSpPr/>
        <p:nvPr/>
      </p:nvGrpSpPr>
      <p:grpSpPr>
        <a:xfrm>
          <a:off x="0" y="0"/>
          <a:ext cx="0" cy="0"/>
          <a:chOff x="0" y="0"/>
          <a:chExt cx="0" cy="0"/>
        </a:xfrm>
      </p:grpSpPr>
      <p:sp>
        <p:nvSpPr>
          <p:cNvPr id="1078" name="Google Shape;1078;g97c0c60065_0_62:notes"/>
          <p:cNvSpPr>
            <a:spLocks noGrp="1" noRot="1" noChangeAspect="1"/>
          </p:cNvSpPr>
          <p:nvPr>
            <p:ph type="sldImg" idx="2"/>
          </p:nvPr>
        </p:nvSpPr>
        <p:spPr>
          <a:xfrm>
            <a:off x="573088" y="685800"/>
            <a:ext cx="5711825"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79" name="Google Shape;1079;g97c0c60065_0_6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7"/>
        <p:cNvGrpSpPr/>
        <p:nvPr/>
      </p:nvGrpSpPr>
      <p:grpSpPr>
        <a:xfrm>
          <a:off x="0" y="0"/>
          <a:ext cx="0" cy="0"/>
          <a:chOff x="0" y="0"/>
          <a:chExt cx="0" cy="0"/>
        </a:xfrm>
      </p:grpSpPr>
      <p:sp>
        <p:nvSpPr>
          <p:cNvPr id="1078" name="Google Shape;1078;g97c0c60065_0_62:notes"/>
          <p:cNvSpPr>
            <a:spLocks noGrp="1" noRot="1" noChangeAspect="1"/>
          </p:cNvSpPr>
          <p:nvPr>
            <p:ph type="sldImg" idx="2"/>
          </p:nvPr>
        </p:nvSpPr>
        <p:spPr>
          <a:xfrm>
            <a:off x="573088" y="685800"/>
            <a:ext cx="5711825"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79" name="Google Shape;1079;g97c0c60065_0_6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7"/>
        <p:cNvGrpSpPr/>
        <p:nvPr/>
      </p:nvGrpSpPr>
      <p:grpSpPr>
        <a:xfrm>
          <a:off x="0" y="0"/>
          <a:ext cx="0" cy="0"/>
          <a:chOff x="0" y="0"/>
          <a:chExt cx="0" cy="0"/>
        </a:xfrm>
      </p:grpSpPr>
      <p:sp>
        <p:nvSpPr>
          <p:cNvPr id="1078" name="Google Shape;1078;g97c0c60065_0_62:notes"/>
          <p:cNvSpPr>
            <a:spLocks noGrp="1" noRot="1" noChangeAspect="1"/>
          </p:cNvSpPr>
          <p:nvPr>
            <p:ph type="sldImg" idx="2"/>
          </p:nvPr>
        </p:nvSpPr>
        <p:spPr>
          <a:xfrm>
            <a:off x="573088" y="685800"/>
            <a:ext cx="5711825"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79" name="Google Shape;1079;g97c0c60065_0_6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7"/>
        <p:cNvGrpSpPr/>
        <p:nvPr/>
      </p:nvGrpSpPr>
      <p:grpSpPr>
        <a:xfrm>
          <a:off x="0" y="0"/>
          <a:ext cx="0" cy="0"/>
          <a:chOff x="0" y="0"/>
          <a:chExt cx="0" cy="0"/>
        </a:xfrm>
      </p:grpSpPr>
      <p:sp>
        <p:nvSpPr>
          <p:cNvPr id="1078" name="Google Shape;1078;g97c0c60065_0_62:notes"/>
          <p:cNvSpPr>
            <a:spLocks noGrp="1" noRot="1" noChangeAspect="1"/>
          </p:cNvSpPr>
          <p:nvPr>
            <p:ph type="sldImg" idx="2"/>
          </p:nvPr>
        </p:nvSpPr>
        <p:spPr>
          <a:xfrm>
            <a:off x="573088" y="685800"/>
            <a:ext cx="5711825"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79" name="Google Shape;1079;g97c0c60065_0_6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7"/>
        <p:cNvGrpSpPr/>
        <p:nvPr/>
      </p:nvGrpSpPr>
      <p:grpSpPr>
        <a:xfrm>
          <a:off x="0" y="0"/>
          <a:ext cx="0" cy="0"/>
          <a:chOff x="0" y="0"/>
          <a:chExt cx="0" cy="0"/>
        </a:xfrm>
      </p:grpSpPr>
      <p:sp>
        <p:nvSpPr>
          <p:cNvPr id="1078" name="Google Shape;1078;g97c0c60065_0_62:notes"/>
          <p:cNvSpPr>
            <a:spLocks noGrp="1" noRot="1" noChangeAspect="1"/>
          </p:cNvSpPr>
          <p:nvPr>
            <p:ph type="sldImg" idx="2"/>
          </p:nvPr>
        </p:nvSpPr>
        <p:spPr>
          <a:xfrm>
            <a:off x="573088" y="685800"/>
            <a:ext cx="5711825"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79" name="Google Shape;1079;g97c0c60065_0_6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7"/>
        <p:cNvGrpSpPr/>
        <p:nvPr/>
      </p:nvGrpSpPr>
      <p:grpSpPr>
        <a:xfrm>
          <a:off x="0" y="0"/>
          <a:ext cx="0" cy="0"/>
          <a:chOff x="0" y="0"/>
          <a:chExt cx="0" cy="0"/>
        </a:xfrm>
      </p:grpSpPr>
      <p:sp>
        <p:nvSpPr>
          <p:cNvPr id="1078" name="Google Shape;1078;g97c0c60065_0_62:notes"/>
          <p:cNvSpPr>
            <a:spLocks noGrp="1" noRot="1" noChangeAspect="1"/>
          </p:cNvSpPr>
          <p:nvPr>
            <p:ph type="sldImg" idx="2"/>
          </p:nvPr>
        </p:nvSpPr>
        <p:spPr>
          <a:xfrm>
            <a:off x="573088" y="685800"/>
            <a:ext cx="5711825"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79" name="Google Shape;1079;g97c0c60065_0_6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B9C37DA-EF9F-4BC6-BEF4-91C7182DB30D}"/>
              </a:ext>
            </a:extLst>
          </p:cNvPr>
          <p:cNvSpPr>
            <a:spLocks noGrp="1"/>
          </p:cNvSpPr>
          <p:nvPr>
            <p:ph type="ctrTitle"/>
          </p:nvPr>
        </p:nvSpPr>
        <p:spPr>
          <a:xfrm>
            <a:off x="2249488" y="1767722"/>
            <a:ext cx="13496925" cy="3760470"/>
          </a:xfrm>
        </p:spPr>
        <p:txBody>
          <a:bodyPr anchor="b"/>
          <a:lstStyle>
            <a:lvl1pPr algn="ctr">
              <a:defRPr sz="8856"/>
            </a:lvl1pPr>
          </a:lstStyle>
          <a:p>
            <a:r>
              <a:rPr lang="ru-RU"/>
              <a:t>Образец заголовка</a:t>
            </a:r>
          </a:p>
        </p:txBody>
      </p:sp>
      <p:sp>
        <p:nvSpPr>
          <p:cNvPr id="3" name="Подзаголовок 2">
            <a:extLst>
              <a:ext uri="{FF2B5EF4-FFF2-40B4-BE49-F238E27FC236}">
                <a16:creationId xmlns:a16="http://schemas.microsoft.com/office/drawing/2014/main" id="{66D372BA-623A-43C0-AA63-695E9A7E42C9}"/>
              </a:ext>
            </a:extLst>
          </p:cNvPr>
          <p:cNvSpPr>
            <a:spLocks noGrp="1"/>
          </p:cNvSpPr>
          <p:nvPr>
            <p:ph type="subTitle" idx="1"/>
          </p:nvPr>
        </p:nvSpPr>
        <p:spPr>
          <a:xfrm>
            <a:off x="2249488" y="5673210"/>
            <a:ext cx="13496925" cy="2607825"/>
          </a:xfrm>
        </p:spPr>
        <p:txBody>
          <a:bodyPr/>
          <a:lstStyle>
            <a:lvl1pPr marL="0" indent="0" algn="ctr">
              <a:buNone/>
              <a:defRPr sz="3542"/>
            </a:lvl1pPr>
            <a:lvl2pPr marL="674827" indent="0" algn="ctr">
              <a:buNone/>
              <a:defRPr sz="2952"/>
            </a:lvl2pPr>
            <a:lvl3pPr marL="1349654" indent="0" algn="ctr">
              <a:buNone/>
              <a:defRPr sz="2657"/>
            </a:lvl3pPr>
            <a:lvl4pPr marL="2024482" indent="0" algn="ctr">
              <a:buNone/>
              <a:defRPr sz="2362"/>
            </a:lvl4pPr>
            <a:lvl5pPr marL="2699309" indent="0" algn="ctr">
              <a:buNone/>
              <a:defRPr sz="2362"/>
            </a:lvl5pPr>
            <a:lvl6pPr marL="3374136" indent="0" algn="ctr">
              <a:buNone/>
              <a:defRPr sz="2362"/>
            </a:lvl6pPr>
            <a:lvl7pPr marL="4048963" indent="0" algn="ctr">
              <a:buNone/>
              <a:defRPr sz="2362"/>
            </a:lvl7pPr>
            <a:lvl8pPr marL="4723790" indent="0" algn="ctr">
              <a:buNone/>
              <a:defRPr sz="2362"/>
            </a:lvl8pPr>
            <a:lvl9pPr marL="5398618" indent="0" algn="ctr">
              <a:buNone/>
              <a:defRPr sz="2362"/>
            </a:lvl9pPr>
          </a:lstStyle>
          <a:p>
            <a:r>
              <a:rPr lang="ru-RU"/>
              <a:t>Образец подзаголовка</a:t>
            </a:r>
          </a:p>
        </p:txBody>
      </p:sp>
      <p:sp>
        <p:nvSpPr>
          <p:cNvPr id="4" name="Дата 3">
            <a:extLst>
              <a:ext uri="{FF2B5EF4-FFF2-40B4-BE49-F238E27FC236}">
                <a16:creationId xmlns:a16="http://schemas.microsoft.com/office/drawing/2014/main" id="{4A1C8362-3AC2-4CE6-9180-AD2E820C6B15}"/>
              </a:ext>
            </a:extLst>
          </p:cNvPr>
          <p:cNvSpPr>
            <a:spLocks noGrp="1"/>
          </p:cNvSpPr>
          <p:nvPr>
            <p:ph type="dt" sz="half" idx="10"/>
          </p:nvPr>
        </p:nvSpPr>
        <p:spPr/>
        <p:txBody>
          <a:bodyPr/>
          <a:lstStyle/>
          <a:p>
            <a:pPr>
              <a:defRPr/>
            </a:pPr>
            <a:fld id="{7E2AA7FE-B9FD-4897-A067-9F4369E0D04D}" type="datetimeFigureOut">
              <a:rPr lang="en-US" smtClean="0"/>
              <a:pPr>
                <a:defRPr/>
              </a:pPr>
              <a:t>1/25/2025</a:t>
            </a:fld>
            <a:endParaRPr lang="en-US"/>
          </a:p>
        </p:txBody>
      </p:sp>
      <p:sp>
        <p:nvSpPr>
          <p:cNvPr id="5" name="Нижний колонтитул 4">
            <a:extLst>
              <a:ext uri="{FF2B5EF4-FFF2-40B4-BE49-F238E27FC236}">
                <a16:creationId xmlns:a16="http://schemas.microsoft.com/office/drawing/2014/main" id="{266CB6A2-F0C6-44A7-BB3D-87B9D1051FE8}"/>
              </a:ext>
            </a:extLst>
          </p:cNvPr>
          <p:cNvSpPr>
            <a:spLocks noGrp="1"/>
          </p:cNvSpPr>
          <p:nvPr>
            <p:ph type="ftr" sz="quarter" idx="11"/>
          </p:nvPr>
        </p:nvSpPr>
        <p:spPr/>
        <p:txBody>
          <a:bodyPr/>
          <a:lstStyle/>
          <a:p>
            <a:pPr>
              <a:defRPr/>
            </a:pPr>
            <a:endParaRPr lang="ru-RU"/>
          </a:p>
        </p:txBody>
      </p:sp>
      <p:sp>
        <p:nvSpPr>
          <p:cNvPr id="6" name="Номер слайда 5">
            <a:extLst>
              <a:ext uri="{FF2B5EF4-FFF2-40B4-BE49-F238E27FC236}">
                <a16:creationId xmlns:a16="http://schemas.microsoft.com/office/drawing/2014/main" id="{C41FD83F-B3FB-4D9F-A576-0B613CCD7D1A}"/>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9430780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DCC9197-249C-47D3-97F3-9A4B547590DC}"/>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1365AED3-2FC8-4383-8C8A-30F8B25A500E}"/>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94080BA5-2F7F-49AB-B5FD-E43136D51041}"/>
              </a:ext>
            </a:extLst>
          </p:cNvPr>
          <p:cNvSpPr>
            <a:spLocks noGrp="1"/>
          </p:cNvSpPr>
          <p:nvPr>
            <p:ph type="dt" sz="half" idx="10"/>
          </p:nvPr>
        </p:nvSpPr>
        <p:spPr/>
        <p:txBody>
          <a:bodyPr/>
          <a:lstStyle/>
          <a:p>
            <a:pPr>
              <a:defRPr/>
            </a:pPr>
            <a:fld id="{7E2AA7FE-B9FD-4897-A067-9F4369E0D04D}" type="datetimeFigureOut">
              <a:rPr lang="en-US" smtClean="0"/>
              <a:pPr>
                <a:defRPr/>
              </a:pPr>
              <a:t>1/25/2025</a:t>
            </a:fld>
            <a:endParaRPr lang="en-US"/>
          </a:p>
        </p:txBody>
      </p:sp>
      <p:sp>
        <p:nvSpPr>
          <p:cNvPr id="5" name="Нижний колонтитул 4">
            <a:extLst>
              <a:ext uri="{FF2B5EF4-FFF2-40B4-BE49-F238E27FC236}">
                <a16:creationId xmlns:a16="http://schemas.microsoft.com/office/drawing/2014/main" id="{0A9AE749-F184-4F43-B0E2-8A887396D04B}"/>
              </a:ext>
            </a:extLst>
          </p:cNvPr>
          <p:cNvSpPr>
            <a:spLocks noGrp="1"/>
          </p:cNvSpPr>
          <p:nvPr>
            <p:ph type="ftr" sz="quarter" idx="11"/>
          </p:nvPr>
        </p:nvSpPr>
        <p:spPr/>
        <p:txBody>
          <a:bodyPr/>
          <a:lstStyle/>
          <a:p>
            <a:pPr>
              <a:defRPr/>
            </a:pPr>
            <a:endParaRPr lang="ru-RU"/>
          </a:p>
        </p:txBody>
      </p:sp>
      <p:sp>
        <p:nvSpPr>
          <p:cNvPr id="6" name="Номер слайда 5">
            <a:extLst>
              <a:ext uri="{FF2B5EF4-FFF2-40B4-BE49-F238E27FC236}">
                <a16:creationId xmlns:a16="http://schemas.microsoft.com/office/drawing/2014/main" id="{E196602E-9CF7-475D-90B4-092C2E44DBD5}"/>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14365429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91F8152-0B42-44F5-86EA-6399635F92CE}"/>
              </a:ext>
            </a:extLst>
          </p:cNvPr>
          <p:cNvSpPr>
            <a:spLocks noGrp="1"/>
          </p:cNvSpPr>
          <p:nvPr>
            <p:ph type="title"/>
          </p:nvPr>
        </p:nvSpPr>
        <p:spPr>
          <a:xfrm>
            <a:off x="1227845" y="2692838"/>
            <a:ext cx="15521464" cy="4493061"/>
          </a:xfrm>
        </p:spPr>
        <p:txBody>
          <a:bodyPr anchor="b"/>
          <a:lstStyle>
            <a:lvl1pPr>
              <a:defRPr sz="8856"/>
            </a:lvl1pPr>
          </a:lstStyle>
          <a:p>
            <a:r>
              <a:rPr lang="ru-RU"/>
              <a:t>Образец заголовка</a:t>
            </a:r>
          </a:p>
        </p:txBody>
      </p:sp>
      <p:sp>
        <p:nvSpPr>
          <p:cNvPr id="3" name="Текст 2">
            <a:extLst>
              <a:ext uri="{FF2B5EF4-FFF2-40B4-BE49-F238E27FC236}">
                <a16:creationId xmlns:a16="http://schemas.microsoft.com/office/drawing/2014/main" id="{0B738FD4-9E35-45E8-9C33-9100E4288209}"/>
              </a:ext>
            </a:extLst>
          </p:cNvPr>
          <p:cNvSpPr>
            <a:spLocks noGrp="1"/>
          </p:cNvSpPr>
          <p:nvPr>
            <p:ph type="body" idx="1"/>
          </p:nvPr>
        </p:nvSpPr>
        <p:spPr>
          <a:xfrm>
            <a:off x="1227845" y="7228405"/>
            <a:ext cx="15521464" cy="2362795"/>
          </a:xfrm>
        </p:spPr>
        <p:txBody>
          <a:bodyPr/>
          <a:lstStyle>
            <a:lvl1pPr marL="0" indent="0">
              <a:buNone/>
              <a:defRPr sz="3542">
                <a:solidFill>
                  <a:schemeClr val="tx1">
                    <a:tint val="75000"/>
                  </a:schemeClr>
                </a:solidFill>
              </a:defRPr>
            </a:lvl1pPr>
            <a:lvl2pPr marL="674827" indent="0">
              <a:buNone/>
              <a:defRPr sz="2952">
                <a:solidFill>
                  <a:schemeClr val="tx1">
                    <a:tint val="75000"/>
                  </a:schemeClr>
                </a:solidFill>
              </a:defRPr>
            </a:lvl2pPr>
            <a:lvl3pPr marL="1349654" indent="0">
              <a:buNone/>
              <a:defRPr sz="2657">
                <a:solidFill>
                  <a:schemeClr val="tx1">
                    <a:tint val="75000"/>
                  </a:schemeClr>
                </a:solidFill>
              </a:defRPr>
            </a:lvl3pPr>
            <a:lvl4pPr marL="2024482" indent="0">
              <a:buNone/>
              <a:defRPr sz="2362">
                <a:solidFill>
                  <a:schemeClr val="tx1">
                    <a:tint val="75000"/>
                  </a:schemeClr>
                </a:solidFill>
              </a:defRPr>
            </a:lvl4pPr>
            <a:lvl5pPr marL="2699309" indent="0">
              <a:buNone/>
              <a:defRPr sz="2362">
                <a:solidFill>
                  <a:schemeClr val="tx1">
                    <a:tint val="75000"/>
                  </a:schemeClr>
                </a:solidFill>
              </a:defRPr>
            </a:lvl5pPr>
            <a:lvl6pPr marL="3374136" indent="0">
              <a:buNone/>
              <a:defRPr sz="2362">
                <a:solidFill>
                  <a:schemeClr val="tx1">
                    <a:tint val="75000"/>
                  </a:schemeClr>
                </a:solidFill>
              </a:defRPr>
            </a:lvl6pPr>
            <a:lvl7pPr marL="4048963" indent="0">
              <a:buNone/>
              <a:defRPr sz="2362">
                <a:solidFill>
                  <a:schemeClr val="tx1">
                    <a:tint val="75000"/>
                  </a:schemeClr>
                </a:solidFill>
              </a:defRPr>
            </a:lvl7pPr>
            <a:lvl8pPr marL="4723790" indent="0">
              <a:buNone/>
              <a:defRPr sz="2362">
                <a:solidFill>
                  <a:schemeClr val="tx1">
                    <a:tint val="75000"/>
                  </a:schemeClr>
                </a:solidFill>
              </a:defRPr>
            </a:lvl8pPr>
            <a:lvl9pPr marL="5398618" indent="0">
              <a:buNone/>
              <a:defRPr sz="2362">
                <a:solidFill>
                  <a:schemeClr val="tx1">
                    <a:tint val="75000"/>
                  </a:schemeClr>
                </a:solidFill>
              </a:defRPr>
            </a:lvl9pPr>
          </a:lstStyle>
          <a:p>
            <a:pPr lvl="0"/>
            <a:r>
              <a:rPr lang="ru-RU"/>
              <a:t>Образец текста</a:t>
            </a:r>
          </a:p>
        </p:txBody>
      </p:sp>
      <p:sp>
        <p:nvSpPr>
          <p:cNvPr id="4" name="Дата 3">
            <a:extLst>
              <a:ext uri="{FF2B5EF4-FFF2-40B4-BE49-F238E27FC236}">
                <a16:creationId xmlns:a16="http://schemas.microsoft.com/office/drawing/2014/main" id="{95835BE3-5524-4C44-B550-38CEBB565DC6}"/>
              </a:ext>
            </a:extLst>
          </p:cNvPr>
          <p:cNvSpPr>
            <a:spLocks noGrp="1"/>
          </p:cNvSpPr>
          <p:nvPr>
            <p:ph type="dt" sz="half" idx="10"/>
          </p:nvPr>
        </p:nvSpPr>
        <p:spPr/>
        <p:txBody>
          <a:bodyPr/>
          <a:lstStyle/>
          <a:p>
            <a:pPr>
              <a:defRPr/>
            </a:pPr>
            <a:fld id="{7E2AA7FE-B9FD-4897-A067-9F4369E0D04D}" type="datetimeFigureOut">
              <a:rPr lang="en-US" smtClean="0"/>
              <a:pPr>
                <a:defRPr/>
              </a:pPr>
              <a:t>1/25/2025</a:t>
            </a:fld>
            <a:endParaRPr lang="en-US"/>
          </a:p>
        </p:txBody>
      </p:sp>
      <p:sp>
        <p:nvSpPr>
          <p:cNvPr id="5" name="Нижний колонтитул 4">
            <a:extLst>
              <a:ext uri="{FF2B5EF4-FFF2-40B4-BE49-F238E27FC236}">
                <a16:creationId xmlns:a16="http://schemas.microsoft.com/office/drawing/2014/main" id="{483EF4C2-6CB5-4FBD-8A2B-058BAD278532}"/>
              </a:ext>
            </a:extLst>
          </p:cNvPr>
          <p:cNvSpPr>
            <a:spLocks noGrp="1"/>
          </p:cNvSpPr>
          <p:nvPr>
            <p:ph type="ftr" sz="quarter" idx="11"/>
          </p:nvPr>
        </p:nvSpPr>
        <p:spPr/>
        <p:txBody>
          <a:bodyPr/>
          <a:lstStyle/>
          <a:p>
            <a:pPr>
              <a:defRPr/>
            </a:pPr>
            <a:endParaRPr lang="ru-RU"/>
          </a:p>
        </p:txBody>
      </p:sp>
      <p:sp>
        <p:nvSpPr>
          <p:cNvPr id="6" name="Номер слайда 5">
            <a:extLst>
              <a:ext uri="{FF2B5EF4-FFF2-40B4-BE49-F238E27FC236}">
                <a16:creationId xmlns:a16="http://schemas.microsoft.com/office/drawing/2014/main" id="{6CB0739D-733F-438D-AF3B-E908019663C9}"/>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37398279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99C2397-6EE1-4C1D-A305-92612EE24A28}"/>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F7A6FCBB-F8C2-4262-A171-018A6DCD5C51}"/>
              </a:ext>
            </a:extLst>
          </p:cNvPr>
          <p:cNvSpPr>
            <a:spLocks noGrp="1"/>
          </p:cNvSpPr>
          <p:nvPr>
            <p:ph sz="half" idx="1"/>
          </p:nvPr>
        </p:nvSpPr>
        <p:spPr>
          <a:xfrm>
            <a:off x="1237218" y="2875360"/>
            <a:ext cx="7648258" cy="6853357"/>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a:extLst>
              <a:ext uri="{FF2B5EF4-FFF2-40B4-BE49-F238E27FC236}">
                <a16:creationId xmlns:a16="http://schemas.microsoft.com/office/drawing/2014/main" id="{EE849A0A-CC8A-47F8-88A3-DF7E9333851D}"/>
              </a:ext>
            </a:extLst>
          </p:cNvPr>
          <p:cNvSpPr>
            <a:spLocks noGrp="1"/>
          </p:cNvSpPr>
          <p:nvPr>
            <p:ph sz="half" idx="2"/>
          </p:nvPr>
        </p:nvSpPr>
        <p:spPr>
          <a:xfrm>
            <a:off x="9110424" y="2875360"/>
            <a:ext cx="7648258" cy="6853357"/>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a:extLst>
              <a:ext uri="{FF2B5EF4-FFF2-40B4-BE49-F238E27FC236}">
                <a16:creationId xmlns:a16="http://schemas.microsoft.com/office/drawing/2014/main" id="{84048F0A-45D4-4793-9A02-79A9B25AC02F}"/>
              </a:ext>
            </a:extLst>
          </p:cNvPr>
          <p:cNvSpPr>
            <a:spLocks noGrp="1"/>
          </p:cNvSpPr>
          <p:nvPr>
            <p:ph type="dt" sz="half" idx="10"/>
          </p:nvPr>
        </p:nvSpPr>
        <p:spPr/>
        <p:txBody>
          <a:bodyPr/>
          <a:lstStyle/>
          <a:p>
            <a:pPr>
              <a:defRPr/>
            </a:pPr>
            <a:fld id="{7E2AA7FE-B9FD-4897-A067-9F4369E0D04D}" type="datetimeFigureOut">
              <a:rPr lang="en-US" smtClean="0"/>
              <a:pPr>
                <a:defRPr/>
              </a:pPr>
              <a:t>1/25/2025</a:t>
            </a:fld>
            <a:endParaRPr lang="en-US"/>
          </a:p>
        </p:txBody>
      </p:sp>
      <p:sp>
        <p:nvSpPr>
          <p:cNvPr id="6" name="Нижний колонтитул 5">
            <a:extLst>
              <a:ext uri="{FF2B5EF4-FFF2-40B4-BE49-F238E27FC236}">
                <a16:creationId xmlns:a16="http://schemas.microsoft.com/office/drawing/2014/main" id="{720D3376-EAB0-4564-9CBC-4FA51C6BFD5C}"/>
              </a:ext>
            </a:extLst>
          </p:cNvPr>
          <p:cNvSpPr>
            <a:spLocks noGrp="1"/>
          </p:cNvSpPr>
          <p:nvPr>
            <p:ph type="ftr" sz="quarter" idx="11"/>
          </p:nvPr>
        </p:nvSpPr>
        <p:spPr/>
        <p:txBody>
          <a:bodyPr/>
          <a:lstStyle/>
          <a:p>
            <a:pPr>
              <a:defRPr/>
            </a:pPr>
            <a:endParaRPr lang="ru-RU"/>
          </a:p>
        </p:txBody>
      </p:sp>
      <p:sp>
        <p:nvSpPr>
          <p:cNvPr id="7" name="Номер слайда 6">
            <a:extLst>
              <a:ext uri="{FF2B5EF4-FFF2-40B4-BE49-F238E27FC236}">
                <a16:creationId xmlns:a16="http://schemas.microsoft.com/office/drawing/2014/main" id="{38C8F037-C639-4D01-88F2-E69B061D6B51}"/>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26960162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5BD5487-121F-4CB7-968F-2DC78FA135F6}"/>
              </a:ext>
            </a:extLst>
          </p:cNvPr>
          <p:cNvSpPr>
            <a:spLocks noGrp="1"/>
          </p:cNvSpPr>
          <p:nvPr>
            <p:ph type="title"/>
          </p:nvPr>
        </p:nvSpPr>
        <p:spPr>
          <a:xfrm>
            <a:off x="1239562" y="575073"/>
            <a:ext cx="15521464" cy="2087762"/>
          </a:xfrm>
        </p:spPr>
        <p:txBody>
          <a:bodyPr/>
          <a:lstStyle/>
          <a:p>
            <a:r>
              <a:rPr lang="ru-RU"/>
              <a:t>Образец заголовка</a:t>
            </a:r>
          </a:p>
        </p:txBody>
      </p:sp>
      <p:sp>
        <p:nvSpPr>
          <p:cNvPr id="3" name="Текст 2">
            <a:extLst>
              <a:ext uri="{FF2B5EF4-FFF2-40B4-BE49-F238E27FC236}">
                <a16:creationId xmlns:a16="http://schemas.microsoft.com/office/drawing/2014/main" id="{3F06E0D1-DF2F-4167-B91F-644F9AA546DE}"/>
              </a:ext>
            </a:extLst>
          </p:cNvPr>
          <p:cNvSpPr>
            <a:spLocks noGrp="1"/>
          </p:cNvSpPr>
          <p:nvPr>
            <p:ph type="body" idx="1"/>
          </p:nvPr>
        </p:nvSpPr>
        <p:spPr>
          <a:xfrm>
            <a:off x="1239563" y="2647832"/>
            <a:ext cx="7613109" cy="1297661"/>
          </a:xfrm>
        </p:spPr>
        <p:txBody>
          <a:bodyPr anchor="b"/>
          <a:lstStyle>
            <a:lvl1pPr marL="0" indent="0">
              <a:buNone/>
              <a:defRPr sz="3542" b="1"/>
            </a:lvl1pPr>
            <a:lvl2pPr marL="674827" indent="0">
              <a:buNone/>
              <a:defRPr sz="2952" b="1"/>
            </a:lvl2pPr>
            <a:lvl3pPr marL="1349654" indent="0">
              <a:buNone/>
              <a:defRPr sz="2657" b="1"/>
            </a:lvl3pPr>
            <a:lvl4pPr marL="2024482" indent="0">
              <a:buNone/>
              <a:defRPr sz="2362" b="1"/>
            </a:lvl4pPr>
            <a:lvl5pPr marL="2699309" indent="0">
              <a:buNone/>
              <a:defRPr sz="2362" b="1"/>
            </a:lvl5pPr>
            <a:lvl6pPr marL="3374136" indent="0">
              <a:buNone/>
              <a:defRPr sz="2362" b="1"/>
            </a:lvl6pPr>
            <a:lvl7pPr marL="4048963" indent="0">
              <a:buNone/>
              <a:defRPr sz="2362" b="1"/>
            </a:lvl7pPr>
            <a:lvl8pPr marL="4723790" indent="0">
              <a:buNone/>
              <a:defRPr sz="2362" b="1"/>
            </a:lvl8pPr>
            <a:lvl9pPr marL="5398618" indent="0">
              <a:buNone/>
              <a:defRPr sz="2362" b="1"/>
            </a:lvl9pPr>
          </a:lstStyle>
          <a:p>
            <a:pPr lvl="0"/>
            <a:r>
              <a:rPr lang="ru-RU"/>
              <a:t>Образец текста</a:t>
            </a:r>
          </a:p>
        </p:txBody>
      </p:sp>
      <p:sp>
        <p:nvSpPr>
          <p:cNvPr id="4" name="Объект 3">
            <a:extLst>
              <a:ext uri="{FF2B5EF4-FFF2-40B4-BE49-F238E27FC236}">
                <a16:creationId xmlns:a16="http://schemas.microsoft.com/office/drawing/2014/main" id="{F3742167-918B-4C55-AECF-1F7F143A8DE8}"/>
              </a:ext>
            </a:extLst>
          </p:cNvPr>
          <p:cNvSpPr>
            <a:spLocks noGrp="1"/>
          </p:cNvSpPr>
          <p:nvPr>
            <p:ph sz="half" idx="2"/>
          </p:nvPr>
        </p:nvSpPr>
        <p:spPr>
          <a:xfrm>
            <a:off x="1239563" y="3945493"/>
            <a:ext cx="7613109" cy="5803226"/>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a:extLst>
              <a:ext uri="{FF2B5EF4-FFF2-40B4-BE49-F238E27FC236}">
                <a16:creationId xmlns:a16="http://schemas.microsoft.com/office/drawing/2014/main" id="{099D4727-0F9A-482A-98ED-309277BBFBB0}"/>
              </a:ext>
            </a:extLst>
          </p:cNvPr>
          <p:cNvSpPr>
            <a:spLocks noGrp="1"/>
          </p:cNvSpPr>
          <p:nvPr>
            <p:ph type="body" sz="quarter" idx="3"/>
          </p:nvPr>
        </p:nvSpPr>
        <p:spPr>
          <a:xfrm>
            <a:off x="9110425" y="2647832"/>
            <a:ext cx="7650601" cy="1297661"/>
          </a:xfrm>
        </p:spPr>
        <p:txBody>
          <a:bodyPr anchor="b"/>
          <a:lstStyle>
            <a:lvl1pPr marL="0" indent="0">
              <a:buNone/>
              <a:defRPr sz="3542" b="1"/>
            </a:lvl1pPr>
            <a:lvl2pPr marL="674827" indent="0">
              <a:buNone/>
              <a:defRPr sz="2952" b="1"/>
            </a:lvl2pPr>
            <a:lvl3pPr marL="1349654" indent="0">
              <a:buNone/>
              <a:defRPr sz="2657" b="1"/>
            </a:lvl3pPr>
            <a:lvl4pPr marL="2024482" indent="0">
              <a:buNone/>
              <a:defRPr sz="2362" b="1"/>
            </a:lvl4pPr>
            <a:lvl5pPr marL="2699309" indent="0">
              <a:buNone/>
              <a:defRPr sz="2362" b="1"/>
            </a:lvl5pPr>
            <a:lvl6pPr marL="3374136" indent="0">
              <a:buNone/>
              <a:defRPr sz="2362" b="1"/>
            </a:lvl6pPr>
            <a:lvl7pPr marL="4048963" indent="0">
              <a:buNone/>
              <a:defRPr sz="2362" b="1"/>
            </a:lvl7pPr>
            <a:lvl8pPr marL="4723790" indent="0">
              <a:buNone/>
              <a:defRPr sz="2362" b="1"/>
            </a:lvl8pPr>
            <a:lvl9pPr marL="5398618" indent="0">
              <a:buNone/>
              <a:defRPr sz="2362" b="1"/>
            </a:lvl9pPr>
          </a:lstStyle>
          <a:p>
            <a:pPr lvl="0"/>
            <a:r>
              <a:rPr lang="ru-RU"/>
              <a:t>Образец текста</a:t>
            </a:r>
          </a:p>
        </p:txBody>
      </p:sp>
      <p:sp>
        <p:nvSpPr>
          <p:cNvPr id="6" name="Объект 5">
            <a:extLst>
              <a:ext uri="{FF2B5EF4-FFF2-40B4-BE49-F238E27FC236}">
                <a16:creationId xmlns:a16="http://schemas.microsoft.com/office/drawing/2014/main" id="{5A3A9B02-47A2-42A2-9923-C5181EF0A28F}"/>
              </a:ext>
            </a:extLst>
          </p:cNvPr>
          <p:cNvSpPr>
            <a:spLocks noGrp="1"/>
          </p:cNvSpPr>
          <p:nvPr>
            <p:ph sz="quarter" idx="4"/>
          </p:nvPr>
        </p:nvSpPr>
        <p:spPr>
          <a:xfrm>
            <a:off x="9110425" y="3945493"/>
            <a:ext cx="7650601" cy="5803226"/>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a:extLst>
              <a:ext uri="{FF2B5EF4-FFF2-40B4-BE49-F238E27FC236}">
                <a16:creationId xmlns:a16="http://schemas.microsoft.com/office/drawing/2014/main" id="{49CEFD74-56C2-45B2-A70D-A6D0C125748F}"/>
              </a:ext>
            </a:extLst>
          </p:cNvPr>
          <p:cNvSpPr>
            <a:spLocks noGrp="1"/>
          </p:cNvSpPr>
          <p:nvPr>
            <p:ph type="dt" sz="half" idx="10"/>
          </p:nvPr>
        </p:nvSpPr>
        <p:spPr/>
        <p:txBody>
          <a:bodyPr/>
          <a:lstStyle/>
          <a:p>
            <a:pPr>
              <a:defRPr/>
            </a:pPr>
            <a:fld id="{7E2AA7FE-B9FD-4897-A067-9F4369E0D04D}" type="datetimeFigureOut">
              <a:rPr lang="en-US" smtClean="0"/>
              <a:pPr>
                <a:defRPr/>
              </a:pPr>
              <a:t>1/25/2025</a:t>
            </a:fld>
            <a:endParaRPr lang="en-US"/>
          </a:p>
        </p:txBody>
      </p:sp>
      <p:sp>
        <p:nvSpPr>
          <p:cNvPr id="8" name="Нижний колонтитул 7">
            <a:extLst>
              <a:ext uri="{FF2B5EF4-FFF2-40B4-BE49-F238E27FC236}">
                <a16:creationId xmlns:a16="http://schemas.microsoft.com/office/drawing/2014/main" id="{C4991990-7BCE-4379-972B-BE30545E1490}"/>
              </a:ext>
            </a:extLst>
          </p:cNvPr>
          <p:cNvSpPr>
            <a:spLocks noGrp="1"/>
          </p:cNvSpPr>
          <p:nvPr>
            <p:ph type="ftr" sz="quarter" idx="11"/>
          </p:nvPr>
        </p:nvSpPr>
        <p:spPr/>
        <p:txBody>
          <a:bodyPr/>
          <a:lstStyle/>
          <a:p>
            <a:pPr>
              <a:defRPr/>
            </a:pPr>
            <a:endParaRPr lang="ru-RU"/>
          </a:p>
        </p:txBody>
      </p:sp>
      <p:sp>
        <p:nvSpPr>
          <p:cNvPr id="9" name="Номер слайда 8">
            <a:extLst>
              <a:ext uri="{FF2B5EF4-FFF2-40B4-BE49-F238E27FC236}">
                <a16:creationId xmlns:a16="http://schemas.microsoft.com/office/drawing/2014/main" id="{B9DF87B1-B5E7-41FE-95DA-15DAA2CB008D}"/>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41614682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7DE1224-34E3-49E6-A62E-1A20B3EF1959}"/>
              </a:ext>
            </a:extLst>
          </p:cNvPr>
          <p:cNvSpPr>
            <a:spLocks noGrp="1"/>
          </p:cNvSpPr>
          <p:nvPr>
            <p:ph type="title"/>
          </p:nvPr>
        </p:nvSpPr>
        <p:spPr/>
        <p:txBody>
          <a:bodyPr/>
          <a:lstStyle/>
          <a:p>
            <a:r>
              <a:rPr lang="ru-RU"/>
              <a:t>Образец заголовка</a:t>
            </a:r>
          </a:p>
        </p:txBody>
      </p:sp>
      <p:sp>
        <p:nvSpPr>
          <p:cNvPr id="3" name="Дата 2">
            <a:extLst>
              <a:ext uri="{FF2B5EF4-FFF2-40B4-BE49-F238E27FC236}">
                <a16:creationId xmlns:a16="http://schemas.microsoft.com/office/drawing/2014/main" id="{E4CAEF56-574F-4392-9518-5A87B872E27B}"/>
              </a:ext>
            </a:extLst>
          </p:cNvPr>
          <p:cNvSpPr>
            <a:spLocks noGrp="1"/>
          </p:cNvSpPr>
          <p:nvPr>
            <p:ph type="dt" sz="half" idx="10"/>
          </p:nvPr>
        </p:nvSpPr>
        <p:spPr/>
        <p:txBody>
          <a:bodyPr/>
          <a:lstStyle/>
          <a:p>
            <a:pPr>
              <a:defRPr/>
            </a:pPr>
            <a:fld id="{7E2AA7FE-B9FD-4897-A067-9F4369E0D04D}" type="datetimeFigureOut">
              <a:rPr lang="en-US" smtClean="0"/>
              <a:pPr>
                <a:defRPr/>
              </a:pPr>
              <a:t>1/25/2025</a:t>
            </a:fld>
            <a:endParaRPr lang="en-US"/>
          </a:p>
        </p:txBody>
      </p:sp>
      <p:sp>
        <p:nvSpPr>
          <p:cNvPr id="4" name="Нижний колонтитул 3">
            <a:extLst>
              <a:ext uri="{FF2B5EF4-FFF2-40B4-BE49-F238E27FC236}">
                <a16:creationId xmlns:a16="http://schemas.microsoft.com/office/drawing/2014/main" id="{784110E7-CE1D-4F97-8051-7EA143472D77}"/>
              </a:ext>
            </a:extLst>
          </p:cNvPr>
          <p:cNvSpPr>
            <a:spLocks noGrp="1"/>
          </p:cNvSpPr>
          <p:nvPr>
            <p:ph type="ftr" sz="quarter" idx="11"/>
          </p:nvPr>
        </p:nvSpPr>
        <p:spPr/>
        <p:txBody>
          <a:bodyPr/>
          <a:lstStyle/>
          <a:p>
            <a:pPr>
              <a:defRPr/>
            </a:pPr>
            <a:endParaRPr lang="ru-RU"/>
          </a:p>
        </p:txBody>
      </p:sp>
      <p:sp>
        <p:nvSpPr>
          <p:cNvPr id="5" name="Номер слайда 4">
            <a:extLst>
              <a:ext uri="{FF2B5EF4-FFF2-40B4-BE49-F238E27FC236}">
                <a16:creationId xmlns:a16="http://schemas.microsoft.com/office/drawing/2014/main" id="{0B96D766-7172-45E2-A7CA-979FD18D3C3C}"/>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16287450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a:extLst>
              <a:ext uri="{FF2B5EF4-FFF2-40B4-BE49-F238E27FC236}">
                <a16:creationId xmlns:a16="http://schemas.microsoft.com/office/drawing/2014/main" id="{43047613-74B6-45FF-9013-9268700BD8DC}"/>
              </a:ext>
            </a:extLst>
          </p:cNvPr>
          <p:cNvSpPr>
            <a:spLocks noGrp="1"/>
          </p:cNvSpPr>
          <p:nvPr>
            <p:ph type="dt" sz="half" idx="10"/>
          </p:nvPr>
        </p:nvSpPr>
        <p:spPr/>
        <p:txBody>
          <a:bodyPr/>
          <a:lstStyle/>
          <a:p>
            <a:pPr>
              <a:defRPr/>
            </a:pPr>
            <a:fld id="{7E2AA7FE-B9FD-4897-A067-9F4369E0D04D}" type="datetimeFigureOut">
              <a:rPr lang="en-US" smtClean="0"/>
              <a:pPr>
                <a:defRPr/>
              </a:pPr>
              <a:t>1/25/2025</a:t>
            </a:fld>
            <a:endParaRPr lang="en-US"/>
          </a:p>
        </p:txBody>
      </p:sp>
      <p:sp>
        <p:nvSpPr>
          <p:cNvPr id="3" name="Нижний колонтитул 2">
            <a:extLst>
              <a:ext uri="{FF2B5EF4-FFF2-40B4-BE49-F238E27FC236}">
                <a16:creationId xmlns:a16="http://schemas.microsoft.com/office/drawing/2014/main" id="{6654FFD8-7C9B-48A3-A27C-0376866B2D52}"/>
              </a:ext>
            </a:extLst>
          </p:cNvPr>
          <p:cNvSpPr>
            <a:spLocks noGrp="1"/>
          </p:cNvSpPr>
          <p:nvPr>
            <p:ph type="ftr" sz="quarter" idx="11"/>
          </p:nvPr>
        </p:nvSpPr>
        <p:spPr/>
        <p:txBody>
          <a:bodyPr/>
          <a:lstStyle/>
          <a:p>
            <a:pPr>
              <a:defRPr/>
            </a:pPr>
            <a:endParaRPr lang="ru-RU"/>
          </a:p>
        </p:txBody>
      </p:sp>
      <p:sp>
        <p:nvSpPr>
          <p:cNvPr id="4" name="Номер слайда 3">
            <a:extLst>
              <a:ext uri="{FF2B5EF4-FFF2-40B4-BE49-F238E27FC236}">
                <a16:creationId xmlns:a16="http://schemas.microsoft.com/office/drawing/2014/main" id="{3EDA24BA-6F0E-4988-A7F8-56341B02F216}"/>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22539363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B57B54A3-5A22-48B1-AE21-0763FA70D043}"/>
              </a:ext>
            </a:extLst>
          </p:cNvPr>
          <p:cNvSpPr>
            <a:spLocks noGrp="1"/>
          </p:cNvSpPr>
          <p:nvPr>
            <p:ph type="title"/>
          </p:nvPr>
        </p:nvSpPr>
        <p:spPr>
          <a:xfrm>
            <a:off x="1239563" y="720090"/>
            <a:ext cx="5804146" cy="2520315"/>
          </a:xfrm>
        </p:spPr>
        <p:txBody>
          <a:bodyPr anchor="b"/>
          <a:lstStyle>
            <a:lvl1pPr>
              <a:defRPr sz="4723"/>
            </a:lvl1pPr>
          </a:lstStyle>
          <a:p>
            <a:r>
              <a:rPr lang="ru-RU"/>
              <a:t>Образец заголовка</a:t>
            </a:r>
          </a:p>
        </p:txBody>
      </p:sp>
      <p:sp>
        <p:nvSpPr>
          <p:cNvPr id="3" name="Объект 2">
            <a:extLst>
              <a:ext uri="{FF2B5EF4-FFF2-40B4-BE49-F238E27FC236}">
                <a16:creationId xmlns:a16="http://schemas.microsoft.com/office/drawing/2014/main" id="{DF014E5D-A0B1-46A2-9CE7-9416F8AEBBB5}"/>
              </a:ext>
            </a:extLst>
          </p:cNvPr>
          <p:cNvSpPr>
            <a:spLocks noGrp="1"/>
          </p:cNvSpPr>
          <p:nvPr>
            <p:ph idx="1"/>
          </p:nvPr>
        </p:nvSpPr>
        <p:spPr>
          <a:xfrm>
            <a:off x="7650602" y="1555195"/>
            <a:ext cx="9110424" cy="7675959"/>
          </a:xfrm>
        </p:spPr>
        <p:txBody>
          <a:bodyPr/>
          <a:lstStyle>
            <a:lvl1pPr>
              <a:defRPr sz="4723"/>
            </a:lvl1pPr>
            <a:lvl2pPr>
              <a:defRPr sz="4133"/>
            </a:lvl2pPr>
            <a:lvl3pPr>
              <a:defRPr sz="3542"/>
            </a:lvl3pPr>
            <a:lvl4pPr>
              <a:defRPr sz="2952"/>
            </a:lvl4pPr>
            <a:lvl5pPr>
              <a:defRPr sz="2952"/>
            </a:lvl5pPr>
            <a:lvl6pPr>
              <a:defRPr sz="2952"/>
            </a:lvl6pPr>
            <a:lvl7pPr>
              <a:defRPr sz="2952"/>
            </a:lvl7pPr>
            <a:lvl8pPr>
              <a:defRPr sz="2952"/>
            </a:lvl8pPr>
            <a:lvl9pPr>
              <a:defRPr sz="2952"/>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a:extLst>
              <a:ext uri="{FF2B5EF4-FFF2-40B4-BE49-F238E27FC236}">
                <a16:creationId xmlns:a16="http://schemas.microsoft.com/office/drawing/2014/main" id="{0F9BAF92-392D-4930-94A7-8F18B6CD7FCD}"/>
              </a:ext>
            </a:extLst>
          </p:cNvPr>
          <p:cNvSpPr>
            <a:spLocks noGrp="1"/>
          </p:cNvSpPr>
          <p:nvPr>
            <p:ph type="body" sz="half" idx="2"/>
          </p:nvPr>
        </p:nvSpPr>
        <p:spPr>
          <a:xfrm>
            <a:off x="1239563" y="3240405"/>
            <a:ext cx="5804146" cy="6003251"/>
          </a:xfrm>
        </p:spPr>
        <p:txBody>
          <a:bodyPr/>
          <a:lstStyle>
            <a:lvl1pPr marL="0" indent="0">
              <a:buNone/>
              <a:defRPr sz="2362"/>
            </a:lvl1pPr>
            <a:lvl2pPr marL="674827" indent="0">
              <a:buNone/>
              <a:defRPr sz="2066"/>
            </a:lvl2pPr>
            <a:lvl3pPr marL="1349654" indent="0">
              <a:buNone/>
              <a:defRPr sz="1771"/>
            </a:lvl3pPr>
            <a:lvl4pPr marL="2024482" indent="0">
              <a:buNone/>
              <a:defRPr sz="1476"/>
            </a:lvl4pPr>
            <a:lvl5pPr marL="2699309" indent="0">
              <a:buNone/>
              <a:defRPr sz="1476"/>
            </a:lvl5pPr>
            <a:lvl6pPr marL="3374136" indent="0">
              <a:buNone/>
              <a:defRPr sz="1476"/>
            </a:lvl6pPr>
            <a:lvl7pPr marL="4048963" indent="0">
              <a:buNone/>
              <a:defRPr sz="1476"/>
            </a:lvl7pPr>
            <a:lvl8pPr marL="4723790" indent="0">
              <a:buNone/>
              <a:defRPr sz="1476"/>
            </a:lvl8pPr>
            <a:lvl9pPr marL="5398618" indent="0">
              <a:buNone/>
              <a:defRPr sz="1476"/>
            </a:lvl9pPr>
          </a:lstStyle>
          <a:p>
            <a:pPr lvl="0"/>
            <a:r>
              <a:rPr lang="ru-RU"/>
              <a:t>Образец текста</a:t>
            </a:r>
          </a:p>
        </p:txBody>
      </p:sp>
      <p:sp>
        <p:nvSpPr>
          <p:cNvPr id="5" name="Дата 4">
            <a:extLst>
              <a:ext uri="{FF2B5EF4-FFF2-40B4-BE49-F238E27FC236}">
                <a16:creationId xmlns:a16="http://schemas.microsoft.com/office/drawing/2014/main" id="{54C7225A-09C8-40DB-937D-C0BB66B5D788}"/>
              </a:ext>
            </a:extLst>
          </p:cNvPr>
          <p:cNvSpPr>
            <a:spLocks noGrp="1"/>
          </p:cNvSpPr>
          <p:nvPr>
            <p:ph type="dt" sz="half" idx="10"/>
          </p:nvPr>
        </p:nvSpPr>
        <p:spPr/>
        <p:txBody>
          <a:bodyPr/>
          <a:lstStyle/>
          <a:p>
            <a:pPr>
              <a:defRPr/>
            </a:pPr>
            <a:fld id="{7E2AA7FE-B9FD-4897-A067-9F4369E0D04D}" type="datetimeFigureOut">
              <a:rPr lang="en-US" smtClean="0"/>
              <a:pPr>
                <a:defRPr/>
              </a:pPr>
              <a:t>1/25/2025</a:t>
            </a:fld>
            <a:endParaRPr lang="en-US"/>
          </a:p>
        </p:txBody>
      </p:sp>
      <p:sp>
        <p:nvSpPr>
          <p:cNvPr id="6" name="Нижний колонтитул 5">
            <a:extLst>
              <a:ext uri="{FF2B5EF4-FFF2-40B4-BE49-F238E27FC236}">
                <a16:creationId xmlns:a16="http://schemas.microsoft.com/office/drawing/2014/main" id="{E7D53E44-8ACE-4A15-B152-D207FD2CE452}"/>
              </a:ext>
            </a:extLst>
          </p:cNvPr>
          <p:cNvSpPr>
            <a:spLocks noGrp="1"/>
          </p:cNvSpPr>
          <p:nvPr>
            <p:ph type="ftr" sz="quarter" idx="11"/>
          </p:nvPr>
        </p:nvSpPr>
        <p:spPr/>
        <p:txBody>
          <a:bodyPr/>
          <a:lstStyle/>
          <a:p>
            <a:pPr>
              <a:defRPr/>
            </a:pPr>
            <a:endParaRPr lang="ru-RU"/>
          </a:p>
        </p:txBody>
      </p:sp>
      <p:sp>
        <p:nvSpPr>
          <p:cNvPr id="7" name="Номер слайда 6">
            <a:extLst>
              <a:ext uri="{FF2B5EF4-FFF2-40B4-BE49-F238E27FC236}">
                <a16:creationId xmlns:a16="http://schemas.microsoft.com/office/drawing/2014/main" id="{E88816E9-2A99-4D43-8812-A51CC5DE6534}"/>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13495600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8F0A7585-B082-4BFF-A120-C4AA90E16FFB}"/>
              </a:ext>
            </a:extLst>
          </p:cNvPr>
          <p:cNvSpPr>
            <a:spLocks noGrp="1"/>
          </p:cNvSpPr>
          <p:nvPr>
            <p:ph type="title"/>
          </p:nvPr>
        </p:nvSpPr>
        <p:spPr>
          <a:xfrm>
            <a:off x="1239563" y="720090"/>
            <a:ext cx="5804146" cy="2520315"/>
          </a:xfrm>
        </p:spPr>
        <p:txBody>
          <a:bodyPr anchor="b"/>
          <a:lstStyle>
            <a:lvl1pPr>
              <a:defRPr sz="4723"/>
            </a:lvl1pPr>
          </a:lstStyle>
          <a:p>
            <a:r>
              <a:rPr lang="ru-RU"/>
              <a:t>Образец заголовка</a:t>
            </a:r>
          </a:p>
        </p:txBody>
      </p:sp>
      <p:sp>
        <p:nvSpPr>
          <p:cNvPr id="3" name="Рисунок 2">
            <a:extLst>
              <a:ext uri="{FF2B5EF4-FFF2-40B4-BE49-F238E27FC236}">
                <a16:creationId xmlns:a16="http://schemas.microsoft.com/office/drawing/2014/main" id="{43809306-BE26-4435-A6E0-BACC0B188CFA}"/>
              </a:ext>
            </a:extLst>
          </p:cNvPr>
          <p:cNvSpPr>
            <a:spLocks noGrp="1"/>
          </p:cNvSpPr>
          <p:nvPr>
            <p:ph type="pic" idx="1"/>
          </p:nvPr>
        </p:nvSpPr>
        <p:spPr>
          <a:xfrm>
            <a:off x="7650602" y="1555195"/>
            <a:ext cx="9110424" cy="7675959"/>
          </a:xfrm>
        </p:spPr>
        <p:txBody>
          <a:bodyPr/>
          <a:lstStyle>
            <a:lvl1pPr marL="0" indent="0">
              <a:buNone/>
              <a:defRPr sz="4723"/>
            </a:lvl1pPr>
            <a:lvl2pPr marL="674827" indent="0">
              <a:buNone/>
              <a:defRPr sz="4133"/>
            </a:lvl2pPr>
            <a:lvl3pPr marL="1349654" indent="0">
              <a:buNone/>
              <a:defRPr sz="3542"/>
            </a:lvl3pPr>
            <a:lvl4pPr marL="2024482" indent="0">
              <a:buNone/>
              <a:defRPr sz="2952"/>
            </a:lvl4pPr>
            <a:lvl5pPr marL="2699309" indent="0">
              <a:buNone/>
              <a:defRPr sz="2952"/>
            </a:lvl5pPr>
            <a:lvl6pPr marL="3374136" indent="0">
              <a:buNone/>
              <a:defRPr sz="2952"/>
            </a:lvl6pPr>
            <a:lvl7pPr marL="4048963" indent="0">
              <a:buNone/>
              <a:defRPr sz="2952"/>
            </a:lvl7pPr>
            <a:lvl8pPr marL="4723790" indent="0">
              <a:buNone/>
              <a:defRPr sz="2952"/>
            </a:lvl8pPr>
            <a:lvl9pPr marL="5398618" indent="0">
              <a:buNone/>
              <a:defRPr sz="2952"/>
            </a:lvl9pPr>
          </a:lstStyle>
          <a:p>
            <a:endParaRPr lang="ru-RU"/>
          </a:p>
        </p:txBody>
      </p:sp>
      <p:sp>
        <p:nvSpPr>
          <p:cNvPr id="4" name="Текст 3">
            <a:extLst>
              <a:ext uri="{FF2B5EF4-FFF2-40B4-BE49-F238E27FC236}">
                <a16:creationId xmlns:a16="http://schemas.microsoft.com/office/drawing/2014/main" id="{073E426E-58AA-4185-B284-E28B3F2E6B1D}"/>
              </a:ext>
            </a:extLst>
          </p:cNvPr>
          <p:cNvSpPr>
            <a:spLocks noGrp="1"/>
          </p:cNvSpPr>
          <p:nvPr>
            <p:ph type="body" sz="half" idx="2"/>
          </p:nvPr>
        </p:nvSpPr>
        <p:spPr>
          <a:xfrm>
            <a:off x="1239563" y="3240405"/>
            <a:ext cx="5804146" cy="6003251"/>
          </a:xfrm>
        </p:spPr>
        <p:txBody>
          <a:bodyPr/>
          <a:lstStyle>
            <a:lvl1pPr marL="0" indent="0">
              <a:buNone/>
              <a:defRPr sz="2362"/>
            </a:lvl1pPr>
            <a:lvl2pPr marL="674827" indent="0">
              <a:buNone/>
              <a:defRPr sz="2066"/>
            </a:lvl2pPr>
            <a:lvl3pPr marL="1349654" indent="0">
              <a:buNone/>
              <a:defRPr sz="1771"/>
            </a:lvl3pPr>
            <a:lvl4pPr marL="2024482" indent="0">
              <a:buNone/>
              <a:defRPr sz="1476"/>
            </a:lvl4pPr>
            <a:lvl5pPr marL="2699309" indent="0">
              <a:buNone/>
              <a:defRPr sz="1476"/>
            </a:lvl5pPr>
            <a:lvl6pPr marL="3374136" indent="0">
              <a:buNone/>
              <a:defRPr sz="1476"/>
            </a:lvl6pPr>
            <a:lvl7pPr marL="4048963" indent="0">
              <a:buNone/>
              <a:defRPr sz="1476"/>
            </a:lvl7pPr>
            <a:lvl8pPr marL="4723790" indent="0">
              <a:buNone/>
              <a:defRPr sz="1476"/>
            </a:lvl8pPr>
            <a:lvl9pPr marL="5398618" indent="0">
              <a:buNone/>
              <a:defRPr sz="1476"/>
            </a:lvl9pPr>
          </a:lstStyle>
          <a:p>
            <a:pPr lvl="0"/>
            <a:r>
              <a:rPr lang="ru-RU"/>
              <a:t>Образец текста</a:t>
            </a:r>
          </a:p>
        </p:txBody>
      </p:sp>
      <p:sp>
        <p:nvSpPr>
          <p:cNvPr id="5" name="Дата 4">
            <a:extLst>
              <a:ext uri="{FF2B5EF4-FFF2-40B4-BE49-F238E27FC236}">
                <a16:creationId xmlns:a16="http://schemas.microsoft.com/office/drawing/2014/main" id="{C24B9108-F45B-4222-BA66-7E5D0A4762BD}"/>
              </a:ext>
            </a:extLst>
          </p:cNvPr>
          <p:cNvSpPr>
            <a:spLocks noGrp="1"/>
          </p:cNvSpPr>
          <p:nvPr>
            <p:ph type="dt" sz="half" idx="10"/>
          </p:nvPr>
        </p:nvSpPr>
        <p:spPr/>
        <p:txBody>
          <a:bodyPr/>
          <a:lstStyle/>
          <a:p>
            <a:pPr>
              <a:defRPr/>
            </a:pPr>
            <a:fld id="{7E2AA7FE-B9FD-4897-A067-9F4369E0D04D}" type="datetimeFigureOut">
              <a:rPr lang="en-US" smtClean="0"/>
              <a:pPr>
                <a:defRPr/>
              </a:pPr>
              <a:t>1/25/2025</a:t>
            </a:fld>
            <a:endParaRPr lang="en-US"/>
          </a:p>
        </p:txBody>
      </p:sp>
      <p:sp>
        <p:nvSpPr>
          <p:cNvPr id="6" name="Нижний колонтитул 5">
            <a:extLst>
              <a:ext uri="{FF2B5EF4-FFF2-40B4-BE49-F238E27FC236}">
                <a16:creationId xmlns:a16="http://schemas.microsoft.com/office/drawing/2014/main" id="{9F5A067C-818C-433E-9496-5DC83AA898C1}"/>
              </a:ext>
            </a:extLst>
          </p:cNvPr>
          <p:cNvSpPr>
            <a:spLocks noGrp="1"/>
          </p:cNvSpPr>
          <p:nvPr>
            <p:ph type="ftr" sz="quarter" idx="11"/>
          </p:nvPr>
        </p:nvSpPr>
        <p:spPr/>
        <p:txBody>
          <a:bodyPr/>
          <a:lstStyle/>
          <a:p>
            <a:pPr>
              <a:defRPr/>
            </a:pPr>
            <a:endParaRPr lang="ru-RU"/>
          </a:p>
        </p:txBody>
      </p:sp>
      <p:sp>
        <p:nvSpPr>
          <p:cNvPr id="7" name="Номер слайда 6">
            <a:extLst>
              <a:ext uri="{FF2B5EF4-FFF2-40B4-BE49-F238E27FC236}">
                <a16:creationId xmlns:a16="http://schemas.microsoft.com/office/drawing/2014/main" id="{9A2D2639-E09B-45BC-B963-03C3771D0ABE}"/>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4351316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AAD1D37-FD7D-49B5-964F-2C33BC9FC3E4}"/>
              </a:ext>
            </a:extLst>
          </p:cNvPr>
          <p:cNvSpPr>
            <a:spLocks noGrp="1"/>
          </p:cNvSpPr>
          <p:nvPr>
            <p:ph type="title"/>
          </p:nvPr>
        </p:nvSpPr>
        <p:spPr/>
        <p:txBody>
          <a:bodyPr/>
          <a:lstStyle/>
          <a:p>
            <a:r>
              <a:rPr lang="ru-RU"/>
              <a:t>Образец заголовка</a:t>
            </a:r>
          </a:p>
        </p:txBody>
      </p:sp>
      <p:sp>
        <p:nvSpPr>
          <p:cNvPr id="3" name="Вертикальный текст 2">
            <a:extLst>
              <a:ext uri="{FF2B5EF4-FFF2-40B4-BE49-F238E27FC236}">
                <a16:creationId xmlns:a16="http://schemas.microsoft.com/office/drawing/2014/main" id="{0DE8D210-6E51-4478-A9FD-C4317241934F}"/>
              </a:ext>
            </a:extLst>
          </p:cNvPr>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9219AA5A-76C1-4508-812B-EC6EAB5C9586}"/>
              </a:ext>
            </a:extLst>
          </p:cNvPr>
          <p:cNvSpPr>
            <a:spLocks noGrp="1"/>
          </p:cNvSpPr>
          <p:nvPr>
            <p:ph type="dt" sz="half" idx="10"/>
          </p:nvPr>
        </p:nvSpPr>
        <p:spPr/>
        <p:txBody>
          <a:bodyPr/>
          <a:lstStyle/>
          <a:p>
            <a:pPr>
              <a:defRPr/>
            </a:pPr>
            <a:fld id="{7E2AA7FE-B9FD-4897-A067-9F4369E0D04D}" type="datetimeFigureOut">
              <a:rPr lang="en-US" smtClean="0"/>
              <a:pPr>
                <a:defRPr/>
              </a:pPr>
              <a:t>1/25/2025</a:t>
            </a:fld>
            <a:endParaRPr lang="en-US"/>
          </a:p>
        </p:txBody>
      </p:sp>
      <p:sp>
        <p:nvSpPr>
          <p:cNvPr id="5" name="Нижний колонтитул 4">
            <a:extLst>
              <a:ext uri="{FF2B5EF4-FFF2-40B4-BE49-F238E27FC236}">
                <a16:creationId xmlns:a16="http://schemas.microsoft.com/office/drawing/2014/main" id="{603D1DEB-7F92-4308-8BB3-C1BDBED69AF0}"/>
              </a:ext>
            </a:extLst>
          </p:cNvPr>
          <p:cNvSpPr>
            <a:spLocks noGrp="1"/>
          </p:cNvSpPr>
          <p:nvPr>
            <p:ph type="ftr" sz="quarter" idx="11"/>
          </p:nvPr>
        </p:nvSpPr>
        <p:spPr/>
        <p:txBody>
          <a:bodyPr/>
          <a:lstStyle/>
          <a:p>
            <a:pPr>
              <a:defRPr/>
            </a:pPr>
            <a:endParaRPr lang="ru-RU"/>
          </a:p>
        </p:txBody>
      </p:sp>
      <p:sp>
        <p:nvSpPr>
          <p:cNvPr id="6" name="Номер слайда 5">
            <a:extLst>
              <a:ext uri="{FF2B5EF4-FFF2-40B4-BE49-F238E27FC236}">
                <a16:creationId xmlns:a16="http://schemas.microsoft.com/office/drawing/2014/main" id="{45A98893-9949-47E3-AD40-95249A894407}"/>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23627459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a:extLst>
              <a:ext uri="{FF2B5EF4-FFF2-40B4-BE49-F238E27FC236}">
                <a16:creationId xmlns:a16="http://schemas.microsoft.com/office/drawing/2014/main" id="{1AE0F552-01A9-4446-A2FD-C22EBC9922DE}"/>
              </a:ext>
            </a:extLst>
          </p:cNvPr>
          <p:cNvSpPr>
            <a:spLocks noGrp="1"/>
          </p:cNvSpPr>
          <p:nvPr>
            <p:ph type="title" orient="vert"/>
          </p:nvPr>
        </p:nvSpPr>
        <p:spPr>
          <a:xfrm>
            <a:off x="12878316" y="575072"/>
            <a:ext cx="3880366" cy="9153645"/>
          </a:xfrm>
        </p:spPr>
        <p:txBody>
          <a:bodyPr vert="eaVert"/>
          <a:lstStyle/>
          <a:p>
            <a:r>
              <a:rPr lang="ru-RU"/>
              <a:t>Образец заголовка</a:t>
            </a:r>
          </a:p>
        </p:txBody>
      </p:sp>
      <p:sp>
        <p:nvSpPr>
          <p:cNvPr id="3" name="Вертикальный текст 2">
            <a:extLst>
              <a:ext uri="{FF2B5EF4-FFF2-40B4-BE49-F238E27FC236}">
                <a16:creationId xmlns:a16="http://schemas.microsoft.com/office/drawing/2014/main" id="{E4ED5233-7E36-4CC4-BC3F-132C9C1756A3}"/>
              </a:ext>
            </a:extLst>
          </p:cNvPr>
          <p:cNvSpPr>
            <a:spLocks noGrp="1"/>
          </p:cNvSpPr>
          <p:nvPr>
            <p:ph type="body" orient="vert" idx="1"/>
          </p:nvPr>
        </p:nvSpPr>
        <p:spPr>
          <a:xfrm>
            <a:off x="1237218" y="575072"/>
            <a:ext cx="11416149" cy="9153645"/>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F6224A1D-526F-4B31-9FAF-371D6CFE4EEF}"/>
              </a:ext>
            </a:extLst>
          </p:cNvPr>
          <p:cNvSpPr>
            <a:spLocks noGrp="1"/>
          </p:cNvSpPr>
          <p:nvPr>
            <p:ph type="dt" sz="half" idx="10"/>
          </p:nvPr>
        </p:nvSpPr>
        <p:spPr/>
        <p:txBody>
          <a:bodyPr/>
          <a:lstStyle/>
          <a:p>
            <a:pPr>
              <a:defRPr/>
            </a:pPr>
            <a:fld id="{7E2AA7FE-B9FD-4897-A067-9F4369E0D04D}" type="datetimeFigureOut">
              <a:rPr lang="en-US" smtClean="0"/>
              <a:pPr>
                <a:defRPr/>
              </a:pPr>
              <a:t>1/25/2025</a:t>
            </a:fld>
            <a:endParaRPr lang="en-US"/>
          </a:p>
        </p:txBody>
      </p:sp>
      <p:sp>
        <p:nvSpPr>
          <p:cNvPr id="5" name="Нижний колонтитул 4">
            <a:extLst>
              <a:ext uri="{FF2B5EF4-FFF2-40B4-BE49-F238E27FC236}">
                <a16:creationId xmlns:a16="http://schemas.microsoft.com/office/drawing/2014/main" id="{711D0BCC-9667-470D-A89C-649F15EFD08B}"/>
              </a:ext>
            </a:extLst>
          </p:cNvPr>
          <p:cNvSpPr>
            <a:spLocks noGrp="1"/>
          </p:cNvSpPr>
          <p:nvPr>
            <p:ph type="ftr" sz="quarter" idx="11"/>
          </p:nvPr>
        </p:nvSpPr>
        <p:spPr/>
        <p:txBody>
          <a:bodyPr/>
          <a:lstStyle/>
          <a:p>
            <a:pPr>
              <a:defRPr/>
            </a:pPr>
            <a:endParaRPr lang="ru-RU"/>
          </a:p>
        </p:txBody>
      </p:sp>
      <p:sp>
        <p:nvSpPr>
          <p:cNvPr id="6" name="Номер слайда 5">
            <a:extLst>
              <a:ext uri="{FF2B5EF4-FFF2-40B4-BE49-F238E27FC236}">
                <a16:creationId xmlns:a16="http://schemas.microsoft.com/office/drawing/2014/main" id="{DE2A2952-779A-411A-A4B4-7BCEE284F60F}"/>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6778283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ACFA3B9-B748-4B1F-BAA0-9E7AB754B576}"/>
              </a:ext>
            </a:extLst>
          </p:cNvPr>
          <p:cNvSpPr>
            <a:spLocks noGrp="1"/>
          </p:cNvSpPr>
          <p:nvPr>
            <p:ph type="title"/>
          </p:nvPr>
        </p:nvSpPr>
        <p:spPr>
          <a:xfrm>
            <a:off x="1237218" y="575073"/>
            <a:ext cx="15521464" cy="2087762"/>
          </a:xfrm>
          <a:prstGeom prst="rect">
            <a:avLst/>
          </a:prstGeom>
        </p:spPr>
        <p:txBody>
          <a:bodyPr vert="horz" lIns="91440" tIns="45720" rIns="91440" bIns="45720" rtlCol="0" anchor="ctr">
            <a:normAutofit/>
          </a:bodyPr>
          <a:lstStyle/>
          <a:p>
            <a:r>
              <a:rPr lang="ru-RU"/>
              <a:t>Образец заголовка</a:t>
            </a:r>
          </a:p>
        </p:txBody>
      </p:sp>
      <p:sp>
        <p:nvSpPr>
          <p:cNvPr id="3" name="Текст 2">
            <a:extLst>
              <a:ext uri="{FF2B5EF4-FFF2-40B4-BE49-F238E27FC236}">
                <a16:creationId xmlns:a16="http://schemas.microsoft.com/office/drawing/2014/main" id="{3D0FFDCB-B092-4E4B-92EB-FF1BEFC1286D}"/>
              </a:ext>
            </a:extLst>
          </p:cNvPr>
          <p:cNvSpPr>
            <a:spLocks noGrp="1"/>
          </p:cNvSpPr>
          <p:nvPr>
            <p:ph type="body" idx="1"/>
          </p:nvPr>
        </p:nvSpPr>
        <p:spPr>
          <a:xfrm>
            <a:off x="1237218" y="2875360"/>
            <a:ext cx="15521464" cy="6853357"/>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ACD1EC7F-9FE6-4E64-935E-6665013508D4}"/>
              </a:ext>
            </a:extLst>
          </p:cNvPr>
          <p:cNvSpPr>
            <a:spLocks noGrp="1"/>
          </p:cNvSpPr>
          <p:nvPr>
            <p:ph type="dt" sz="half" idx="2"/>
          </p:nvPr>
        </p:nvSpPr>
        <p:spPr>
          <a:xfrm>
            <a:off x="1237218" y="10011252"/>
            <a:ext cx="4049078" cy="575072"/>
          </a:xfrm>
          <a:prstGeom prst="rect">
            <a:avLst/>
          </a:prstGeom>
        </p:spPr>
        <p:txBody>
          <a:bodyPr vert="horz" lIns="91440" tIns="45720" rIns="91440" bIns="45720" rtlCol="0" anchor="ctr"/>
          <a:lstStyle>
            <a:lvl1pPr algn="l">
              <a:defRPr sz="1771">
                <a:solidFill>
                  <a:schemeClr val="tx1">
                    <a:tint val="75000"/>
                  </a:schemeClr>
                </a:solidFill>
              </a:defRPr>
            </a:lvl1pPr>
          </a:lstStyle>
          <a:p>
            <a:pPr>
              <a:defRPr/>
            </a:pPr>
            <a:fld id="{7E2AA7FE-B9FD-4897-A067-9F4369E0D04D}" type="datetimeFigureOut">
              <a:rPr lang="en-US" smtClean="0"/>
              <a:pPr>
                <a:defRPr/>
              </a:pPr>
              <a:t>1/25/2025</a:t>
            </a:fld>
            <a:endParaRPr lang="en-US"/>
          </a:p>
        </p:txBody>
      </p:sp>
      <p:sp>
        <p:nvSpPr>
          <p:cNvPr id="5" name="Нижний колонтитул 4">
            <a:extLst>
              <a:ext uri="{FF2B5EF4-FFF2-40B4-BE49-F238E27FC236}">
                <a16:creationId xmlns:a16="http://schemas.microsoft.com/office/drawing/2014/main" id="{CD300AC8-5823-48F0-B2F0-0DC2CE71D7EA}"/>
              </a:ext>
            </a:extLst>
          </p:cNvPr>
          <p:cNvSpPr>
            <a:spLocks noGrp="1"/>
          </p:cNvSpPr>
          <p:nvPr>
            <p:ph type="ftr" sz="quarter" idx="3"/>
          </p:nvPr>
        </p:nvSpPr>
        <p:spPr>
          <a:xfrm>
            <a:off x="5961142" y="10011252"/>
            <a:ext cx="6073616" cy="575072"/>
          </a:xfrm>
          <a:prstGeom prst="rect">
            <a:avLst/>
          </a:prstGeom>
        </p:spPr>
        <p:txBody>
          <a:bodyPr vert="horz" lIns="91440" tIns="45720" rIns="91440" bIns="45720" rtlCol="0" anchor="ctr"/>
          <a:lstStyle>
            <a:lvl1pPr algn="ctr">
              <a:defRPr sz="1771">
                <a:solidFill>
                  <a:schemeClr val="tx1">
                    <a:tint val="75000"/>
                  </a:schemeClr>
                </a:solidFill>
              </a:defRPr>
            </a:lvl1pPr>
          </a:lstStyle>
          <a:p>
            <a:pPr>
              <a:defRPr/>
            </a:pPr>
            <a:endParaRPr lang="ru-RU"/>
          </a:p>
        </p:txBody>
      </p:sp>
      <p:sp>
        <p:nvSpPr>
          <p:cNvPr id="6" name="Номер слайда 5">
            <a:extLst>
              <a:ext uri="{FF2B5EF4-FFF2-40B4-BE49-F238E27FC236}">
                <a16:creationId xmlns:a16="http://schemas.microsoft.com/office/drawing/2014/main" id="{EFFCF781-E1C8-4800-96E2-729302410A9B}"/>
              </a:ext>
            </a:extLst>
          </p:cNvPr>
          <p:cNvSpPr>
            <a:spLocks noGrp="1"/>
          </p:cNvSpPr>
          <p:nvPr>
            <p:ph type="sldNum" sz="quarter" idx="4"/>
          </p:nvPr>
        </p:nvSpPr>
        <p:spPr>
          <a:xfrm>
            <a:off x="12709604" y="10011252"/>
            <a:ext cx="4049078" cy="575072"/>
          </a:xfrm>
          <a:prstGeom prst="rect">
            <a:avLst/>
          </a:prstGeom>
        </p:spPr>
        <p:txBody>
          <a:bodyPr vert="horz" lIns="91440" tIns="45720" rIns="91440" bIns="45720" rtlCol="0" anchor="ctr"/>
          <a:lstStyle>
            <a:lvl1pPr algn="r">
              <a:defRPr sz="1771">
                <a:solidFill>
                  <a:schemeClr val="tx1">
                    <a:tint val="75000"/>
                  </a:schemeClr>
                </a:solidFill>
              </a:defRPr>
            </a:lvl1p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2071491708"/>
      </p:ext>
    </p:extLst>
  </p:cSld>
  <p:clrMap bg1="lt1" tx1="dk1" bg2="lt2" tx2="dk2" accent1="accent1" accent2="accent2" accent3="accent3" accent4="accent4" accent5="accent5" accent6="accent6" hlink="hlink" folHlink="folHlink"/>
  <p:sldLayoutIdLst>
    <p:sldLayoutId id="2147483943" r:id="rId1"/>
    <p:sldLayoutId id="2147483944" r:id="rId2"/>
    <p:sldLayoutId id="2147483945" r:id="rId3"/>
    <p:sldLayoutId id="2147483946" r:id="rId4"/>
    <p:sldLayoutId id="2147483947" r:id="rId5"/>
    <p:sldLayoutId id="2147483948" r:id="rId6"/>
    <p:sldLayoutId id="2147483949" r:id="rId7"/>
    <p:sldLayoutId id="2147483950" r:id="rId8"/>
    <p:sldLayoutId id="2147483951" r:id="rId9"/>
    <p:sldLayoutId id="2147483952" r:id="rId10"/>
    <p:sldLayoutId id="2147483953" r:id="rId11"/>
  </p:sldLayoutIdLst>
  <p:txStyles>
    <p:titleStyle>
      <a:lvl1pPr algn="l" defTabSz="1349654" rtl="0" eaLnBrk="1" latinLnBrk="0" hangingPunct="1">
        <a:lnSpc>
          <a:spcPct val="90000"/>
        </a:lnSpc>
        <a:spcBef>
          <a:spcPct val="0"/>
        </a:spcBef>
        <a:buNone/>
        <a:defRPr sz="6494" kern="1200">
          <a:solidFill>
            <a:schemeClr val="tx1"/>
          </a:solidFill>
          <a:latin typeface="+mj-lt"/>
          <a:ea typeface="+mj-ea"/>
          <a:cs typeface="+mj-cs"/>
        </a:defRPr>
      </a:lvl1pPr>
    </p:titleStyle>
    <p:bodyStyle>
      <a:lvl1pPr marL="337414" indent="-337414" algn="l" defTabSz="1349654" rtl="0" eaLnBrk="1" latinLnBrk="0" hangingPunct="1">
        <a:lnSpc>
          <a:spcPct val="90000"/>
        </a:lnSpc>
        <a:spcBef>
          <a:spcPts val="1476"/>
        </a:spcBef>
        <a:buFont typeface="Arial" panose="020B0604020202020204" pitchFamily="34" charset="0"/>
        <a:buChar char="•"/>
        <a:defRPr sz="4133" kern="1200">
          <a:solidFill>
            <a:schemeClr val="tx1"/>
          </a:solidFill>
          <a:latin typeface="+mn-lt"/>
          <a:ea typeface="+mn-ea"/>
          <a:cs typeface="+mn-cs"/>
        </a:defRPr>
      </a:lvl1pPr>
      <a:lvl2pPr marL="1012241" indent="-337414" algn="l" defTabSz="1349654" rtl="0" eaLnBrk="1" latinLnBrk="0" hangingPunct="1">
        <a:lnSpc>
          <a:spcPct val="90000"/>
        </a:lnSpc>
        <a:spcBef>
          <a:spcPts val="738"/>
        </a:spcBef>
        <a:buFont typeface="Arial" panose="020B0604020202020204" pitchFamily="34" charset="0"/>
        <a:buChar char="•"/>
        <a:defRPr sz="3542" kern="1200">
          <a:solidFill>
            <a:schemeClr val="tx1"/>
          </a:solidFill>
          <a:latin typeface="+mn-lt"/>
          <a:ea typeface="+mn-ea"/>
          <a:cs typeface="+mn-cs"/>
        </a:defRPr>
      </a:lvl2pPr>
      <a:lvl3pPr marL="1687068" indent="-337414" algn="l" defTabSz="1349654" rtl="0" eaLnBrk="1" latinLnBrk="0" hangingPunct="1">
        <a:lnSpc>
          <a:spcPct val="90000"/>
        </a:lnSpc>
        <a:spcBef>
          <a:spcPts val="738"/>
        </a:spcBef>
        <a:buFont typeface="Arial" panose="020B0604020202020204" pitchFamily="34" charset="0"/>
        <a:buChar char="•"/>
        <a:defRPr sz="2952" kern="1200">
          <a:solidFill>
            <a:schemeClr val="tx1"/>
          </a:solidFill>
          <a:latin typeface="+mn-lt"/>
          <a:ea typeface="+mn-ea"/>
          <a:cs typeface="+mn-cs"/>
        </a:defRPr>
      </a:lvl3pPr>
      <a:lvl4pPr marL="2361895"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4pPr>
      <a:lvl5pPr marL="3036722"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5pPr>
      <a:lvl6pPr marL="3711550"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6pPr>
      <a:lvl7pPr marL="4386377"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7pPr>
      <a:lvl8pPr marL="5061204"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8pPr>
      <a:lvl9pPr marL="5736031"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9pPr>
    </p:bodyStyle>
    <p:otherStyle>
      <a:defPPr>
        <a:defRPr lang="ru-RU"/>
      </a:defPPr>
      <a:lvl1pPr marL="0" algn="l" defTabSz="1349654" rtl="0" eaLnBrk="1" latinLnBrk="0" hangingPunct="1">
        <a:defRPr sz="2657" kern="1200">
          <a:solidFill>
            <a:schemeClr val="tx1"/>
          </a:solidFill>
          <a:latin typeface="+mn-lt"/>
          <a:ea typeface="+mn-ea"/>
          <a:cs typeface="+mn-cs"/>
        </a:defRPr>
      </a:lvl1pPr>
      <a:lvl2pPr marL="674827" algn="l" defTabSz="1349654" rtl="0" eaLnBrk="1" latinLnBrk="0" hangingPunct="1">
        <a:defRPr sz="2657" kern="1200">
          <a:solidFill>
            <a:schemeClr val="tx1"/>
          </a:solidFill>
          <a:latin typeface="+mn-lt"/>
          <a:ea typeface="+mn-ea"/>
          <a:cs typeface="+mn-cs"/>
        </a:defRPr>
      </a:lvl2pPr>
      <a:lvl3pPr marL="1349654" algn="l" defTabSz="1349654" rtl="0" eaLnBrk="1" latinLnBrk="0" hangingPunct="1">
        <a:defRPr sz="2657" kern="1200">
          <a:solidFill>
            <a:schemeClr val="tx1"/>
          </a:solidFill>
          <a:latin typeface="+mn-lt"/>
          <a:ea typeface="+mn-ea"/>
          <a:cs typeface="+mn-cs"/>
        </a:defRPr>
      </a:lvl3pPr>
      <a:lvl4pPr marL="2024482" algn="l" defTabSz="1349654" rtl="0" eaLnBrk="1" latinLnBrk="0" hangingPunct="1">
        <a:defRPr sz="2657" kern="1200">
          <a:solidFill>
            <a:schemeClr val="tx1"/>
          </a:solidFill>
          <a:latin typeface="+mn-lt"/>
          <a:ea typeface="+mn-ea"/>
          <a:cs typeface="+mn-cs"/>
        </a:defRPr>
      </a:lvl4pPr>
      <a:lvl5pPr marL="2699309" algn="l" defTabSz="1349654" rtl="0" eaLnBrk="1" latinLnBrk="0" hangingPunct="1">
        <a:defRPr sz="2657" kern="1200">
          <a:solidFill>
            <a:schemeClr val="tx1"/>
          </a:solidFill>
          <a:latin typeface="+mn-lt"/>
          <a:ea typeface="+mn-ea"/>
          <a:cs typeface="+mn-cs"/>
        </a:defRPr>
      </a:lvl5pPr>
      <a:lvl6pPr marL="3374136" algn="l" defTabSz="1349654" rtl="0" eaLnBrk="1" latinLnBrk="0" hangingPunct="1">
        <a:defRPr sz="2657" kern="1200">
          <a:solidFill>
            <a:schemeClr val="tx1"/>
          </a:solidFill>
          <a:latin typeface="+mn-lt"/>
          <a:ea typeface="+mn-ea"/>
          <a:cs typeface="+mn-cs"/>
        </a:defRPr>
      </a:lvl6pPr>
      <a:lvl7pPr marL="4048963" algn="l" defTabSz="1349654" rtl="0" eaLnBrk="1" latinLnBrk="0" hangingPunct="1">
        <a:defRPr sz="2657" kern="1200">
          <a:solidFill>
            <a:schemeClr val="tx1"/>
          </a:solidFill>
          <a:latin typeface="+mn-lt"/>
          <a:ea typeface="+mn-ea"/>
          <a:cs typeface="+mn-cs"/>
        </a:defRPr>
      </a:lvl7pPr>
      <a:lvl8pPr marL="4723790" algn="l" defTabSz="1349654" rtl="0" eaLnBrk="1" latinLnBrk="0" hangingPunct="1">
        <a:defRPr sz="2657" kern="1200">
          <a:solidFill>
            <a:schemeClr val="tx1"/>
          </a:solidFill>
          <a:latin typeface="+mn-lt"/>
          <a:ea typeface="+mn-ea"/>
          <a:cs typeface="+mn-cs"/>
        </a:defRPr>
      </a:lvl8pPr>
      <a:lvl9pPr marL="5398618" algn="l" defTabSz="1349654" rtl="0" eaLnBrk="1" latinLnBrk="0" hangingPunct="1">
        <a:defRPr sz="2657"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sv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6.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2.sv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6.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2.sv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6.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2.sv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6.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2.sv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6.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2.sv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6.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2.sv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6.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2.sv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6.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2.sv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6.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2.sv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6.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2.sv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6.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2.sv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6.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2.sv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6.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2.sv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6.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2.sv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
        <p:nvSpPr>
          <p:cNvPr id="2" name="Прямоугольник 1"/>
          <p:cNvSpPr/>
          <p:nvPr/>
        </p:nvSpPr>
        <p:spPr>
          <a:xfrm>
            <a:off x="2315265" y="6543675"/>
            <a:ext cx="11864285" cy="1200329"/>
          </a:xfrm>
          <a:prstGeom prst="rect">
            <a:avLst/>
          </a:prstGeom>
        </p:spPr>
        <p:txBody>
          <a:bodyPr wrap="square">
            <a:spAutoFit/>
          </a:bodyPr>
          <a:lstStyle/>
          <a:p>
            <a:pPr algn="ctr"/>
            <a:r>
              <a:rPr lang="en-US" sz="3600" b="1" kern="0" dirty="0">
                <a:latin typeface="Arial" panose="020B0604020202020204" pitchFamily="34" charset="0"/>
                <a:ea typeface="Calibri" panose="020F0502020204030204" pitchFamily="34" charset="0"/>
                <a:cs typeface="Arial" panose="020B0604020202020204" pitchFamily="34" charset="0"/>
              </a:rPr>
              <a:t>2-mavzu: </a:t>
            </a:r>
            <a:r>
              <a:rPr lang="en-US" sz="3600" b="1" dirty="0">
                <a:latin typeface="Arial" panose="020B0604020202020204" pitchFamily="34" charset="0"/>
                <a:cs typeface="Arial" panose="020B0604020202020204" pitchFamily="34" charset="0"/>
              </a:rPr>
              <a:t>Ona </a:t>
            </a:r>
            <a:r>
              <a:rPr lang="en-US" sz="3600" b="1" dirty="0" err="1">
                <a:latin typeface="Arial" panose="020B0604020202020204" pitchFamily="34" charset="0"/>
                <a:cs typeface="Arial" panose="020B0604020202020204" pitchFamily="34" charset="0"/>
              </a:rPr>
              <a:t>tili</a:t>
            </a:r>
            <a:r>
              <a:rPr lang="en-US" sz="3600" b="1" dirty="0">
                <a:latin typeface="Arial" panose="020B0604020202020204" pitchFamily="34" charset="0"/>
                <a:cs typeface="Arial" panose="020B0604020202020204" pitchFamily="34" charset="0"/>
              </a:rPr>
              <a:t> </a:t>
            </a:r>
            <a:r>
              <a:rPr lang="en-US" sz="3600" b="1" dirty="0" err="1">
                <a:latin typeface="Arial" panose="020B0604020202020204" pitchFamily="34" charset="0"/>
                <a:cs typeface="Arial" panose="020B0604020202020204" pitchFamily="34" charset="0"/>
              </a:rPr>
              <a:t>darslarida</a:t>
            </a:r>
            <a:r>
              <a:rPr lang="en-US" sz="3600" b="1" dirty="0">
                <a:latin typeface="Arial" panose="020B0604020202020204" pitchFamily="34" charset="0"/>
                <a:cs typeface="Arial" panose="020B0604020202020204" pitchFamily="34" charset="0"/>
              </a:rPr>
              <a:t> </a:t>
            </a:r>
            <a:r>
              <a:rPr lang="en-US" sz="3600" b="1" dirty="0" err="1">
                <a:latin typeface="Arial" panose="020B0604020202020204" pitchFamily="34" charset="0"/>
                <a:cs typeface="Arial" panose="020B0604020202020204" pitchFamily="34" charset="0"/>
              </a:rPr>
              <a:t>mumtoz</a:t>
            </a:r>
            <a:r>
              <a:rPr lang="en-US" sz="3600" b="1" dirty="0">
                <a:latin typeface="Arial" panose="020B0604020202020204" pitchFamily="34" charset="0"/>
                <a:cs typeface="Arial" panose="020B0604020202020204" pitchFamily="34" charset="0"/>
              </a:rPr>
              <a:t> </a:t>
            </a:r>
            <a:r>
              <a:rPr lang="en-US" sz="3600" b="1" dirty="0" err="1">
                <a:latin typeface="Arial" panose="020B0604020202020204" pitchFamily="34" charset="0"/>
                <a:cs typeface="Arial" panose="020B0604020202020204" pitchFamily="34" charset="0"/>
              </a:rPr>
              <a:t>matnlar</a:t>
            </a:r>
            <a:r>
              <a:rPr lang="en-US" sz="3600" b="1" dirty="0">
                <a:latin typeface="Arial" panose="020B0604020202020204" pitchFamily="34" charset="0"/>
                <a:cs typeface="Arial" panose="020B0604020202020204" pitchFamily="34" charset="0"/>
              </a:rPr>
              <a:t> </a:t>
            </a:r>
            <a:r>
              <a:rPr lang="en-US" sz="3600" b="1" dirty="0" err="1">
                <a:latin typeface="Arial" panose="020B0604020202020204" pitchFamily="34" charset="0"/>
                <a:cs typeface="Arial" panose="020B0604020202020204" pitchFamily="34" charset="0"/>
              </a:rPr>
              <a:t>bilan</a:t>
            </a:r>
            <a:r>
              <a:rPr lang="en-US" sz="3600" b="1" dirty="0">
                <a:latin typeface="Arial" panose="020B0604020202020204" pitchFamily="34" charset="0"/>
                <a:cs typeface="Arial" panose="020B0604020202020204" pitchFamily="34" charset="0"/>
              </a:rPr>
              <a:t> </a:t>
            </a:r>
            <a:r>
              <a:rPr lang="en-US" sz="3600" b="1" dirty="0" err="1">
                <a:latin typeface="Arial" panose="020B0604020202020204" pitchFamily="34" charset="0"/>
                <a:cs typeface="Arial" panose="020B0604020202020204" pitchFamily="34" charset="0"/>
              </a:rPr>
              <a:t>ishlash</a:t>
            </a:r>
            <a:r>
              <a:rPr lang="en-US" sz="3600" b="1" dirty="0">
                <a:latin typeface="Arial" panose="020B0604020202020204" pitchFamily="34" charset="0"/>
                <a:cs typeface="Arial" panose="020B0604020202020204" pitchFamily="34" charset="0"/>
              </a:rPr>
              <a:t> </a:t>
            </a:r>
            <a:r>
              <a:rPr lang="en-US" sz="3600" b="1" dirty="0" err="1">
                <a:latin typeface="Arial" panose="020B0604020202020204" pitchFamily="34" charset="0"/>
                <a:cs typeface="Arial" panose="020B0604020202020204" pitchFamily="34" charset="0"/>
              </a:rPr>
              <a:t>metodikasi</a:t>
            </a:r>
            <a:endParaRPr lang="ru-RU" sz="3600" dirty="0">
              <a:latin typeface="Arial" panose="020B0604020202020204" pitchFamily="34" charset="0"/>
              <a:cs typeface="Arial" panose="020B0604020202020204" pitchFamily="34" charset="0"/>
            </a:endParaRPr>
          </a:p>
        </p:txBody>
      </p:sp>
      <p:sp>
        <p:nvSpPr>
          <p:cNvPr id="4" name="Прямоугольник 3"/>
          <p:cNvSpPr/>
          <p:nvPr/>
        </p:nvSpPr>
        <p:spPr>
          <a:xfrm>
            <a:off x="2415650" y="2505075"/>
            <a:ext cx="12420600" cy="2431435"/>
          </a:xfrm>
          <a:prstGeom prst="rect">
            <a:avLst/>
          </a:prstGeom>
        </p:spPr>
        <p:txBody>
          <a:bodyPr wrap="square">
            <a:spAutoFit/>
          </a:bodyPr>
          <a:lstStyle/>
          <a:p>
            <a:pPr algn="ctr"/>
            <a:r>
              <a:rPr lang="en-US" sz="3600" b="1" kern="0" dirty="0">
                <a:latin typeface="Arial" panose="020B0604020202020204" pitchFamily="34" charset="0"/>
                <a:ea typeface="Times New Roman" panose="02020603050405020304" pitchFamily="18" charset="0"/>
                <a:cs typeface="Arial" panose="020B0604020202020204" pitchFamily="34" charset="0"/>
              </a:rPr>
              <a:t>III. FANNI O‘QITISHDA ZAMONAVIY YONDASHUVLAR</a:t>
            </a:r>
          </a:p>
          <a:p>
            <a:pPr algn="ctr"/>
            <a:endParaRPr lang="en-US" sz="4400" b="1" kern="0" dirty="0">
              <a:latin typeface="Arial" panose="020B0604020202020204" pitchFamily="34" charset="0"/>
              <a:ea typeface="Times New Roman" panose="02020603050405020304" pitchFamily="18" charset="0"/>
              <a:cs typeface="Arial" panose="020B0604020202020204" pitchFamily="34" charset="0"/>
            </a:endParaRPr>
          </a:p>
          <a:p>
            <a:pPr algn="ctr"/>
            <a:r>
              <a:rPr lang="en-US" sz="3600" b="1" kern="0" dirty="0">
                <a:latin typeface="Arial" panose="020B0604020202020204" pitchFamily="34" charset="0"/>
                <a:ea typeface="Times New Roman" panose="02020603050405020304" pitchFamily="18" charset="0"/>
                <a:cs typeface="Arial" panose="020B0604020202020204" pitchFamily="34" charset="0"/>
              </a:rPr>
              <a:t>3.4</a:t>
            </a:r>
            <a:r>
              <a:rPr lang="ru-RU" sz="3600" b="1" kern="0" dirty="0">
                <a:latin typeface="Arial" panose="020B0604020202020204" pitchFamily="34" charset="0"/>
                <a:ea typeface="Times New Roman" panose="02020603050405020304" pitchFamily="18" charset="0"/>
                <a:cs typeface="Arial" panose="020B0604020202020204" pitchFamily="34" charset="0"/>
              </a:rPr>
              <a:t>-</a:t>
            </a:r>
            <a:r>
              <a:rPr lang="en-US" sz="3600" b="1" kern="0" dirty="0" err="1">
                <a:latin typeface="Arial" panose="020B0604020202020204" pitchFamily="34" charset="0"/>
                <a:ea typeface="Times New Roman" panose="02020603050405020304" pitchFamily="18" charset="0"/>
                <a:cs typeface="Arial" panose="020B0604020202020204" pitchFamily="34" charset="0"/>
              </a:rPr>
              <a:t>modul</a:t>
            </a:r>
            <a:r>
              <a:rPr lang="en-US" sz="3600" b="1" kern="0" dirty="0">
                <a:latin typeface="Arial" panose="020B0604020202020204" pitchFamily="34" charset="0"/>
                <a:ea typeface="Times New Roman" panose="02020603050405020304" pitchFamily="18" charset="0"/>
                <a:cs typeface="Arial" panose="020B0604020202020204" pitchFamily="34" charset="0"/>
              </a:rPr>
              <a:t>. </a:t>
            </a:r>
            <a:r>
              <a:rPr lang="en-US" sz="3600" b="1" kern="0" dirty="0" err="1">
                <a:latin typeface="Arial" panose="020B0604020202020204" pitchFamily="34" charset="0"/>
                <a:ea typeface="Calibri" panose="020F0502020204030204" pitchFamily="34" charset="0"/>
                <a:cs typeface="Arial" panose="020B0604020202020204" pitchFamily="34" charset="0"/>
              </a:rPr>
              <a:t>O‘quvchilarda</a:t>
            </a:r>
            <a:r>
              <a:rPr lang="en-US" sz="3600" b="1" kern="0" dirty="0">
                <a:latin typeface="Arial" panose="020B0604020202020204" pitchFamily="34" charset="0"/>
                <a:ea typeface="Calibri" panose="020F0502020204030204" pitchFamily="34" charset="0"/>
                <a:cs typeface="Arial" panose="020B0604020202020204" pitchFamily="34" charset="0"/>
              </a:rPr>
              <a:t> </a:t>
            </a:r>
            <a:r>
              <a:rPr lang="en-US" sz="3600" b="1" kern="0" dirty="0" err="1">
                <a:latin typeface="Arial" panose="020B0604020202020204" pitchFamily="34" charset="0"/>
                <a:ea typeface="Calibri" panose="020F0502020204030204" pitchFamily="34" charset="0"/>
                <a:cs typeface="Arial" panose="020B0604020202020204" pitchFamily="34" charset="0"/>
              </a:rPr>
              <a:t>matn</a:t>
            </a:r>
            <a:r>
              <a:rPr lang="en-US" sz="3600" b="1" kern="0" dirty="0">
                <a:latin typeface="Arial" panose="020B0604020202020204" pitchFamily="34" charset="0"/>
                <a:ea typeface="Calibri" panose="020F0502020204030204" pitchFamily="34" charset="0"/>
                <a:cs typeface="Arial" panose="020B0604020202020204" pitchFamily="34" charset="0"/>
              </a:rPr>
              <a:t> </a:t>
            </a:r>
            <a:r>
              <a:rPr lang="en-US" sz="3600" b="1" kern="0" dirty="0" err="1">
                <a:latin typeface="Arial" panose="020B0604020202020204" pitchFamily="34" charset="0"/>
                <a:ea typeface="Calibri" panose="020F0502020204030204" pitchFamily="34" charset="0"/>
                <a:cs typeface="Arial" panose="020B0604020202020204" pitchFamily="34" charset="0"/>
              </a:rPr>
              <a:t>bilan</a:t>
            </a:r>
            <a:r>
              <a:rPr lang="en-US" sz="3600" b="1" kern="0" dirty="0">
                <a:latin typeface="Arial" panose="020B0604020202020204" pitchFamily="34" charset="0"/>
                <a:ea typeface="Calibri" panose="020F0502020204030204" pitchFamily="34" charset="0"/>
                <a:cs typeface="Arial" panose="020B0604020202020204" pitchFamily="34" charset="0"/>
              </a:rPr>
              <a:t> </a:t>
            </a:r>
            <a:r>
              <a:rPr lang="en-US" sz="3600" b="1" kern="0" dirty="0" err="1">
                <a:latin typeface="Arial" panose="020B0604020202020204" pitchFamily="34" charset="0"/>
                <a:ea typeface="Calibri" panose="020F0502020204030204" pitchFamily="34" charset="0"/>
                <a:cs typeface="Arial" panose="020B0604020202020204" pitchFamily="34" charset="0"/>
              </a:rPr>
              <a:t>ishlash</a:t>
            </a:r>
            <a:r>
              <a:rPr lang="en-US" sz="3600" b="1" kern="0" dirty="0">
                <a:latin typeface="Arial" panose="020B0604020202020204" pitchFamily="34" charset="0"/>
                <a:ea typeface="Calibri" panose="020F0502020204030204" pitchFamily="34" charset="0"/>
                <a:cs typeface="Arial" panose="020B0604020202020204" pitchFamily="34" charset="0"/>
              </a:rPr>
              <a:t> </a:t>
            </a:r>
            <a:r>
              <a:rPr lang="en-US" sz="3600" b="1" kern="0" dirty="0" err="1">
                <a:latin typeface="Arial" panose="020B0604020202020204" pitchFamily="34" charset="0"/>
                <a:ea typeface="Calibri" panose="020F0502020204030204" pitchFamily="34" charset="0"/>
                <a:cs typeface="Arial" panose="020B0604020202020204" pitchFamily="34" charset="0"/>
              </a:rPr>
              <a:t>ko‘nikmalarini</a:t>
            </a:r>
            <a:r>
              <a:rPr lang="en-US" sz="3600" b="1" kern="0" dirty="0">
                <a:latin typeface="Arial" panose="020B0604020202020204" pitchFamily="34" charset="0"/>
                <a:ea typeface="Calibri" panose="020F0502020204030204" pitchFamily="34" charset="0"/>
                <a:cs typeface="Arial" panose="020B0604020202020204" pitchFamily="34" charset="0"/>
              </a:rPr>
              <a:t> </a:t>
            </a:r>
            <a:r>
              <a:rPr lang="en-US" sz="3600" b="1" kern="0" dirty="0" err="1">
                <a:latin typeface="Arial" panose="020B0604020202020204" pitchFamily="34" charset="0"/>
                <a:ea typeface="Calibri" panose="020F0502020204030204" pitchFamily="34" charset="0"/>
                <a:cs typeface="Arial" panose="020B0604020202020204" pitchFamily="34" charset="0"/>
              </a:rPr>
              <a:t>rivojlantirish</a:t>
            </a:r>
            <a:r>
              <a:rPr lang="en-US" sz="3600" b="1" kern="0" dirty="0">
                <a:latin typeface="Arial" panose="020B0604020202020204" pitchFamily="34" charset="0"/>
                <a:ea typeface="Calibri" panose="020F0502020204030204" pitchFamily="34" charset="0"/>
                <a:cs typeface="Arial" panose="020B0604020202020204" pitchFamily="34" charset="0"/>
              </a:rPr>
              <a:t> </a:t>
            </a:r>
            <a:r>
              <a:rPr lang="en-US" sz="3600" b="1" kern="0" dirty="0" err="1">
                <a:latin typeface="Arial" panose="020B0604020202020204" pitchFamily="34" charset="0"/>
                <a:ea typeface="Calibri" panose="020F0502020204030204" pitchFamily="34" charset="0"/>
                <a:cs typeface="Arial" panose="020B0604020202020204" pitchFamily="34" charset="0"/>
              </a:rPr>
              <a:t>usullari</a:t>
            </a:r>
            <a:endParaRPr lang="ru-RU" sz="3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494652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Kitoblar yetkazib beriladi | NORMA.UZ"/>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6950" y="2245179"/>
            <a:ext cx="6307873" cy="7316988"/>
          </a:xfrm>
          <a:prstGeom prst="rect">
            <a:avLst/>
          </a:prstGeom>
          <a:noFill/>
          <a:extLst>
            <a:ext uri="{909E8E84-426E-40DD-AFC4-6F175D3DCCD1}">
              <a14:hiddenFill xmlns:a14="http://schemas.microsoft.com/office/drawing/2010/main">
                <a:solidFill>
                  <a:srgbClr val="FFFFFF"/>
                </a:solidFill>
              </a14:hiddenFill>
            </a:ext>
          </a:extLst>
        </p:spPr>
      </p:pic>
      <p:sp>
        <p:nvSpPr>
          <p:cNvPr id="6" name="Прямоугольник 5"/>
          <p:cNvSpPr/>
          <p:nvPr/>
        </p:nvSpPr>
        <p:spPr>
          <a:xfrm>
            <a:off x="7854950" y="3267075"/>
            <a:ext cx="9372600" cy="4791568"/>
          </a:xfrm>
          <a:prstGeom prst="rect">
            <a:avLst/>
          </a:prstGeom>
        </p:spPr>
        <p:txBody>
          <a:bodyPr wrap="square">
            <a:spAutoFit/>
          </a:bodyPr>
          <a:lstStyle/>
          <a:p>
            <a:pPr algn="ctr">
              <a:lnSpc>
                <a:spcPct val="107000"/>
              </a:lnSpc>
              <a:spcAft>
                <a:spcPts val="0"/>
              </a:spcAft>
            </a:pPr>
            <a:r>
              <a:rPr lang="en-US" sz="3600" b="1" dirty="0" err="1">
                <a:latin typeface="Arial" panose="020B0604020202020204" pitchFamily="34" charset="0"/>
                <a:ea typeface="Calibri" panose="020F0502020204030204" pitchFamily="34" charset="0"/>
                <a:cs typeface="Arial" panose="020B0604020202020204" pitchFamily="34" charset="0"/>
              </a:rPr>
              <a:t>Adabiyot</a:t>
            </a:r>
            <a:r>
              <a:rPr lang="en-US" sz="3600" b="1" dirty="0">
                <a:latin typeface="Arial" panose="020B0604020202020204" pitchFamily="34" charset="0"/>
                <a:ea typeface="Calibri" panose="020F0502020204030204" pitchFamily="34" charset="0"/>
                <a:cs typeface="Arial" panose="020B0604020202020204" pitchFamily="34" charset="0"/>
              </a:rPr>
              <a:t> </a:t>
            </a:r>
            <a:r>
              <a:rPr lang="en-US" sz="3600" b="1" dirty="0" err="1">
                <a:latin typeface="Arial" panose="020B0604020202020204" pitchFamily="34" charset="0"/>
                <a:ea typeface="Calibri" panose="020F0502020204030204" pitchFamily="34" charset="0"/>
                <a:cs typeface="Arial" panose="020B0604020202020204" pitchFamily="34" charset="0"/>
              </a:rPr>
              <a:t>mazmunining</a:t>
            </a:r>
            <a:r>
              <a:rPr lang="en-US" sz="3600" b="1" dirty="0">
                <a:latin typeface="Arial" panose="020B0604020202020204" pitchFamily="34" charset="0"/>
                <a:ea typeface="Calibri" panose="020F0502020204030204" pitchFamily="34" charset="0"/>
                <a:cs typeface="Arial" panose="020B0604020202020204" pitchFamily="34" charset="0"/>
              </a:rPr>
              <a:t> </a:t>
            </a:r>
            <a:r>
              <a:rPr lang="en-US" sz="3600" b="1" dirty="0" err="1">
                <a:latin typeface="Arial" panose="020B0604020202020204" pitchFamily="34" charset="0"/>
                <a:ea typeface="Calibri" panose="020F0502020204030204" pitchFamily="34" charset="0"/>
                <a:cs typeface="Arial" panose="020B0604020202020204" pitchFamily="34" charset="0"/>
              </a:rPr>
              <a:t>akademik</a:t>
            </a:r>
            <a:r>
              <a:rPr lang="en-US" sz="3600" b="1" dirty="0">
                <a:latin typeface="Arial" panose="020B0604020202020204" pitchFamily="34" charset="0"/>
                <a:ea typeface="Calibri" panose="020F0502020204030204" pitchFamily="34" charset="0"/>
                <a:cs typeface="Arial" panose="020B0604020202020204" pitchFamily="34" charset="0"/>
              </a:rPr>
              <a:t> fan </a:t>
            </a:r>
            <a:r>
              <a:rPr lang="en-US" sz="3600" b="1" dirty="0" err="1">
                <a:latin typeface="Arial" panose="020B0604020202020204" pitchFamily="34" charset="0"/>
                <a:ea typeface="Calibri" panose="020F0502020204030204" pitchFamily="34" charset="0"/>
                <a:cs typeface="Arial" panose="020B0604020202020204" pitchFamily="34" charset="0"/>
              </a:rPr>
              <a:t>sifatida</a:t>
            </a:r>
            <a:r>
              <a:rPr lang="en-US" sz="3600" b="1" dirty="0">
                <a:latin typeface="Arial" panose="020B0604020202020204" pitchFamily="34" charset="0"/>
                <a:ea typeface="Calibri" panose="020F0502020204030204" pitchFamily="34" charset="0"/>
                <a:cs typeface="Arial" panose="020B0604020202020204" pitchFamily="34" charset="0"/>
              </a:rPr>
              <a:t> </a:t>
            </a:r>
            <a:r>
              <a:rPr lang="en-US" sz="3600" b="1" dirty="0" err="1">
                <a:latin typeface="Arial" panose="020B0604020202020204" pitchFamily="34" charset="0"/>
                <a:ea typeface="Calibri" panose="020F0502020204030204" pitchFamily="34" charset="0"/>
                <a:cs typeface="Arial" panose="020B0604020202020204" pitchFamily="34" charset="0"/>
              </a:rPr>
              <a:t>asosini</a:t>
            </a:r>
            <a:r>
              <a:rPr lang="en-US" sz="3600" b="1" dirty="0">
                <a:latin typeface="Arial" panose="020B0604020202020204" pitchFamily="34" charset="0"/>
                <a:ea typeface="Calibri" panose="020F0502020204030204" pitchFamily="34" charset="0"/>
                <a:cs typeface="Arial" panose="020B0604020202020204" pitchFamily="34" charset="0"/>
              </a:rPr>
              <a:t> </a:t>
            </a:r>
            <a:r>
              <a:rPr lang="en-US" sz="3600" b="1" dirty="0" err="1">
                <a:latin typeface="Arial" panose="020B0604020202020204" pitchFamily="34" charset="0"/>
                <a:ea typeface="Calibri" panose="020F0502020204030204" pitchFamily="34" charset="0"/>
                <a:cs typeface="Arial" panose="020B0604020202020204" pitchFamily="34" charset="0"/>
              </a:rPr>
              <a:t>badiiy</a:t>
            </a:r>
            <a:r>
              <a:rPr lang="en-US" sz="3600" b="1" dirty="0">
                <a:latin typeface="Arial" panose="020B0604020202020204" pitchFamily="34" charset="0"/>
                <a:ea typeface="Calibri" panose="020F0502020204030204" pitchFamily="34" charset="0"/>
                <a:cs typeface="Arial" panose="020B0604020202020204" pitchFamily="34" charset="0"/>
              </a:rPr>
              <a:t> </a:t>
            </a:r>
            <a:r>
              <a:rPr lang="en-US" sz="3600" b="1" dirty="0" err="1">
                <a:latin typeface="Arial" panose="020B0604020202020204" pitchFamily="34" charset="0"/>
                <a:ea typeface="Calibri" panose="020F0502020204030204" pitchFamily="34" charset="0"/>
                <a:cs typeface="Arial" panose="020B0604020202020204" pitchFamily="34" charset="0"/>
              </a:rPr>
              <a:t>asarlarni</a:t>
            </a:r>
            <a:r>
              <a:rPr lang="en-US" sz="3600" b="1" dirty="0">
                <a:latin typeface="Arial" panose="020B0604020202020204" pitchFamily="34" charset="0"/>
                <a:ea typeface="Calibri" panose="020F0502020204030204" pitchFamily="34" charset="0"/>
                <a:cs typeface="Arial" panose="020B0604020202020204" pitchFamily="34" charset="0"/>
              </a:rPr>
              <a:t> </a:t>
            </a:r>
            <a:r>
              <a:rPr lang="en-US" sz="3600" b="1" dirty="0" err="1">
                <a:latin typeface="Arial" panose="020B0604020202020204" pitchFamily="34" charset="0"/>
                <a:ea typeface="Calibri" panose="020F0502020204030204" pitchFamily="34" charset="0"/>
                <a:cs typeface="Arial" panose="020B0604020202020204" pitchFamily="34" charset="0"/>
              </a:rPr>
              <a:t>o‘qish</a:t>
            </a:r>
            <a:r>
              <a:rPr lang="en-US" sz="3600" b="1" dirty="0">
                <a:latin typeface="Arial" panose="020B0604020202020204" pitchFamily="34" charset="0"/>
                <a:ea typeface="Calibri" panose="020F0502020204030204" pitchFamily="34" charset="0"/>
                <a:cs typeface="Arial" panose="020B0604020202020204" pitchFamily="34" charset="0"/>
              </a:rPr>
              <a:t> </a:t>
            </a:r>
            <a:r>
              <a:rPr lang="en-US" sz="3600" b="1" dirty="0" err="1">
                <a:latin typeface="Arial" panose="020B0604020202020204" pitchFamily="34" charset="0"/>
                <a:ea typeface="Calibri" panose="020F0502020204030204" pitchFamily="34" charset="0"/>
                <a:cs typeface="Arial" panose="020B0604020202020204" pitchFamily="34" charset="0"/>
              </a:rPr>
              <a:t>va</a:t>
            </a:r>
            <a:r>
              <a:rPr lang="en-US" sz="3600" b="1" dirty="0">
                <a:latin typeface="Arial" panose="020B0604020202020204" pitchFamily="34" charset="0"/>
                <a:ea typeface="Calibri" panose="020F0502020204030204" pitchFamily="34" charset="0"/>
                <a:cs typeface="Arial" panose="020B0604020202020204" pitchFamily="34" charset="0"/>
              </a:rPr>
              <a:t> </a:t>
            </a:r>
            <a:r>
              <a:rPr lang="en-US" sz="3600" b="1" dirty="0" err="1">
                <a:latin typeface="Arial" panose="020B0604020202020204" pitchFamily="34" charset="0"/>
                <a:ea typeface="Calibri" panose="020F0502020204030204" pitchFamily="34" charset="0"/>
                <a:cs typeface="Arial" panose="020B0604020202020204" pitchFamily="34" charset="0"/>
              </a:rPr>
              <a:t>matnli</a:t>
            </a:r>
            <a:r>
              <a:rPr lang="en-US" sz="3600" b="1" dirty="0">
                <a:latin typeface="Arial" panose="020B0604020202020204" pitchFamily="34" charset="0"/>
                <a:ea typeface="Calibri" panose="020F0502020204030204" pitchFamily="34" charset="0"/>
                <a:cs typeface="Arial" panose="020B0604020202020204" pitchFamily="34" charset="0"/>
              </a:rPr>
              <a:t> </a:t>
            </a:r>
            <a:r>
              <a:rPr lang="en-US" sz="3600" b="1" dirty="0" err="1">
                <a:latin typeface="Arial" panose="020B0604020202020204" pitchFamily="34" charset="0"/>
                <a:ea typeface="Calibri" panose="020F0502020204030204" pitchFamily="34" charset="0"/>
                <a:cs typeface="Arial" panose="020B0604020202020204" pitchFamily="34" charset="0"/>
              </a:rPr>
              <a:t>o‘rganish</a:t>
            </a:r>
            <a:r>
              <a:rPr lang="en-US" sz="3600" b="1" dirty="0">
                <a:latin typeface="Arial" panose="020B0604020202020204" pitchFamily="34" charset="0"/>
                <a:ea typeface="Calibri" panose="020F0502020204030204" pitchFamily="34" charset="0"/>
                <a:cs typeface="Arial" panose="020B0604020202020204" pitchFamily="34" charset="0"/>
              </a:rPr>
              <a:t> </a:t>
            </a:r>
            <a:r>
              <a:rPr lang="en-US" sz="3600" b="1" dirty="0" err="1">
                <a:latin typeface="Arial" panose="020B0604020202020204" pitchFamily="34" charset="0"/>
                <a:ea typeface="Calibri" panose="020F0502020204030204" pitchFamily="34" charset="0"/>
                <a:cs typeface="Arial" panose="020B0604020202020204" pitchFamily="34" charset="0"/>
              </a:rPr>
              <a:t>tashkil</a:t>
            </a:r>
            <a:r>
              <a:rPr lang="en-US" sz="3600" b="1" dirty="0">
                <a:latin typeface="Arial" panose="020B0604020202020204" pitchFamily="34" charset="0"/>
                <a:ea typeface="Calibri" panose="020F0502020204030204" pitchFamily="34" charset="0"/>
                <a:cs typeface="Arial" panose="020B0604020202020204" pitchFamily="34" charset="0"/>
              </a:rPr>
              <a:t> </a:t>
            </a:r>
            <a:r>
              <a:rPr lang="en-US" sz="3600" b="1" dirty="0" err="1">
                <a:latin typeface="Arial" panose="020B0604020202020204" pitchFamily="34" charset="0"/>
                <a:ea typeface="Calibri" panose="020F0502020204030204" pitchFamily="34" charset="0"/>
                <a:cs typeface="Arial" panose="020B0604020202020204" pitchFamily="34" charset="0"/>
              </a:rPr>
              <a:t>etadi</a:t>
            </a:r>
            <a:r>
              <a:rPr lang="en-US" sz="3600" b="1" dirty="0">
                <a:latin typeface="Arial" panose="020B0604020202020204" pitchFamily="34" charset="0"/>
                <a:ea typeface="Calibri" panose="020F0502020204030204" pitchFamily="34" charset="0"/>
                <a:cs typeface="Arial" panose="020B0604020202020204" pitchFamily="34" charset="0"/>
              </a:rPr>
              <a:t>. Ammo </a:t>
            </a:r>
            <a:r>
              <a:rPr lang="en-US" sz="3600" b="1" dirty="0" err="1">
                <a:latin typeface="Arial" panose="020B0604020202020204" pitchFamily="34" charset="0"/>
                <a:ea typeface="Calibri" panose="020F0502020204030204" pitchFamily="34" charset="0"/>
                <a:cs typeface="Arial" panose="020B0604020202020204" pitchFamily="34" charset="0"/>
              </a:rPr>
              <a:t>til</a:t>
            </a:r>
            <a:r>
              <a:rPr lang="en-US" sz="3600" b="1" dirty="0">
                <a:latin typeface="Arial" panose="020B0604020202020204" pitchFamily="34" charset="0"/>
                <a:ea typeface="Calibri" panose="020F0502020204030204" pitchFamily="34" charset="0"/>
                <a:cs typeface="Arial" panose="020B0604020202020204" pitchFamily="34" charset="0"/>
              </a:rPr>
              <a:t> </a:t>
            </a:r>
            <a:r>
              <a:rPr lang="en-US" sz="3600" b="1" dirty="0" err="1">
                <a:latin typeface="Arial" panose="020B0604020202020204" pitchFamily="34" charset="0"/>
                <a:ea typeface="Calibri" panose="020F0502020204030204" pitchFamily="34" charset="0"/>
                <a:cs typeface="Arial" panose="020B0604020202020204" pitchFamily="34" charset="0"/>
              </a:rPr>
              <a:t>ta‘limini</a:t>
            </a:r>
            <a:r>
              <a:rPr lang="en-US" sz="3600" b="1" dirty="0">
                <a:latin typeface="Arial" panose="020B0604020202020204" pitchFamily="34" charset="0"/>
                <a:ea typeface="Calibri" panose="020F0502020204030204" pitchFamily="34" charset="0"/>
                <a:cs typeface="Arial" panose="020B0604020202020204" pitchFamily="34" charset="0"/>
              </a:rPr>
              <a:t> </a:t>
            </a:r>
            <a:r>
              <a:rPr lang="en-US" sz="3600" b="1" dirty="0" err="1">
                <a:latin typeface="Arial" panose="020B0604020202020204" pitchFamily="34" charset="0"/>
                <a:ea typeface="Calibri" panose="020F0502020204030204" pitchFamily="34" charset="0"/>
                <a:cs typeface="Arial" panose="020B0604020202020204" pitchFamily="34" charset="0"/>
              </a:rPr>
              <a:t>adabiyotshunoslikdan</a:t>
            </a:r>
            <a:r>
              <a:rPr lang="en-US" sz="3600" b="1" dirty="0">
                <a:latin typeface="Arial" panose="020B0604020202020204" pitchFamily="34" charset="0"/>
                <a:ea typeface="Calibri" panose="020F0502020204030204" pitchFamily="34" charset="0"/>
                <a:cs typeface="Arial" panose="020B0604020202020204" pitchFamily="34" charset="0"/>
              </a:rPr>
              <a:t> </a:t>
            </a:r>
            <a:r>
              <a:rPr lang="en-US" sz="3600" b="1" dirty="0" err="1">
                <a:latin typeface="Arial" panose="020B0604020202020204" pitchFamily="34" charset="0"/>
                <a:ea typeface="Calibri" panose="020F0502020204030204" pitchFamily="34" charset="0"/>
                <a:cs typeface="Arial" panose="020B0604020202020204" pitchFamily="34" charset="0"/>
              </a:rPr>
              <a:t>ayro</a:t>
            </a:r>
            <a:r>
              <a:rPr lang="en-US" sz="3600" b="1" dirty="0">
                <a:latin typeface="Arial" panose="020B0604020202020204" pitchFamily="34" charset="0"/>
                <a:ea typeface="Calibri" panose="020F0502020204030204" pitchFamily="34" charset="0"/>
                <a:cs typeface="Arial" panose="020B0604020202020204" pitchFamily="34" charset="0"/>
              </a:rPr>
              <a:t> </a:t>
            </a:r>
            <a:r>
              <a:rPr lang="en-US" sz="3600" b="1" dirty="0" err="1">
                <a:latin typeface="Arial" panose="020B0604020202020204" pitchFamily="34" charset="0"/>
                <a:ea typeface="Calibri" panose="020F0502020204030204" pitchFamily="34" charset="0"/>
                <a:cs typeface="Arial" panose="020B0604020202020204" pitchFamily="34" charset="0"/>
              </a:rPr>
              <a:t>o‘rganish</a:t>
            </a:r>
            <a:r>
              <a:rPr lang="en-US" sz="3600" b="1" dirty="0">
                <a:latin typeface="Arial" panose="020B0604020202020204" pitchFamily="34" charset="0"/>
                <a:ea typeface="Calibri" panose="020F0502020204030204" pitchFamily="34" charset="0"/>
                <a:cs typeface="Arial" panose="020B0604020202020204" pitchFamily="34" charset="0"/>
              </a:rPr>
              <a:t> </a:t>
            </a:r>
            <a:r>
              <a:rPr lang="en-US" sz="3600" b="1" dirty="0" err="1">
                <a:latin typeface="Arial" panose="020B0604020202020204" pitchFamily="34" charset="0"/>
                <a:ea typeface="Calibri" panose="020F0502020204030204" pitchFamily="34" charset="0"/>
                <a:cs typeface="Arial" panose="020B0604020202020204" pitchFamily="34" charset="0"/>
              </a:rPr>
              <a:t>mumkin</a:t>
            </a:r>
            <a:r>
              <a:rPr lang="en-US" sz="3600" b="1" dirty="0">
                <a:latin typeface="Arial" panose="020B0604020202020204" pitchFamily="34" charset="0"/>
                <a:ea typeface="Calibri" panose="020F0502020204030204" pitchFamily="34" charset="0"/>
                <a:cs typeface="Arial" panose="020B0604020202020204" pitchFamily="34" charset="0"/>
              </a:rPr>
              <a:t> </a:t>
            </a:r>
            <a:r>
              <a:rPr lang="en-US" sz="3600" b="1" dirty="0" err="1">
                <a:latin typeface="Arial" panose="020B0604020202020204" pitchFamily="34" charset="0"/>
                <a:ea typeface="Calibri" panose="020F0502020204030204" pitchFamily="34" charset="0"/>
                <a:cs typeface="Arial" panose="020B0604020202020204" pitchFamily="34" charset="0"/>
              </a:rPr>
              <a:t>emas</a:t>
            </a:r>
            <a:r>
              <a:rPr lang="en-US" sz="3600" b="1" dirty="0">
                <a:latin typeface="Arial" panose="020B0604020202020204" pitchFamily="34" charset="0"/>
                <a:ea typeface="Calibri" panose="020F0502020204030204" pitchFamily="34" charset="0"/>
                <a:cs typeface="Arial" panose="020B0604020202020204" pitchFamily="34" charset="0"/>
              </a:rPr>
              <a:t>. </a:t>
            </a:r>
            <a:r>
              <a:rPr lang="en-US" sz="3600" b="1" dirty="0" err="1">
                <a:latin typeface="Arial" panose="020B0604020202020204" pitchFamily="34" charset="0"/>
                <a:ea typeface="Calibri" panose="020F0502020204030204" pitchFamily="34" charset="0"/>
                <a:cs typeface="Arial" panose="020B0604020202020204" pitchFamily="34" charset="0"/>
              </a:rPr>
              <a:t>Bunga</a:t>
            </a:r>
            <a:r>
              <a:rPr lang="en-US" sz="3600" b="1" dirty="0">
                <a:latin typeface="Arial" panose="020B0604020202020204" pitchFamily="34" charset="0"/>
                <a:ea typeface="Calibri" panose="020F0502020204030204" pitchFamily="34" charset="0"/>
                <a:cs typeface="Arial" panose="020B0604020202020204" pitchFamily="34" charset="0"/>
              </a:rPr>
              <a:t> </a:t>
            </a:r>
            <a:r>
              <a:rPr lang="en-US" sz="3600" b="1" dirty="0" err="1">
                <a:latin typeface="Arial" panose="020B0604020202020204" pitchFamily="34" charset="0"/>
                <a:ea typeface="Calibri" panose="020F0502020204030204" pitchFamily="34" charset="0"/>
                <a:cs typeface="Arial" panose="020B0604020202020204" pitchFamily="34" charset="0"/>
              </a:rPr>
              <a:t>sabab</a:t>
            </a:r>
            <a:r>
              <a:rPr lang="en-US" sz="3600" b="1" dirty="0">
                <a:latin typeface="Arial" panose="020B0604020202020204" pitchFamily="34" charset="0"/>
                <a:ea typeface="Calibri" panose="020F0502020204030204" pitchFamily="34" charset="0"/>
                <a:cs typeface="Arial" panose="020B0604020202020204" pitchFamily="34" charset="0"/>
              </a:rPr>
              <a:t> </a:t>
            </a:r>
            <a:r>
              <a:rPr lang="en-US" sz="3600" b="1" dirty="0" err="1">
                <a:latin typeface="Arial" panose="020B0604020202020204" pitchFamily="34" charset="0"/>
                <a:ea typeface="Calibri" panose="020F0502020204030204" pitchFamily="34" charset="0"/>
                <a:cs typeface="Arial" panose="020B0604020202020204" pitchFamily="34" charset="0"/>
              </a:rPr>
              <a:t>ona</a:t>
            </a:r>
            <a:r>
              <a:rPr lang="en-US" sz="3600" b="1" dirty="0">
                <a:latin typeface="Arial" panose="020B0604020202020204" pitchFamily="34" charset="0"/>
                <a:ea typeface="Calibri" panose="020F0502020204030204" pitchFamily="34" charset="0"/>
                <a:cs typeface="Arial" panose="020B0604020202020204" pitchFamily="34" charset="0"/>
              </a:rPr>
              <a:t> </a:t>
            </a:r>
            <a:r>
              <a:rPr lang="en-US" sz="3600" b="1" dirty="0" err="1">
                <a:latin typeface="Arial" panose="020B0604020202020204" pitchFamily="34" charset="0"/>
                <a:ea typeface="Calibri" panose="020F0502020204030204" pitchFamily="34" charset="0"/>
                <a:cs typeface="Arial" panose="020B0604020202020204" pitchFamily="34" charset="0"/>
              </a:rPr>
              <a:t>tili</a:t>
            </a:r>
            <a:r>
              <a:rPr lang="en-US" sz="3600" b="1" dirty="0">
                <a:latin typeface="Arial" panose="020B0604020202020204" pitchFamily="34" charset="0"/>
                <a:ea typeface="Calibri" panose="020F0502020204030204" pitchFamily="34" charset="0"/>
                <a:cs typeface="Arial" panose="020B0604020202020204" pitchFamily="34" charset="0"/>
              </a:rPr>
              <a:t> </a:t>
            </a:r>
            <a:r>
              <a:rPr lang="en-US" sz="3600" b="1" dirty="0" err="1">
                <a:latin typeface="Arial" panose="020B0604020202020204" pitchFamily="34" charset="0"/>
                <a:ea typeface="Calibri" panose="020F0502020204030204" pitchFamily="34" charset="0"/>
                <a:cs typeface="Arial" panose="020B0604020202020204" pitchFamily="34" charset="0"/>
              </a:rPr>
              <a:t>hamda</a:t>
            </a:r>
            <a:r>
              <a:rPr lang="en-US" sz="3600" b="1" dirty="0">
                <a:latin typeface="Arial" panose="020B0604020202020204" pitchFamily="34" charset="0"/>
                <a:ea typeface="Calibri" panose="020F0502020204030204" pitchFamily="34" charset="0"/>
                <a:cs typeface="Arial" panose="020B0604020202020204" pitchFamily="34" charset="0"/>
              </a:rPr>
              <a:t> </a:t>
            </a:r>
            <a:r>
              <a:rPr lang="en-US" sz="3600" b="1" dirty="0" err="1">
                <a:solidFill>
                  <a:srgbClr val="000000"/>
                </a:solidFill>
                <a:latin typeface="Arial" panose="020B0604020202020204" pitchFamily="34" charset="0"/>
                <a:ea typeface="Calibri" panose="020F0502020204030204" pitchFamily="34" charset="0"/>
                <a:cs typeface="Arial" panose="020B0604020202020204" pitchFamily="34" charset="0"/>
              </a:rPr>
              <a:t>adabiyot</a:t>
            </a:r>
            <a:r>
              <a:rPr lang="en-US" sz="3600" b="1" dirty="0">
                <a:solidFill>
                  <a:srgbClr val="000000"/>
                </a:solidFill>
                <a:latin typeface="Arial" panose="020B0604020202020204" pitchFamily="34" charset="0"/>
                <a:ea typeface="Calibri" panose="020F0502020204030204" pitchFamily="34" charset="0"/>
                <a:cs typeface="Arial" panose="020B0604020202020204" pitchFamily="34" charset="0"/>
              </a:rPr>
              <a:t> </a:t>
            </a:r>
            <a:r>
              <a:rPr lang="en-US" sz="3600" b="1" dirty="0" err="1">
                <a:solidFill>
                  <a:srgbClr val="000000"/>
                </a:solidFill>
                <a:latin typeface="Arial" panose="020B0604020202020204" pitchFamily="34" charset="0"/>
                <a:ea typeface="Calibri" panose="020F0502020204030204" pitchFamily="34" charset="0"/>
                <a:cs typeface="Arial" panose="020B0604020202020204" pitchFamily="34" charset="0"/>
              </a:rPr>
              <a:t>fanlarini</a:t>
            </a:r>
            <a:r>
              <a:rPr lang="en-US" sz="3600" b="1" dirty="0">
                <a:solidFill>
                  <a:srgbClr val="000000"/>
                </a:solidFill>
                <a:latin typeface="Arial" panose="020B0604020202020204" pitchFamily="34" charset="0"/>
                <a:ea typeface="Calibri" panose="020F0502020204030204" pitchFamily="34" charset="0"/>
                <a:cs typeface="Arial" panose="020B0604020202020204" pitchFamily="34" charset="0"/>
              </a:rPr>
              <a:t> </a:t>
            </a:r>
            <a:r>
              <a:rPr lang="en-US" sz="3600" b="1" dirty="0" err="1">
                <a:solidFill>
                  <a:srgbClr val="000000"/>
                </a:solidFill>
                <a:latin typeface="Arial" panose="020B0604020202020204" pitchFamily="34" charset="0"/>
                <a:ea typeface="Calibri" panose="020F0502020204030204" pitchFamily="34" charset="0"/>
                <a:cs typeface="Arial" panose="020B0604020202020204" pitchFamily="34" charset="0"/>
              </a:rPr>
              <a:t>o‘quvchiga</a:t>
            </a:r>
            <a:r>
              <a:rPr lang="en-US" sz="3600" b="1" dirty="0">
                <a:solidFill>
                  <a:srgbClr val="000000"/>
                </a:solidFill>
                <a:latin typeface="Arial" panose="020B0604020202020204" pitchFamily="34" charset="0"/>
                <a:ea typeface="Calibri" panose="020F0502020204030204" pitchFamily="34" charset="0"/>
                <a:cs typeface="Arial" panose="020B0604020202020204" pitchFamily="34" charset="0"/>
              </a:rPr>
              <a:t> </a:t>
            </a:r>
            <a:r>
              <a:rPr lang="en-US" sz="3600" b="1" dirty="0" err="1">
                <a:solidFill>
                  <a:srgbClr val="000000"/>
                </a:solidFill>
                <a:latin typeface="Arial" panose="020B0604020202020204" pitchFamily="34" charset="0"/>
                <a:ea typeface="Calibri" panose="020F0502020204030204" pitchFamily="34" charset="0"/>
                <a:cs typeface="Arial" panose="020B0604020202020204" pitchFamily="34" charset="0"/>
              </a:rPr>
              <a:t>o‘rgatishdan</a:t>
            </a:r>
            <a:r>
              <a:rPr lang="en-US" sz="3600" b="1" dirty="0">
                <a:solidFill>
                  <a:srgbClr val="000000"/>
                </a:solidFill>
                <a:latin typeface="Arial" panose="020B0604020202020204" pitchFamily="34" charset="0"/>
                <a:ea typeface="Calibri" panose="020F0502020204030204" pitchFamily="34" charset="0"/>
                <a:cs typeface="Arial" panose="020B0604020202020204" pitchFamily="34" charset="0"/>
              </a:rPr>
              <a:t> </a:t>
            </a:r>
            <a:r>
              <a:rPr lang="en-US" sz="3600" b="1" dirty="0" err="1">
                <a:solidFill>
                  <a:srgbClr val="000000"/>
                </a:solidFill>
                <a:latin typeface="Arial" panose="020B0604020202020204" pitchFamily="34" charset="0"/>
                <a:ea typeface="Calibri" panose="020F0502020204030204" pitchFamily="34" charset="0"/>
                <a:cs typeface="Arial" panose="020B0604020202020204" pitchFamily="34" charset="0"/>
              </a:rPr>
              <a:t>maqsad</a:t>
            </a:r>
            <a:r>
              <a:rPr lang="en-US" sz="3600" b="1" dirty="0">
                <a:solidFill>
                  <a:srgbClr val="000000"/>
                </a:solidFill>
                <a:latin typeface="Arial" panose="020B0604020202020204" pitchFamily="34" charset="0"/>
                <a:ea typeface="Calibri" panose="020F0502020204030204" pitchFamily="34" charset="0"/>
                <a:cs typeface="Arial" panose="020B0604020202020204" pitchFamily="34" charset="0"/>
              </a:rPr>
              <a:t> </a:t>
            </a:r>
            <a:r>
              <a:rPr lang="en-US" sz="3600" b="1" dirty="0" err="1">
                <a:solidFill>
                  <a:srgbClr val="000000"/>
                </a:solidFill>
                <a:latin typeface="Arial" panose="020B0604020202020204" pitchFamily="34" charset="0"/>
                <a:ea typeface="Calibri" panose="020F0502020204030204" pitchFamily="34" charset="0"/>
                <a:cs typeface="Arial" panose="020B0604020202020204" pitchFamily="34" charset="0"/>
              </a:rPr>
              <a:t>ularning</a:t>
            </a:r>
            <a:r>
              <a:rPr lang="en-US" sz="3600" b="1" dirty="0">
                <a:solidFill>
                  <a:srgbClr val="000000"/>
                </a:solidFill>
                <a:latin typeface="Arial" panose="020B0604020202020204" pitchFamily="34" charset="0"/>
                <a:ea typeface="Calibri" panose="020F0502020204030204" pitchFamily="34" charset="0"/>
                <a:cs typeface="Arial" panose="020B0604020202020204" pitchFamily="34" charset="0"/>
              </a:rPr>
              <a:t> </a:t>
            </a:r>
            <a:r>
              <a:rPr lang="en-US" sz="3600" b="1" dirty="0" err="1">
                <a:solidFill>
                  <a:srgbClr val="000000"/>
                </a:solidFill>
                <a:latin typeface="Arial" panose="020B0604020202020204" pitchFamily="34" charset="0"/>
                <a:ea typeface="Calibri" panose="020F0502020204030204" pitchFamily="34" charset="0"/>
                <a:cs typeface="Arial" panose="020B0604020202020204" pitchFamily="34" charset="0"/>
              </a:rPr>
              <a:t>og‘zaki</a:t>
            </a:r>
            <a:r>
              <a:rPr lang="en-US" sz="3600" b="1" dirty="0">
                <a:solidFill>
                  <a:srgbClr val="000000"/>
                </a:solidFill>
                <a:latin typeface="Arial" panose="020B0604020202020204" pitchFamily="34" charset="0"/>
                <a:ea typeface="Calibri" panose="020F0502020204030204" pitchFamily="34" charset="0"/>
                <a:cs typeface="Arial" panose="020B0604020202020204" pitchFamily="34" charset="0"/>
              </a:rPr>
              <a:t> </a:t>
            </a:r>
            <a:r>
              <a:rPr lang="en-US" sz="3600" b="1" dirty="0" err="1">
                <a:solidFill>
                  <a:srgbClr val="000000"/>
                </a:solidFill>
                <a:latin typeface="Arial" panose="020B0604020202020204" pitchFamily="34" charset="0"/>
                <a:ea typeface="Calibri" panose="020F0502020204030204" pitchFamily="34" charset="0"/>
                <a:cs typeface="Arial" panose="020B0604020202020204" pitchFamily="34" charset="0"/>
              </a:rPr>
              <a:t>va</a:t>
            </a:r>
            <a:r>
              <a:rPr lang="en-US" sz="3600" b="1" dirty="0">
                <a:solidFill>
                  <a:srgbClr val="000000"/>
                </a:solidFill>
                <a:latin typeface="Arial" panose="020B0604020202020204" pitchFamily="34" charset="0"/>
                <a:ea typeface="Calibri" panose="020F0502020204030204" pitchFamily="34" charset="0"/>
                <a:cs typeface="Arial" panose="020B0604020202020204" pitchFamily="34" charset="0"/>
              </a:rPr>
              <a:t> </a:t>
            </a:r>
            <a:r>
              <a:rPr lang="en-US" sz="3600" b="1" dirty="0" err="1">
                <a:solidFill>
                  <a:srgbClr val="000000"/>
                </a:solidFill>
                <a:latin typeface="Arial" panose="020B0604020202020204" pitchFamily="34" charset="0"/>
                <a:ea typeface="Calibri" panose="020F0502020204030204" pitchFamily="34" charset="0"/>
                <a:cs typeface="Arial" panose="020B0604020202020204" pitchFamily="34" charset="0"/>
              </a:rPr>
              <a:t>yozma</a:t>
            </a:r>
            <a:r>
              <a:rPr lang="en-US" sz="3600" b="1" dirty="0">
                <a:solidFill>
                  <a:srgbClr val="000000"/>
                </a:solidFill>
                <a:latin typeface="Arial" panose="020B0604020202020204" pitchFamily="34" charset="0"/>
                <a:ea typeface="Calibri" panose="020F0502020204030204" pitchFamily="34" charset="0"/>
                <a:cs typeface="Arial" panose="020B0604020202020204" pitchFamily="34" charset="0"/>
              </a:rPr>
              <a:t> </a:t>
            </a:r>
            <a:r>
              <a:rPr lang="en-US" sz="3600" b="1" dirty="0" err="1">
                <a:solidFill>
                  <a:srgbClr val="000000"/>
                </a:solidFill>
                <a:latin typeface="Arial" panose="020B0604020202020204" pitchFamily="34" charset="0"/>
                <a:ea typeface="Calibri" panose="020F0502020204030204" pitchFamily="34" charset="0"/>
                <a:cs typeface="Arial" panose="020B0604020202020204" pitchFamily="34" charset="0"/>
              </a:rPr>
              <a:t>nutqini</a:t>
            </a:r>
            <a:r>
              <a:rPr lang="en-US" sz="3600" b="1" dirty="0">
                <a:latin typeface="Arial" panose="020B0604020202020204" pitchFamily="34" charset="0"/>
                <a:ea typeface="Calibri" panose="020F0502020204030204" pitchFamily="34" charset="0"/>
                <a:cs typeface="Arial" panose="020B0604020202020204" pitchFamily="34" charset="0"/>
              </a:rPr>
              <a:t> </a:t>
            </a:r>
            <a:r>
              <a:rPr lang="en-US" sz="3600" b="1" dirty="0" err="1">
                <a:solidFill>
                  <a:srgbClr val="000000"/>
                </a:solidFill>
                <a:latin typeface="Arial" panose="020B0604020202020204" pitchFamily="34" charset="0"/>
                <a:ea typeface="Calibri" panose="020F0502020204030204" pitchFamily="34" charset="0"/>
                <a:cs typeface="Arial" panose="020B0604020202020204" pitchFamily="34" charset="0"/>
              </a:rPr>
              <a:t>o‘stirishdir</a:t>
            </a:r>
            <a:r>
              <a:rPr lang="en-US" sz="3600" b="1" dirty="0">
                <a:solidFill>
                  <a:srgbClr val="000000"/>
                </a:solidFill>
                <a:latin typeface="Arial" panose="020B0604020202020204" pitchFamily="34" charset="0"/>
                <a:ea typeface="Calibri" panose="020F0502020204030204" pitchFamily="34" charset="0"/>
                <a:cs typeface="Arial" panose="020B0604020202020204" pitchFamily="34" charset="0"/>
              </a:rPr>
              <a:t>.</a:t>
            </a:r>
            <a:endParaRPr lang="ru-RU" sz="3600" b="1" dirty="0">
              <a:effectLst/>
              <a:latin typeface="Arial" panose="020B0604020202020204" pitchFamily="34" charset="0"/>
              <a:ea typeface="Calibri" panose="020F0502020204030204" pitchFamily="34" charset="0"/>
              <a:cs typeface="Arial" panose="020B0604020202020204" pitchFamily="34" charset="0"/>
            </a:endParaRPr>
          </a:p>
        </p:txBody>
      </p:sp>
      <p:pic>
        <p:nvPicPr>
          <p:cNvPr id="4" name="Graphic 2">
            <a:extLst>
              <a:ext uri="{FF2B5EF4-FFF2-40B4-BE49-F238E27FC236}">
                <a16:creationId xmlns:a16="http://schemas.microsoft.com/office/drawing/2014/main" id="{40F28FF2-3FDD-49B3-A5DE-F8321640B8E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id="{B1DDB34F-FF87-430A-BBD0-851F7562D5F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7" name="Рисунок 6">
            <a:extLst>
              <a:ext uri="{FF2B5EF4-FFF2-40B4-BE49-F238E27FC236}">
                <a16:creationId xmlns:a16="http://schemas.microsoft.com/office/drawing/2014/main" id="{0DC8B51E-FF52-4A06-93F4-754C04356633}"/>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Tree>
    <p:extLst>
      <p:ext uri="{BB962C8B-B14F-4D97-AF65-F5344CB8AC3E}">
        <p14:creationId xmlns:p14="http://schemas.microsoft.com/office/powerpoint/2010/main" val="578583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221"/>
        <p:cNvGrpSpPr/>
        <p:nvPr/>
      </p:nvGrpSpPr>
      <p:grpSpPr>
        <a:xfrm>
          <a:off x="0" y="0"/>
          <a:ext cx="0" cy="0"/>
          <a:chOff x="0" y="0"/>
          <a:chExt cx="0" cy="0"/>
        </a:xfrm>
      </p:grpSpPr>
      <p:grpSp>
        <p:nvGrpSpPr>
          <p:cNvPr id="2" name="Google Shape;1223;p35"/>
          <p:cNvGrpSpPr/>
          <p:nvPr/>
        </p:nvGrpSpPr>
        <p:grpSpPr>
          <a:xfrm>
            <a:off x="1475760" y="3281931"/>
            <a:ext cx="4218269" cy="5990149"/>
            <a:chOff x="749856" y="1321173"/>
            <a:chExt cx="2143369" cy="3043689"/>
          </a:xfrm>
        </p:grpSpPr>
        <p:grpSp>
          <p:nvGrpSpPr>
            <p:cNvPr id="3" name="Google Shape;1224;p35"/>
            <p:cNvGrpSpPr/>
            <p:nvPr/>
          </p:nvGrpSpPr>
          <p:grpSpPr>
            <a:xfrm>
              <a:off x="749856" y="1321173"/>
              <a:ext cx="2143362" cy="3043689"/>
              <a:chOff x="749856" y="1321173"/>
              <a:chExt cx="2143362" cy="3043689"/>
            </a:xfrm>
          </p:grpSpPr>
          <p:sp>
            <p:nvSpPr>
              <p:cNvPr id="1225" name="Google Shape;1225;p35"/>
              <p:cNvSpPr/>
              <p:nvPr/>
            </p:nvSpPr>
            <p:spPr>
              <a:xfrm flipH="1">
                <a:off x="749856" y="4005297"/>
                <a:ext cx="2143362" cy="359565"/>
              </a:xfrm>
              <a:custGeom>
                <a:avLst/>
                <a:gdLst/>
                <a:ahLst/>
                <a:cxnLst/>
                <a:rect l="l" t="t" r="r" b="b"/>
                <a:pathLst>
                  <a:path w="81427" h="13660" extrusionOk="0">
                    <a:moveTo>
                      <a:pt x="74597" y="13659"/>
                    </a:moveTo>
                    <a:lnTo>
                      <a:pt x="0" y="13659"/>
                    </a:lnTo>
                    <a:lnTo>
                      <a:pt x="0" y="1"/>
                    </a:lnTo>
                    <a:lnTo>
                      <a:pt x="74597" y="1"/>
                    </a:lnTo>
                    <a:cubicBezTo>
                      <a:pt x="78333" y="59"/>
                      <a:pt x="81368" y="3094"/>
                      <a:pt x="81427" y="6830"/>
                    </a:cubicBezTo>
                    <a:lnTo>
                      <a:pt x="81427" y="6830"/>
                    </a:lnTo>
                    <a:cubicBezTo>
                      <a:pt x="81368" y="10566"/>
                      <a:pt x="78333" y="13601"/>
                      <a:pt x="74597" y="13659"/>
                    </a:cubicBezTo>
                    <a:close/>
                  </a:path>
                </a:pathLst>
              </a:custGeom>
              <a:solidFill>
                <a:schemeClr val="dk2"/>
              </a:solidFill>
              <a:ln>
                <a:noFill/>
              </a:ln>
            </p:spPr>
            <p:txBody>
              <a:bodyPr spcFirstLastPara="1" wrap="square" lIns="134947" tIns="134947" rIns="134947" bIns="134947" anchor="ctr" anchorCtr="0">
                <a:noAutofit/>
              </a:bodyPr>
              <a:lstStyle/>
              <a:p>
                <a:endParaRPr sz="2657" dirty="0"/>
              </a:p>
            </p:txBody>
          </p:sp>
          <p:sp>
            <p:nvSpPr>
              <p:cNvPr id="1226" name="Google Shape;1226;p35"/>
              <p:cNvSpPr/>
              <p:nvPr/>
            </p:nvSpPr>
            <p:spPr>
              <a:xfrm flipH="1">
                <a:off x="792867" y="4048307"/>
                <a:ext cx="2100351" cy="273517"/>
              </a:xfrm>
              <a:custGeom>
                <a:avLst/>
                <a:gdLst/>
                <a:ahLst/>
                <a:cxnLst/>
                <a:rect l="l" t="t" r="r" b="b"/>
                <a:pathLst>
                  <a:path w="79793" h="10391" extrusionOk="0">
                    <a:moveTo>
                      <a:pt x="74597" y="10391"/>
                    </a:moveTo>
                    <a:lnTo>
                      <a:pt x="0" y="10391"/>
                    </a:lnTo>
                    <a:lnTo>
                      <a:pt x="0" y="1"/>
                    </a:lnTo>
                    <a:lnTo>
                      <a:pt x="74597" y="1"/>
                    </a:lnTo>
                    <a:cubicBezTo>
                      <a:pt x="77458" y="1"/>
                      <a:pt x="79792" y="2336"/>
                      <a:pt x="79792" y="5196"/>
                    </a:cubicBezTo>
                    <a:cubicBezTo>
                      <a:pt x="79792" y="8056"/>
                      <a:pt x="77458" y="10391"/>
                      <a:pt x="74597" y="10391"/>
                    </a:cubicBezTo>
                    <a:close/>
                  </a:path>
                </a:pathLst>
              </a:custGeom>
              <a:solidFill>
                <a:srgbClr val="FFFFFF"/>
              </a:solidFill>
              <a:ln w="9525" cap="flat" cmpd="sng">
                <a:solidFill>
                  <a:srgbClr val="F3F3F3"/>
                </a:solidFill>
                <a:prstDash val="solid"/>
                <a:round/>
                <a:headEnd type="none" w="sm" len="sm"/>
                <a:tailEnd type="none" w="sm" len="sm"/>
              </a:ln>
            </p:spPr>
            <p:txBody>
              <a:bodyPr spcFirstLastPara="1" wrap="square" lIns="134947" tIns="134947" rIns="134947" bIns="134947" anchor="ctr" anchorCtr="0">
                <a:noAutofit/>
              </a:bodyPr>
              <a:lstStyle/>
              <a:p>
                <a:endParaRPr sz="2657" dirty="0"/>
              </a:p>
            </p:txBody>
          </p:sp>
          <p:sp>
            <p:nvSpPr>
              <p:cNvPr id="1227" name="Google Shape;1227;p35"/>
              <p:cNvSpPr/>
              <p:nvPr/>
            </p:nvSpPr>
            <p:spPr>
              <a:xfrm flipH="1">
                <a:off x="749856" y="1321173"/>
                <a:ext cx="2143362" cy="2863967"/>
              </a:xfrm>
              <a:custGeom>
                <a:avLst/>
                <a:gdLst/>
                <a:ahLst/>
                <a:cxnLst/>
                <a:rect l="l" t="t" r="r" b="b"/>
                <a:pathLst>
                  <a:path w="81427" h="108803" extrusionOk="0">
                    <a:moveTo>
                      <a:pt x="81427" y="6830"/>
                    </a:moveTo>
                    <a:lnTo>
                      <a:pt x="81427" y="108803"/>
                    </a:lnTo>
                    <a:cubicBezTo>
                      <a:pt x="81368" y="105067"/>
                      <a:pt x="78333" y="102032"/>
                      <a:pt x="74597" y="101974"/>
                    </a:cubicBezTo>
                    <a:lnTo>
                      <a:pt x="0" y="101974"/>
                    </a:lnTo>
                    <a:lnTo>
                      <a:pt x="0" y="0"/>
                    </a:lnTo>
                    <a:lnTo>
                      <a:pt x="74597" y="0"/>
                    </a:lnTo>
                    <a:cubicBezTo>
                      <a:pt x="78333" y="0"/>
                      <a:pt x="81368" y="3036"/>
                      <a:pt x="81427" y="6771"/>
                    </a:cubicBezTo>
                    <a:close/>
                  </a:path>
                </a:pathLst>
              </a:custGeom>
              <a:solidFill>
                <a:schemeClr val="dk2"/>
              </a:solidFill>
              <a:ln>
                <a:noFill/>
              </a:ln>
            </p:spPr>
            <p:txBody>
              <a:bodyPr spcFirstLastPara="1" wrap="square" lIns="134947" tIns="134947" rIns="134947" bIns="134947" anchor="ctr" anchorCtr="0">
                <a:noAutofit/>
              </a:bodyPr>
              <a:lstStyle/>
              <a:p>
                <a:endParaRPr sz="2657" dirty="0"/>
              </a:p>
            </p:txBody>
          </p:sp>
          <p:sp>
            <p:nvSpPr>
              <p:cNvPr id="1228" name="Google Shape;1228;p35"/>
              <p:cNvSpPr/>
              <p:nvPr/>
            </p:nvSpPr>
            <p:spPr>
              <a:xfrm flipH="1">
                <a:off x="929626" y="1321173"/>
                <a:ext cx="84522" cy="2727222"/>
              </a:xfrm>
              <a:custGeom>
                <a:avLst/>
                <a:gdLst/>
                <a:ahLst/>
                <a:cxnLst/>
                <a:rect l="l" t="t" r="r" b="b"/>
                <a:pathLst>
                  <a:path w="3211" h="103608" extrusionOk="0">
                    <a:moveTo>
                      <a:pt x="0" y="0"/>
                    </a:moveTo>
                    <a:lnTo>
                      <a:pt x="0" y="103608"/>
                    </a:lnTo>
                    <a:lnTo>
                      <a:pt x="3210" y="103608"/>
                    </a:lnTo>
                    <a:lnTo>
                      <a:pt x="3210" y="0"/>
                    </a:lnTo>
                    <a:close/>
                  </a:path>
                </a:pathLst>
              </a:custGeom>
              <a:solidFill>
                <a:srgbClr val="7D1956"/>
              </a:solidFill>
              <a:ln>
                <a:noFill/>
              </a:ln>
            </p:spPr>
            <p:txBody>
              <a:bodyPr spcFirstLastPara="1" wrap="square" lIns="134947" tIns="134947" rIns="134947" bIns="134947" anchor="ctr" anchorCtr="0">
                <a:noAutofit/>
              </a:bodyPr>
              <a:lstStyle/>
              <a:p>
                <a:endParaRPr sz="2657" dirty="0"/>
              </a:p>
            </p:txBody>
          </p:sp>
        </p:grpSp>
        <p:grpSp>
          <p:nvGrpSpPr>
            <p:cNvPr id="4" name="Google Shape;1229;p35"/>
            <p:cNvGrpSpPr/>
            <p:nvPr/>
          </p:nvGrpSpPr>
          <p:grpSpPr>
            <a:xfrm>
              <a:off x="1258402" y="1694225"/>
              <a:ext cx="1634823" cy="2235930"/>
              <a:chOff x="1258402" y="1694225"/>
              <a:chExt cx="1634823" cy="2235930"/>
            </a:xfrm>
          </p:grpSpPr>
          <p:sp>
            <p:nvSpPr>
              <p:cNvPr id="1230" name="Google Shape;1230;p35"/>
              <p:cNvSpPr/>
              <p:nvPr/>
            </p:nvSpPr>
            <p:spPr>
              <a:xfrm flipH="1">
                <a:off x="1258402" y="2262116"/>
                <a:ext cx="1454090" cy="1668039"/>
              </a:xfrm>
              <a:custGeom>
                <a:avLst/>
                <a:gdLst/>
                <a:ahLst/>
                <a:cxnLst/>
                <a:rect l="l" t="t" r="r" b="b"/>
                <a:pathLst>
                  <a:path w="52418" h="32046" extrusionOk="0">
                    <a:moveTo>
                      <a:pt x="0" y="32046"/>
                    </a:moveTo>
                    <a:lnTo>
                      <a:pt x="52417" y="31871"/>
                    </a:lnTo>
                    <a:lnTo>
                      <a:pt x="52417" y="0"/>
                    </a:lnTo>
                    <a:lnTo>
                      <a:pt x="59" y="175"/>
                    </a:lnTo>
                    <a:close/>
                  </a:path>
                </a:pathLst>
              </a:custGeom>
              <a:solidFill>
                <a:srgbClr val="C767A2"/>
              </a:solidFill>
              <a:ln>
                <a:noFill/>
              </a:ln>
            </p:spPr>
            <p:txBody>
              <a:bodyPr spcFirstLastPara="1" wrap="square" lIns="134947" tIns="134947" rIns="134947" bIns="134947" anchor="ctr" anchorCtr="0">
                <a:noAutofit/>
              </a:bodyPr>
              <a:lstStyle/>
              <a:p>
                <a:pPr algn="ctr"/>
                <a:r>
                  <a:rPr lang="uz-Latn-UZ" sz="3542" b="1" dirty="0"/>
                  <a:t>O</a:t>
                </a:r>
                <a:r>
                  <a:rPr lang="uz-Latn-UZ" sz="3542" b="1" dirty="0">
                    <a:solidFill>
                      <a:srgbClr val="002060"/>
                    </a:solidFill>
                  </a:rPr>
                  <a:t>‘</a:t>
                </a:r>
                <a:r>
                  <a:rPr lang="uz-Latn-UZ" sz="3542" b="1" dirty="0"/>
                  <a:t>qishdan oldin matn bilan ishlash</a:t>
                </a:r>
                <a:endParaRPr sz="3542" dirty="0">
                  <a:solidFill>
                    <a:srgbClr val="FFFFFF"/>
                  </a:solidFill>
                  <a:latin typeface="Roboto"/>
                  <a:ea typeface="Roboto"/>
                  <a:cs typeface="Roboto"/>
                  <a:sym typeface="Roboto"/>
                </a:endParaRPr>
              </a:p>
            </p:txBody>
          </p:sp>
          <p:sp>
            <p:nvSpPr>
              <p:cNvPr id="1232" name="Google Shape;1232;p35"/>
              <p:cNvSpPr/>
              <p:nvPr/>
            </p:nvSpPr>
            <p:spPr>
              <a:xfrm flipH="1">
                <a:off x="1258415" y="1694225"/>
                <a:ext cx="1634810" cy="456601"/>
              </a:xfrm>
              <a:custGeom>
                <a:avLst/>
                <a:gdLst/>
                <a:ahLst/>
                <a:cxnLst/>
                <a:rect l="l" t="t" r="r" b="b"/>
                <a:pathLst>
                  <a:path w="52360" h="3679" extrusionOk="0">
                    <a:moveTo>
                      <a:pt x="1" y="3678"/>
                    </a:moveTo>
                    <a:lnTo>
                      <a:pt x="52359" y="3503"/>
                    </a:lnTo>
                    <a:lnTo>
                      <a:pt x="52359" y="1"/>
                    </a:lnTo>
                    <a:lnTo>
                      <a:pt x="1" y="117"/>
                    </a:lnTo>
                    <a:close/>
                  </a:path>
                </a:pathLst>
              </a:custGeom>
              <a:solidFill>
                <a:srgbClr val="C767A2"/>
              </a:solidFill>
              <a:ln>
                <a:noFill/>
              </a:ln>
            </p:spPr>
            <p:txBody>
              <a:bodyPr spcFirstLastPara="1" wrap="square" lIns="134947" tIns="134947" rIns="134947" bIns="134947" anchor="ctr" anchorCtr="0">
                <a:noAutofit/>
              </a:bodyPr>
              <a:lstStyle/>
              <a:p>
                <a:r>
                  <a:rPr lang="en-US" sz="4133" b="1" dirty="0"/>
                  <a:t>I </a:t>
                </a:r>
                <a:r>
                  <a:rPr lang="uz-Latn-UZ" sz="4133" b="1" dirty="0"/>
                  <a:t>bosqich</a:t>
                </a:r>
                <a:endParaRPr sz="3985" dirty="0">
                  <a:solidFill>
                    <a:srgbClr val="FFFFFF"/>
                  </a:solidFill>
                  <a:latin typeface="Fira Sans Extra Condensed Medium"/>
                  <a:ea typeface="Fira Sans Extra Condensed Medium"/>
                  <a:cs typeface="Fira Sans Extra Condensed Medium"/>
                  <a:sym typeface="Fira Sans Extra Condensed Medium"/>
                </a:endParaRPr>
              </a:p>
            </p:txBody>
          </p:sp>
        </p:grpSp>
      </p:grpSp>
      <p:grpSp>
        <p:nvGrpSpPr>
          <p:cNvPr id="5" name="Google Shape;1233;p35"/>
          <p:cNvGrpSpPr/>
          <p:nvPr/>
        </p:nvGrpSpPr>
        <p:grpSpPr>
          <a:xfrm>
            <a:off x="6888823" y="3805692"/>
            <a:ext cx="4218255" cy="5990149"/>
            <a:chOff x="3500319" y="1321173"/>
            <a:chExt cx="2143362" cy="3043689"/>
          </a:xfrm>
        </p:grpSpPr>
        <p:grpSp>
          <p:nvGrpSpPr>
            <p:cNvPr id="6" name="Google Shape;1234;p35"/>
            <p:cNvGrpSpPr/>
            <p:nvPr/>
          </p:nvGrpSpPr>
          <p:grpSpPr>
            <a:xfrm>
              <a:off x="3500319" y="1321173"/>
              <a:ext cx="2143362" cy="3043689"/>
              <a:chOff x="3500319" y="1321173"/>
              <a:chExt cx="2143362" cy="3043689"/>
            </a:xfrm>
          </p:grpSpPr>
          <p:sp>
            <p:nvSpPr>
              <p:cNvPr id="1235" name="Google Shape;1235;p35"/>
              <p:cNvSpPr/>
              <p:nvPr/>
            </p:nvSpPr>
            <p:spPr>
              <a:xfrm flipH="1">
                <a:off x="3500319" y="4005297"/>
                <a:ext cx="2143362" cy="359565"/>
              </a:xfrm>
              <a:custGeom>
                <a:avLst/>
                <a:gdLst/>
                <a:ahLst/>
                <a:cxnLst/>
                <a:rect l="l" t="t" r="r" b="b"/>
                <a:pathLst>
                  <a:path w="81427" h="13660" extrusionOk="0">
                    <a:moveTo>
                      <a:pt x="74597" y="13659"/>
                    </a:moveTo>
                    <a:lnTo>
                      <a:pt x="0" y="13659"/>
                    </a:lnTo>
                    <a:lnTo>
                      <a:pt x="0" y="1"/>
                    </a:lnTo>
                    <a:lnTo>
                      <a:pt x="74597" y="1"/>
                    </a:lnTo>
                    <a:cubicBezTo>
                      <a:pt x="78333" y="59"/>
                      <a:pt x="81368" y="3094"/>
                      <a:pt x="81427" y="6830"/>
                    </a:cubicBezTo>
                    <a:lnTo>
                      <a:pt x="81427" y="6830"/>
                    </a:lnTo>
                    <a:cubicBezTo>
                      <a:pt x="81368" y="10566"/>
                      <a:pt x="78333" y="13601"/>
                      <a:pt x="74597" y="13659"/>
                    </a:cubicBezTo>
                    <a:close/>
                  </a:path>
                </a:pathLst>
              </a:custGeom>
              <a:solidFill>
                <a:schemeClr val="lt2"/>
              </a:solidFill>
              <a:ln>
                <a:noFill/>
              </a:ln>
            </p:spPr>
            <p:txBody>
              <a:bodyPr spcFirstLastPara="1" wrap="square" lIns="134947" tIns="134947" rIns="134947" bIns="134947" anchor="ctr" anchorCtr="0">
                <a:noAutofit/>
              </a:bodyPr>
              <a:lstStyle/>
              <a:p>
                <a:endParaRPr sz="2657" dirty="0"/>
              </a:p>
            </p:txBody>
          </p:sp>
          <p:sp>
            <p:nvSpPr>
              <p:cNvPr id="1236" name="Google Shape;1236;p35"/>
              <p:cNvSpPr/>
              <p:nvPr/>
            </p:nvSpPr>
            <p:spPr>
              <a:xfrm flipH="1">
                <a:off x="3543330" y="4048307"/>
                <a:ext cx="2100351" cy="273517"/>
              </a:xfrm>
              <a:custGeom>
                <a:avLst/>
                <a:gdLst/>
                <a:ahLst/>
                <a:cxnLst/>
                <a:rect l="l" t="t" r="r" b="b"/>
                <a:pathLst>
                  <a:path w="79793" h="10391" extrusionOk="0">
                    <a:moveTo>
                      <a:pt x="74597" y="10391"/>
                    </a:moveTo>
                    <a:lnTo>
                      <a:pt x="0" y="10391"/>
                    </a:lnTo>
                    <a:lnTo>
                      <a:pt x="0" y="1"/>
                    </a:lnTo>
                    <a:lnTo>
                      <a:pt x="74597" y="1"/>
                    </a:lnTo>
                    <a:cubicBezTo>
                      <a:pt x="77458" y="1"/>
                      <a:pt x="79792" y="2336"/>
                      <a:pt x="79792" y="5196"/>
                    </a:cubicBezTo>
                    <a:cubicBezTo>
                      <a:pt x="79792" y="8056"/>
                      <a:pt x="77458" y="10391"/>
                      <a:pt x="74597" y="10391"/>
                    </a:cubicBezTo>
                    <a:close/>
                  </a:path>
                </a:pathLst>
              </a:custGeom>
              <a:solidFill>
                <a:srgbClr val="FFFFFF"/>
              </a:solidFill>
              <a:ln w="9525" cap="flat" cmpd="sng">
                <a:solidFill>
                  <a:srgbClr val="F3F3F3"/>
                </a:solidFill>
                <a:prstDash val="solid"/>
                <a:round/>
                <a:headEnd type="none" w="sm" len="sm"/>
                <a:tailEnd type="none" w="sm" len="sm"/>
              </a:ln>
            </p:spPr>
            <p:txBody>
              <a:bodyPr spcFirstLastPara="1" wrap="square" lIns="134947" tIns="134947" rIns="134947" bIns="134947" anchor="ctr" anchorCtr="0">
                <a:noAutofit/>
              </a:bodyPr>
              <a:lstStyle/>
              <a:p>
                <a:endParaRPr sz="2657" dirty="0"/>
              </a:p>
            </p:txBody>
          </p:sp>
          <p:sp>
            <p:nvSpPr>
              <p:cNvPr id="1237" name="Google Shape;1237;p35"/>
              <p:cNvSpPr/>
              <p:nvPr/>
            </p:nvSpPr>
            <p:spPr>
              <a:xfrm flipH="1">
                <a:off x="3500319" y="1321173"/>
                <a:ext cx="2143362" cy="2863967"/>
              </a:xfrm>
              <a:custGeom>
                <a:avLst/>
                <a:gdLst/>
                <a:ahLst/>
                <a:cxnLst/>
                <a:rect l="l" t="t" r="r" b="b"/>
                <a:pathLst>
                  <a:path w="81427" h="108803" extrusionOk="0">
                    <a:moveTo>
                      <a:pt x="81427" y="6830"/>
                    </a:moveTo>
                    <a:lnTo>
                      <a:pt x="81427" y="108803"/>
                    </a:lnTo>
                    <a:cubicBezTo>
                      <a:pt x="81368" y="105067"/>
                      <a:pt x="78333" y="102032"/>
                      <a:pt x="74597" y="101974"/>
                    </a:cubicBezTo>
                    <a:lnTo>
                      <a:pt x="0" y="101974"/>
                    </a:lnTo>
                    <a:lnTo>
                      <a:pt x="0" y="0"/>
                    </a:lnTo>
                    <a:lnTo>
                      <a:pt x="74597" y="0"/>
                    </a:lnTo>
                    <a:cubicBezTo>
                      <a:pt x="78333" y="0"/>
                      <a:pt x="81368" y="3036"/>
                      <a:pt x="81427" y="6771"/>
                    </a:cubicBezTo>
                    <a:close/>
                  </a:path>
                </a:pathLst>
              </a:custGeom>
              <a:solidFill>
                <a:schemeClr val="lt2"/>
              </a:solidFill>
              <a:ln>
                <a:noFill/>
              </a:ln>
            </p:spPr>
            <p:txBody>
              <a:bodyPr spcFirstLastPara="1" wrap="square" lIns="134947" tIns="134947" rIns="134947" bIns="134947" anchor="ctr" anchorCtr="0">
                <a:noAutofit/>
              </a:bodyPr>
              <a:lstStyle/>
              <a:p>
                <a:endParaRPr sz="2657" dirty="0"/>
              </a:p>
            </p:txBody>
          </p:sp>
          <p:sp>
            <p:nvSpPr>
              <p:cNvPr id="1238" name="Google Shape;1238;p35"/>
              <p:cNvSpPr/>
              <p:nvPr/>
            </p:nvSpPr>
            <p:spPr>
              <a:xfrm flipH="1">
                <a:off x="3680089" y="1321173"/>
                <a:ext cx="84522" cy="2727222"/>
              </a:xfrm>
              <a:custGeom>
                <a:avLst/>
                <a:gdLst/>
                <a:ahLst/>
                <a:cxnLst/>
                <a:rect l="l" t="t" r="r" b="b"/>
                <a:pathLst>
                  <a:path w="3211" h="103608" extrusionOk="0">
                    <a:moveTo>
                      <a:pt x="0" y="0"/>
                    </a:moveTo>
                    <a:lnTo>
                      <a:pt x="0" y="103608"/>
                    </a:lnTo>
                    <a:lnTo>
                      <a:pt x="3210" y="103608"/>
                    </a:lnTo>
                    <a:lnTo>
                      <a:pt x="3210" y="0"/>
                    </a:lnTo>
                    <a:close/>
                  </a:path>
                </a:pathLst>
              </a:custGeom>
              <a:solidFill>
                <a:srgbClr val="D9465F"/>
              </a:solidFill>
              <a:ln>
                <a:noFill/>
              </a:ln>
            </p:spPr>
            <p:txBody>
              <a:bodyPr spcFirstLastPara="1" wrap="square" lIns="134947" tIns="134947" rIns="134947" bIns="134947" anchor="ctr" anchorCtr="0">
                <a:noAutofit/>
              </a:bodyPr>
              <a:lstStyle/>
              <a:p>
                <a:endParaRPr sz="2657" dirty="0"/>
              </a:p>
            </p:txBody>
          </p:sp>
        </p:grpSp>
        <p:grpSp>
          <p:nvGrpSpPr>
            <p:cNvPr id="7" name="Google Shape;1239;p35"/>
            <p:cNvGrpSpPr/>
            <p:nvPr/>
          </p:nvGrpSpPr>
          <p:grpSpPr>
            <a:xfrm>
              <a:off x="4008864" y="1694225"/>
              <a:ext cx="1634810" cy="2235930"/>
              <a:chOff x="4008864" y="1694225"/>
              <a:chExt cx="1634810" cy="2235930"/>
            </a:xfrm>
          </p:grpSpPr>
          <p:sp>
            <p:nvSpPr>
              <p:cNvPr id="1240" name="Google Shape;1240;p35"/>
              <p:cNvSpPr/>
              <p:nvPr/>
            </p:nvSpPr>
            <p:spPr>
              <a:xfrm flipH="1">
                <a:off x="4008870" y="2262116"/>
                <a:ext cx="1498001" cy="1668039"/>
              </a:xfrm>
              <a:custGeom>
                <a:avLst/>
                <a:gdLst/>
                <a:ahLst/>
                <a:cxnLst/>
                <a:rect l="l" t="t" r="r" b="b"/>
                <a:pathLst>
                  <a:path w="52418" h="32046" extrusionOk="0">
                    <a:moveTo>
                      <a:pt x="0" y="32046"/>
                    </a:moveTo>
                    <a:lnTo>
                      <a:pt x="52417" y="31871"/>
                    </a:lnTo>
                    <a:lnTo>
                      <a:pt x="52417" y="0"/>
                    </a:lnTo>
                    <a:lnTo>
                      <a:pt x="59" y="175"/>
                    </a:lnTo>
                    <a:close/>
                  </a:path>
                </a:pathLst>
              </a:custGeom>
              <a:solidFill>
                <a:srgbClr val="D9465F"/>
              </a:solidFill>
              <a:ln>
                <a:noFill/>
              </a:ln>
            </p:spPr>
            <p:txBody>
              <a:bodyPr spcFirstLastPara="1" wrap="square" lIns="134947" tIns="134947" rIns="134947" bIns="134947" anchor="ctr" anchorCtr="0">
                <a:noAutofit/>
              </a:bodyPr>
              <a:lstStyle/>
              <a:p>
                <a:pPr algn="ctr"/>
                <a:r>
                  <a:rPr lang="uz-Latn-UZ" sz="3542" b="1" dirty="0"/>
                  <a:t>O</a:t>
                </a:r>
                <a:r>
                  <a:rPr lang="uz-Latn-UZ" sz="3542" b="1" dirty="0">
                    <a:solidFill>
                      <a:srgbClr val="002060"/>
                    </a:solidFill>
                  </a:rPr>
                  <a:t>‘</a:t>
                </a:r>
                <a:r>
                  <a:rPr lang="uz-Latn-UZ" sz="3542" b="1" dirty="0"/>
                  <a:t>qish jarayonida matn bilan ishlash</a:t>
                </a:r>
                <a:endParaRPr lang="ru-RU" sz="3542" dirty="0"/>
              </a:p>
            </p:txBody>
          </p:sp>
          <p:sp>
            <p:nvSpPr>
              <p:cNvPr id="1242" name="Google Shape;1242;p35"/>
              <p:cNvSpPr/>
              <p:nvPr/>
            </p:nvSpPr>
            <p:spPr>
              <a:xfrm flipH="1">
                <a:off x="4008864" y="1694225"/>
                <a:ext cx="1634810" cy="456601"/>
              </a:xfrm>
              <a:custGeom>
                <a:avLst/>
                <a:gdLst/>
                <a:ahLst/>
                <a:cxnLst/>
                <a:rect l="l" t="t" r="r" b="b"/>
                <a:pathLst>
                  <a:path w="52360" h="3679" extrusionOk="0">
                    <a:moveTo>
                      <a:pt x="1" y="3678"/>
                    </a:moveTo>
                    <a:lnTo>
                      <a:pt x="52359" y="3503"/>
                    </a:lnTo>
                    <a:lnTo>
                      <a:pt x="52359" y="1"/>
                    </a:lnTo>
                    <a:lnTo>
                      <a:pt x="1" y="117"/>
                    </a:lnTo>
                    <a:close/>
                  </a:path>
                </a:pathLst>
              </a:custGeom>
              <a:solidFill>
                <a:srgbClr val="D9465F"/>
              </a:solidFill>
              <a:ln>
                <a:noFill/>
              </a:ln>
            </p:spPr>
            <p:txBody>
              <a:bodyPr spcFirstLastPara="1" wrap="square" lIns="134947" tIns="134947" rIns="134947" bIns="134947" anchor="ctr" anchorCtr="0">
                <a:noAutofit/>
              </a:bodyPr>
              <a:lstStyle/>
              <a:p>
                <a:r>
                  <a:rPr lang="en-US" sz="4133" b="1" dirty="0"/>
                  <a:t>II </a:t>
                </a:r>
                <a:r>
                  <a:rPr lang="uz-Latn-UZ" sz="4133" b="1" dirty="0"/>
                  <a:t>bosqich</a:t>
                </a:r>
                <a:endParaRPr sz="3985" dirty="0">
                  <a:solidFill>
                    <a:srgbClr val="FFFFFF"/>
                  </a:solidFill>
                  <a:latin typeface="Fira Sans Extra Condensed Medium"/>
                  <a:ea typeface="Fira Sans Extra Condensed Medium"/>
                  <a:cs typeface="Fira Sans Extra Condensed Medium"/>
                  <a:sym typeface="Fira Sans Extra Condensed Medium"/>
                </a:endParaRPr>
              </a:p>
            </p:txBody>
          </p:sp>
        </p:grpSp>
      </p:grpSp>
      <p:grpSp>
        <p:nvGrpSpPr>
          <p:cNvPr id="8" name="Google Shape;1243;p35"/>
          <p:cNvGrpSpPr/>
          <p:nvPr/>
        </p:nvGrpSpPr>
        <p:grpSpPr>
          <a:xfrm>
            <a:off x="12644323" y="3100629"/>
            <a:ext cx="4219718" cy="5990149"/>
            <a:chOff x="6250769" y="1321173"/>
            <a:chExt cx="2144105" cy="3043689"/>
          </a:xfrm>
        </p:grpSpPr>
        <p:grpSp>
          <p:nvGrpSpPr>
            <p:cNvPr id="9" name="Google Shape;1244;p35"/>
            <p:cNvGrpSpPr/>
            <p:nvPr/>
          </p:nvGrpSpPr>
          <p:grpSpPr>
            <a:xfrm>
              <a:off x="6250769" y="1321173"/>
              <a:ext cx="2143362" cy="3043689"/>
              <a:chOff x="6250769" y="1321173"/>
              <a:chExt cx="2143362" cy="3043689"/>
            </a:xfrm>
          </p:grpSpPr>
          <p:sp>
            <p:nvSpPr>
              <p:cNvPr id="1245" name="Google Shape;1245;p35"/>
              <p:cNvSpPr/>
              <p:nvPr/>
            </p:nvSpPr>
            <p:spPr>
              <a:xfrm flipH="1">
                <a:off x="6250769" y="4005297"/>
                <a:ext cx="2143362" cy="359565"/>
              </a:xfrm>
              <a:custGeom>
                <a:avLst/>
                <a:gdLst/>
                <a:ahLst/>
                <a:cxnLst/>
                <a:rect l="l" t="t" r="r" b="b"/>
                <a:pathLst>
                  <a:path w="81427" h="13660" extrusionOk="0">
                    <a:moveTo>
                      <a:pt x="74597" y="13659"/>
                    </a:moveTo>
                    <a:lnTo>
                      <a:pt x="0" y="13659"/>
                    </a:lnTo>
                    <a:lnTo>
                      <a:pt x="0" y="1"/>
                    </a:lnTo>
                    <a:lnTo>
                      <a:pt x="74597" y="1"/>
                    </a:lnTo>
                    <a:cubicBezTo>
                      <a:pt x="78333" y="59"/>
                      <a:pt x="81368" y="3094"/>
                      <a:pt x="81427" y="6830"/>
                    </a:cubicBezTo>
                    <a:lnTo>
                      <a:pt x="81427" y="6830"/>
                    </a:lnTo>
                    <a:cubicBezTo>
                      <a:pt x="81368" y="10566"/>
                      <a:pt x="78333" y="13601"/>
                      <a:pt x="74597" y="13659"/>
                    </a:cubicBezTo>
                    <a:close/>
                  </a:path>
                </a:pathLst>
              </a:custGeom>
              <a:solidFill>
                <a:schemeClr val="accent1"/>
              </a:solidFill>
              <a:ln>
                <a:noFill/>
              </a:ln>
            </p:spPr>
            <p:txBody>
              <a:bodyPr spcFirstLastPara="1" wrap="square" lIns="134947" tIns="134947" rIns="134947" bIns="134947" anchor="ctr" anchorCtr="0">
                <a:noAutofit/>
              </a:bodyPr>
              <a:lstStyle/>
              <a:p>
                <a:endParaRPr sz="2657" dirty="0"/>
              </a:p>
            </p:txBody>
          </p:sp>
          <p:sp>
            <p:nvSpPr>
              <p:cNvPr id="1246" name="Google Shape;1246;p35"/>
              <p:cNvSpPr/>
              <p:nvPr/>
            </p:nvSpPr>
            <p:spPr>
              <a:xfrm flipH="1">
                <a:off x="6293780" y="4048307"/>
                <a:ext cx="2100351" cy="273517"/>
              </a:xfrm>
              <a:custGeom>
                <a:avLst/>
                <a:gdLst/>
                <a:ahLst/>
                <a:cxnLst/>
                <a:rect l="l" t="t" r="r" b="b"/>
                <a:pathLst>
                  <a:path w="79793" h="10391" extrusionOk="0">
                    <a:moveTo>
                      <a:pt x="74597" y="10391"/>
                    </a:moveTo>
                    <a:lnTo>
                      <a:pt x="0" y="10391"/>
                    </a:lnTo>
                    <a:lnTo>
                      <a:pt x="0" y="1"/>
                    </a:lnTo>
                    <a:lnTo>
                      <a:pt x="74597" y="1"/>
                    </a:lnTo>
                    <a:cubicBezTo>
                      <a:pt x="77458" y="1"/>
                      <a:pt x="79792" y="2336"/>
                      <a:pt x="79792" y="5196"/>
                    </a:cubicBezTo>
                    <a:cubicBezTo>
                      <a:pt x="79792" y="8056"/>
                      <a:pt x="77458" y="10391"/>
                      <a:pt x="74597" y="10391"/>
                    </a:cubicBezTo>
                    <a:close/>
                  </a:path>
                </a:pathLst>
              </a:custGeom>
              <a:solidFill>
                <a:srgbClr val="FFFFFF"/>
              </a:solidFill>
              <a:ln w="9525" cap="flat" cmpd="sng">
                <a:solidFill>
                  <a:srgbClr val="F3F3F3"/>
                </a:solidFill>
                <a:prstDash val="solid"/>
                <a:round/>
                <a:headEnd type="none" w="sm" len="sm"/>
                <a:tailEnd type="none" w="sm" len="sm"/>
              </a:ln>
            </p:spPr>
            <p:txBody>
              <a:bodyPr spcFirstLastPara="1" wrap="square" lIns="134947" tIns="134947" rIns="134947" bIns="134947" anchor="ctr" anchorCtr="0">
                <a:noAutofit/>
              </a:bodyPr>
              <a:lstStyle/>
              <a:p>
                <a:endParaRPr sz="2657" dirty="0"/>
              </a:p>
            </p:txBody>
          </p:sp>
          <p:sp>
            <p:nvSpPr>
              <p:cNvPr id="1247" name="Google Shape;1247;p35"/>
              <p:cNvSpPr/>
              <p:nvPr/>
            </p:nvSpPr>
            <p:spPr>
              <a:xfrm flipH="1">
                <a:off x="6250769" y="1321173"/>
                <a:ext cx="2143362" cy="2863967"/>
              </a:xfrm>
              <a:custGeom>
                <a:avLst/>
                <a:gdLst/>
                <a:ahLst/>
                <a:cxnLst/>
                <a:rect l="l" t="t" r="r" b="b"/>
                <a:pathLst>
                  <a:path w="81427" h="108803" extrusionOk="0">
                    <a:moveTo>
                      <a:pt x="81427" y="6830"/>
                    </a:moveTo>
                    <a:lnTo>
                      <a:pt x="81427" y="108803"/>
                    </a:lnTo>
                    <a:cubicBezTo>
                      <a:pt x="81368" y="105067"/>
                      <a:pt x="78333" y="102032"/>
                      <a:pt x="74597" y="101974"/>
                    </a:cubicBezTo>
                    <a:lnTo>
                      <a:pt x="0" y="101974"/>
                    </a:lnTo>
                    <a:lnTo>
                      <a:pt x="0" y="0"/>
                    </a:lnTo>
                    <a:lnTo>
                      <a:pt x="74597" y="0"/>
                    </a:lnTo>
                    <a:cubicBezTo>
                      <a:pt x="78333" y="0"/>
                      <a:pt x="81368" y="3036"/>
                      <a:pt x="81427" y="6771"/>
                    </a:cubicBezTo>
                    <a:close/>
                  </a:path>
                </a:pathLst>
              </a:custGeom>
              <a:solidFill>
                <a:schemeClr val="accent1"/>
              </a:solidFill>
              <a:ln>
                <a:noFill/>
              </a:ln>
            </p:spPr>
            <p:txBody>
              <a:bodyPr spcFirstLastPara="1" wrap="square" lIns="134947" tIns="134947" rIns="134947" bIns="134947" anchor="ctr" anchorCtr="0">
                <a:noAutofit/>
              </a:bodyPr>
              <a:lstStyle/>
              <a:p>
                <a:endParaRPr sz="2657" dirty="0"/>
              </a:p>
            </p:txBody>
          </p:sp>
          <p:sp>
            <p:nvSpPr>
              <p:cNvPr id="1248" name="Google Shape;1248;p35"/>
              <p:cNvSpPr/>
              <p:nvPr/>
            </p:nvSpPr>
            <p:spPr>
              <a:xfrm flipH="1">
                <a:off x="6430539" y="1321173"/>
                <a:ext cx="84522" cy="2727222"/>
              </a:xfrm>
              <a:custGeom>
                <a:avLst/>
                <a:gdLst/>
                <a:ahLst/>
                <a:cxnLst/>
                <a:rect l="l" t="t" r="r" b="b"/>
                <a:pathLst>
                  <a:path w="3211" h="103608" extrusionOk="0">
                    <a:moveTo>
                      <a:pt x="0" y="0"/>
                    </a:moveTo>
                    <a:lnTo>
                      <a:pt x="0" y="103608"/>
                    </a:lnTo>
                    <a:lnTo>
                      <a:pt x="3210" y="103608"/>
                    </a:lnTo>
                    <a:lnTo>
                      <a:pt x="3210" y="0"/>
                    </a:lnTo>
                    <a:close/>
                  </a:path>
                </a:pathLst>
              </a:custGeom>
              <a:solidFill>
                <a:srgbClr val="FFA66D"/>
              </a:solidFill>
              <a:ln>
                <a:noFill/>
              </a:ln>
            </p:spPr>
            <p:txBody>
              <a:bodyPr spcFirstLastPara="1" wrap="square" lIns="134947" tIns="134947" rIns="134947" bIns="134947" anchor="ctr" anchorCtr="0">
                <a:noAutofit/>
              </a:bodyPr>
              <a:lstStyle/>
              <a:p>
                <a:endParaRPr sz="2657" dirty="0"/>
              </a:p>
            </p:txBody>
          </p:sp>
        </p:grpSp>
        <p:grpSp>
          <p:nvGrpSpPr>
            <p:cNvPr id="10" name="Google Shape;1249;p35"/>
            <p:cNvGrpSpPr/>
            <p:nvPr/>
          </p:nvGrpSpPr>
          <p:grpSpPr>
            <a:xfrm>
              <a:off x="6759326" y="1694200"/>
              <a:ext cx="1635548" cy="2235955"/>
              <a:chOff x="6759326" y="1694200"/>
              <a:chExt cx="1635548" cy="2235955"/>
            </a:xfrm>
          </p:grpSpPr>
          <p:sp>
            <p:nvSpPr>
              <p:cNvPr id="1250" name="Google Shape;1250;p35"/>
              <p:cNvSpPr/>
              <p:nvPr/>
            </p:nvSpPr>
            <p:spPr>
              <a:xfrm flipH="1">
                <a:off x="6759326" y="2333768"/>
                <a:ext cx="1379772" cy="1596387"/>
              </a:xfrm>
              <a:custGeom>
                <a:avLst/>
                <a:gdLst/>
                <a:ahLst/>
                <a:cxnLst/>
                <a:rect l="l" t="t" r="r" b="b"/>
                <a:pathLst>
                  <a:path w="52418" h="32046" extrusionOk="0">
                    <a:moveTo>
                      <a:pt x="0" y="32046"/>
                    </a:moveTo>
                    <a:lnTo>
                      <a:pt x="52417" y="31871"/>
                    </a:lnTo>
                    <a:lnTo>
                      <a:pt x="52417" y="0"/>
                    </a:lnTo>
                    <a:lnTo>
                      <a:pt x="59" y="175"/>
                    </a:lnTo>
                    <a:close/>
                  </a:path>
                </a:pathLst>
              </a:custGeom>
              <a:solidFill>
                <a:srgbClr val="FFA66D"/>
              </a:solidFill>
              <a:ln>
                <a:noFill/>
              </a:ln>
            </p:spPr>
            <p:txBody>
              <a:bodyPr spcFirstLastPara="1" wrap="square" lIns="134947" tIns="134947" rIns="134947" bIns="134947" anchor="ctr" anchorCtr="0">
                <a:noAutofit/>
              </a:bodyPr>
              <a:lstStyle/>
              <a:p>
                <a:pPr algn="ctr"/>
                <a:r>
                  <a:rPr lang="uz-Latn-UZ" sz="3542" b="1" dirty="0"/>
                  <a:t>O</a:t>
                </a:r>
                <a:r>
                  <a:rPr lang="uz-Latn-UZ" sz="3542" b="1" dirty="0">
                    <a:solidFill>
                      <a:srgbClr val="002060"/>
                    </a:solidFill>
                  </a:rPr>
                  <a:t>‘</a:t>
                </a:r>
                <a:r>
                  <a:rPr lang="uz-Latn-UZ" sz="3542" b="1" dirty="0"/>
                  <a:t>qishdan keyin matn bilan ishlash</a:t>
                </a:r>
                <a:endParaRPr lang="ru-RU" sz="3542" dirty="0"/>
              </a:p>
            </p:txBody>
          </p:sp>
          <p:sp>
            <p:nvSpPr>
              <p:cNvPr id="1252" name="Google Shape;1252;p35"/>
              <p:cNvSpPr/>
              <p:nvPr/>
            </p:nvSpPr>
            <p:spPr>
              <a:xfrm flipH="1">
                <a:off x="6760064" y="1694200"/>
                <a:ext cx="1634810" cy="456601"/>
              </a:xfrm>
              <a:custGeom>
                <a:avLst/>
                <a:gdLst/>
                <a:ahLst/>
                <a:cxnLst/>
                <a:rect l="l" t="t" r="r" b="b"/>
                <a:pathLst>
                  <a:path w="52360" h="3679" extrusionOk="0">
                    <a:moveTo>
                      <a:pt x="1" y="3678"/>
                    </a:moveTo>
                    <a:lnTo>
                      <a:pt x="52359" y="3503"/>
                    </a:lnTo>
                    <a:lnTo>
                      <a:pt x="52359" y="1"/>
                    </a:lnTo>
                    <a:lnTo>
                      <a:pt x="1" y="117"/>
                    </a:lnTo>
                    <a:close/>
                  </a:path>
                </a:pathLst>
              </a:custGeom>
              <a:solidFill>
                <a:srgbClr val="FFA66D"/>
              </a:solidFill>
              <a:ln>
                <a:noFill/>
              </a:ln>
            </p:spPr>
            <p:txBody>
              <a:bodyPr spcFirstLastPara="1" wrap="square" lIns="134947" tIns="134947" rIns="134947" bIns="134947" anchor="ctr" anchorCtr="0">
                <a:noAutofit/>
              </a:bodyPr>
              <a:lstStyle/>
              <a:p>
                <a:r>
                  <a:rPr lang="en-US" sz="4133" b="1" dirty="0"/>
                  <a:t>III </a:t>
                </a:r>
                <a:r>
                  <a:rPr lang="uz-Latn-UZ" sz="4133" b="1" dirty="0"/>
                  <a:t>bosqich</a:t>
                </a:r>
                <a:endParaRPr sz="3985" dirty="0">
                  <a:solidFill>
                    <a:srgbClr val="FFFFFF"/>
                  </a:solidFill>
                  <a:latin typeface="Fira Sans Extra Condensed Medium"/>
                  <a:ea typeface="Fira Sans Extra Condensed Medium"/>
                  <a:cs typeface="Fira Sans Extra Condensed Medium"/>
                  <a:sym typeface="Fira Sans Extra Condensed Medium"/>
                </a:endParaRPr>
              </a:p>
            </p:txBody>
          </p:sp>
        </p:grpSp>
      </p:grpSp>
      <p:grpSp>
        <p:nvGrpSpPr>
          <p:cNvPr id="34" name="Группа 33"/>
          <p:cNvGrpSpPr/>
          <p:nvPr/>
        </p:nvGrpSpPr>
        <p:grpSpPr>
          <a:xfrm>
            <a:off x="275141" y="1648649"/>
            <a:ext cx="17324750" cy="141095"/>
            <a:chOff x="186405" y="887049"/>
            <a:chExt cx="11737304" cy="95590"/>
          </a:xfrm>
        </p:grpSpPr>
        <p:cxnSp>
          <p:nvCxnSpPr>
            <p:cNvPr id="38" name="Прямая соединительная линия 37">
              <a:extLst>
                <a:ext uri="{FF2B5EF4-FFF2-40B4-BE49-F238E27FC236}">
                  <a16:creationId xmlns:a16="http://schemas.microsoft.com/office/drawing/2014/main" id="{E7BBCE4A-0ACD-4260-8DC8-E25CA143838B}"/>
                </a:ext>
              </a:extLst>
            </p:cNvPr>
            <p:cNvCxnSpPr/>
            <p:nvPr/>
          </p:nvCxnSpPr>
          <p:spPr>
            <a:xfrm>
              <a:off x="186405" y="887049"/>
              <a:ext cx="11737304" cy="0"/>
            </a:xfrm>
            <a:prstGeom prst="line">
              <a:avLst/>
            </a:prstGeom>
            <a:ln w="19050">
              <a:solidFill>
                <a:srgbClr val="002060"/>
              </a:solidFill>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39" name="Прямая соединительная линия 38"/>
            <p:cNvCxnSpPr/>
            <p:nvPr/>
          </p:nvCxnSpPr>
          <p:spPr>
            <a:xfrm>
              <a:off x="1009934" y="982639"/>
              <a:ext cx="9526138" cy="0"/>
            </a:xfrm>
            <a:prstGeom prst="line">
              <a:avLst/>
            </a:prstGeom>
            <a:ln>
              <a:solidFill>
                <a:schemeClr val="accent4">
                  <a:lumMod val="50000"/>
                </a:schemeClr>
              </a:solidFill>
            </a:ln>
          </p:spPr>
          <p:style>
            <a:lnRef idx="1">
              <a:schemeClr val="accent1"/>
            </a:lnRef>
            <a:fillRef idx="0">
              <a:schemeClr val="accent1"/>
            </a:fillRef>
            <a:effectRef idx="0">
              <a:schemeClr val="accent1"/>
            </a:effectRef>
            <a:fontRef idx="minor">
              <a:schemeClr val="tx1"/>
            </a:fontRef>
          </p:style>
        </p:cxnSp>
      </p:grpSp>
      <p:sp>
        <p:nvSpPr>
          <p:cNvPr id="40" name="Прямоугольник 39"/>
          <p:cNvSpPr/>
          <p:nvPr/>
        </p:nvSpPr>
        <p:spPr>
          <a:xfrm>
            <a:off x="2377071" y="1922117"/>
            <a:ext cx="13335768" cy="1182503"/>
          </a:xfrm>
          <a:prstGeom prst="rect">
            <a:avLst/>
          </a:prstGeom>
        </p:spPr>
        <p:txBody>
          <a:bodyPr wrap="square">
            <a:spAutoFit/>
          </a:bodyPr>
          <a:lstStyle/>
          <a:p>
            <a:pPr algn="ctr"/>
            <a:r>
              <a:rPr lang="uz-Latn-UZ" sz="3542" b="1" dirty="0">
                <a:solidFill>
                  <a:srgbClr val="002060"/>
                </a:solidFill>
                <a:latin typeface="Arial" panose="020B0604020202020204" pitchFamily="34" charset="0"/>
                <a:cs typeface="Arial" panose="020B0604020202020204" pitchFamily="34" charset="0"/>
              </a:rPr>
              <a:t>Samarali o</a:t>
            </a:r>
            <a:r>
              <a:rPr lang="en-US" sz="3542" b="1" dirty="0">
                <a:solidFill>
                  <a:srgbClr val="002060"/>
                </a:solidFill>
                <a:latin typeface="Arial" panose="020B0604020202020204" pitchFamily="34" charset="0"/>
                <a:cs typeface="Arial" panose="020B0604020202020204" pitchFamily="34" charset="0"/>
              </a:rPr>
              <a:t>‘q</a:t>
            </a:r>
            <a:r>
              <a:rPr lang="uz-Latn-UZ" sz="3542" b="1" dirty="0">
                <a:solidFill>
                  <a:srgbClr val="002060"/>
                </a:solidFill>
                <a:latin typeface="Arial" panose="020B0604020202020204" pitchFamily="34" charset="0"/>
                <a:cs typeface="Arial" panose="020B0604020202020204" pitchFamily="34" charset="0"/>
              </a:rPr>
              <a:t>ish texnologiyasi matn bilan ishlashning</a:t>
            </a:r>
            <a:endParaRPr lang="en-US" sz="3542" b="1" dirty="0">
              <a:solidFill>
                <a:srgbClr val="002060"/>
              </a:solidFill>
              <a:latin typeface="Arial" panose="020B0604020202020204" pitchFamily="34" charset="0"/>
              <a:cs typeface="Arial" panose="020B0604020202020204" pitchFamily="34" charset="0"/>
            </a:endParaRPr>
          </a:p>
          <a:p>
            <a:pPr algn="ctr"/>
            <a:r>
              <a:rPr lang="uz-Latn-UZ" sz="3542" b="1" dirty="0">
                <a:solidFill>
                  <a:srgbClr val="002060"/>
                </a:solidFill>
                <a:latin typeface="Arial" panose="020B0604020202020204" pitchFamily="34" charset="0"/>
                <a:cs typeface="Arial" panose="020B0604020202020204" pitchFamily="34" charset="0"/>
              </a:rPr>
              <a:t> 3 bosqichini o‘z ichiga oladi</a:t>
            </a:r>
            <a:r>
              <a:rPr lang="en-US" sz="3542" b="1" dirty="0">
                <a:solidFill>
                  <a:srgbClr val="002060"/>
                </a:solidFill>
                <a:latin typeface="Arial" panose="020B0604020202020204" pitchFamily="34" charset="0"/>
                <a:cs typeface="Arial" panose="020B0604020202020204" pitchFamily="34" charset="0"/>
              </a:rPr>
              <a:t>:</a:t>
            </a:r>
            <a:endParaRPr lang="ru-RU" sz="3542" b="1" dirty="0">
              <a:solidFill>
                <a:srgbClr val="002060"/>
              </a:solidFill>
              <a:latin typeface="Arial" panose="020B0604020202020204" pitchFamily="34" charset="0"/>
              <a:cs typeface="Arial" panose="020B0604020202020204" pitchFamily="34" charset="0"/>
            </a:endParaRPr>
          </a:p>
        </p:txBody>
      </p:sp>
      <p:pic>
        <p:nvPicPr>
          <p:cNvPr id="33" name="Graphic 2">
            <a:extLst>
              <a:ext uri="{FF2B5EF4-FFF2-40B4-BE49-F238E27FC236}">
                <a16:creationId xmlns:a16="http://schemas.microsoft.com/office/drawing/2014/main" id="{99754553-04E6-410B-AD34-13252E83212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0" y="-85725"/>
            <a:ext cx="17995899" cy="1447801"/>
          </a:xfrm>
          <a:prstGeom prst="rect">
            <a:avLst/>
          </a:prstGeom>
        </p:spPr>
      </p:pic>
      <p:pic>
        <p:nvPicPr>
          <p:cNvPr id="35" name="Рисунок 34">
            <a:extLst>
              <a:ext uri="{FF2B5EF4-FFF2-40B4-BE49-F238E27FC236}">
                <a16:creationId xmlns:a16="http://schemas.microsoft.com/office/drawing/2014/main" id="{066F7F0B-6068-47EE-81C6-301B3D43075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36" name="Рисунок 35">
            <a:extLst>
              <a:ext uri="{FF2B5EF4-FFF2-40B4-BE49-F238E27FC236}">
                <a16:creationId xmlns:a16="http://schemas.microsoft.com/office/drawing/2014/main" id="{15CB37FD-8AC1-47EA-A365-8490BEE7B8E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080"/>
        <p:cNvGrpSpPr/>
        <p:nvPr/>
      </p:nvGrpSpPr>
      <p:grpSpPr>
        <a:xfrm>
          <a:off x="0" y="0"/>
          <a:ext cx="0" cy="0"/>
          <a:chOff x="0" y="0"/>
          <a:chExt cx="0" cy="0"/>
        </a:xfrm>
      </p:grpSpPr>
      <p:grpSp>
        <p:nvGrpSpPr>
          <p:cNvPr id="2" name="Google Shape;1082;p32"/>
          <p:cNvGrpSpPr/>
          <p:nvPr/>
        </p:nvGrpSpPr>
        <p:grpSpPr>
          <a:xfrm>
            <a:off x="6112142" y="6390088"/>
            <a:ext cx="5770951" cy="3098731"/>
            <a:chOff x="3105675" y="3074486"/>
            <a:chExt cx="2932311" cy="1574514"/>
          </a:xfrm>
        </p:grpSpPr>
        <p:sp>
          <p:nvSpPr>
            <p:cNvPr id="1083" name="Google Shape;1083;p32"/>
            <p:cNvSpPr/>
            <p:nvPr/>
          </p:nvSpPr>
          <p:spPr>
            <a:xfrm>
              <a:off x="4571647" y="4075890"/>
              <a:ext cx="1434619" cy="503877"/>
            </a:xfrm>
            <a:custGeom>
              <a:avLst/>
              <a:gdLst/>
              <a:ahLst/>
              <a:cxnLst/>
              <a:rect l="l" t="t" r="r" b="b"/>
              <a:pathLst>
                <a:path w="133267" h="46807" extrusionOk="0">
                  <a:moveTo>
                    <a:pt x="49148" y="1"/>
                  </a:moveTo>
                  <a:cubicBezTo>
                    <a:pt x="22241" y="1"/>
                    <a:pt x="0" y="17948"/>
                    <a:pt x="0" y="17948"/>
                  </a:cubicBezTo>
                  <a:lnTo>
                    <a:pt x="0" y="43971"/>
                  </a:lnTo>
                  <a:cubicBezTo>
                    <a:pt x="88" y="43972"/>
                    <a:pt x="175" y="43973"/>
                    <a:pt x="261" y="43973"/>
                  </a:cubicBezTo>
                  <a:cubicBezTo>
                    <a:pt x="11766" y="43973"/>
                    <a:pt x="14808" y="35717"/>
                    <a:pt x="14808" y="35717"/>
                  </a:cubicBezTo>
                  <a:lnTo>
                    <a:pt x="123815" y="46807"/>
                  </a:lnTo>
                  <a:lnTo>
                    <a:pt x="133266" y="21918"/>
                  </a:lnTo>
                  <a:lnTo>
                    <a:pt x="133266" y="21918"/>
                  </a:lnTo>
                  <a:cubicBezTo>
                    <a:pt x="133117" y="21922"/>
                    <a:pt x="132966" y="21924"/>
                    <a:pt x="132813" y="21924"/>
                  </a:cubicBezTo>
                  <a:cubicBezTo>
                    <a:pt x="118908" y="21924"/>
                    <a:pt x="87819" y="5108"/>
                    <a:pt x="57654" y="620"/>
                  </a:cubicBezTo>
                  <a:cubicBezTo>
                    <a:pt x="54782" y="194"/>
                    <a:pt x="51940" y="1"/>
                    <a:pt x="49148" y="1"/>
                  </a:cubicBezTo>
                  <a:close/>
                </a:path>
              </a:pathLst>
            </a:custGeom>
            <a:solidFill>
              <a:srgbClr val="ECEEEE"/>
            </a:solidFill>
            <a:ln>
              <a:noFill/>
            </a:ln>
          </p:spPr>
          <p:txBody>
            <a:bodyPr spcFirstLastPara="1" wrap="square" lIns="134947" tIns="134947" rIns="134947" bIns="134947" anchor="ctr" anchorCtr="0">
              <a:noAutofit/>
            </a:bodyPr>
            <a:lstStyle/>
            <a:p>
              <a:endParaRPr sz="2657" dirty="0"/>
            </a:p>
          </p:txBody>
        </p:sp>
        <p:sp>
          <p:nvSpPr>
            <p:cNvPr id="1084" name="Google Shape;1084;p32"/>
            <p:cNvSpPr/>
            <p:nvPr/>
          </p:nvSpPr>
          <p:spPr>
            <a:xfrm>
              <a:off x="4615056" y="4136161"/>
              <a:ext cx="1325050" cy="233439"/>
            </a:xfrm>
            <a:custGeom>
              <a:avLst/>
              <a:gdLst/>
              <a:ahLst/>
              <a:cxnLst/>
              <a:rect l="l" t="t" r="r" b="b"/>
              <a:pathLst>
                <a:path w="137489" h="21685" extrusionOk="0">
                  <a:moveTo>
                    <a:pt x="45620" y="0"/>
                  </a:moveTo>
                  <a:lnTo>
                    <a:pt x="42407" y="63"/>
                  </a:lnTo>
                  <a:lnTo>
                    <a:pt x="40831" y="63"/>
                  </a:lnTo>
                  <a:cubicBezTo>
                    <a:pt x="40264" y="63"/>
                    <a:pt x="39760" y="189"/>
                    <a:pt x="39256" y="189"/>
                  </a:cubicBezTo>
                  <a:lnTo>
                    <a:pt x="36169" y="504"/>
                  </a:lnTo>
                  <a:cubicBezTo>
                    <a:pt x="35665" y="504"/>
                    <a:pt x="35160" y="567"/>
                    <a:pt x="34656" y="693"/>
                  </a:cubicBezTo>
                  <a:lnTo>
                    <a:pt x="33144" y="945"/>
                  </a:lnTo>
                  <a:cubicBezTo>
                    <a:pt x="32199" y="1134"/>
                    <a:pt x="31191" y="1197"/>
                    <a:pt x="30246" y="1449"/>
                  </a:cubicBezTo>
                  <a:lnTo>
                    <a:pt x="27410" y="2080"/>
                  </a:lnTo>
                  <a:cubicBezTo>
                    <a:pt x="26969" y="2206"/>
                    <a:pt x="26528" y="2269"/>
                    <a:pt x="26087" y="2458"/>
                  </a:cubicBezTo>
                  <a:lnTo>
                    <a:pt x="24764" y="2836"/>
                  </a:lnTo>
                  <a:lnTo>
                    <a:pt x="22180" y="3592"/>
                  </a:lnTo>
                  <a:lnTo>
                    <a:pt x="19723" y="4474"/>
                  </a:lnTo>
                  <a:cubicBezTo>
                    <a:pt x="16825" y="5545"/>
                    <a:pt x="13989" y="6742"/>
                    <a:pt x="11280" y="8129"/>
                  </a:cubicBezTo>
                  <a:cubicBezTo>
                    <a:pt x="8822" y="9389"/>
                    <a:pt x="6743" y="10523"/>
                    <a:pt x="5042" y="11594"/>
                  </a:cubicBezTo>
                  <a:lnTo>
                    <a:pt x="3908" y="12350"/>
                  </a:lnTo>
                  <a:lnTo>
                    <a:pt x="2836" y="13043"/>
                  </a:lnTo>
                  <a:cubicBezTo>
                    <a:pt x="2206" y="13421"/>
                    <a:pt x="1702" y="13862"/>
                    <a:pt x="1261" y="14114"/>
                  </a:cubicBezTo>
                  <a:cubicBezTo>
                    <a:pt x="442" y="14745"/>
                    <a:pt x="1" y="15123"/>
                    <a:pt x="1" y="15123"/>
                  </a:cubicBezTo>
                  <a:cubicBezTo>
                    <a:pt x="1" y="15123"/>
                    <a:pt x="505" y="14934"/>
                    <a:pt x="1387" y="14366"/>
                  </a:cubicBezTo>
                  <a:cubicBezTo>
                    <a:pt x="2332" y="13799"/>
                    <a:pt x="3656" y="13043"/>
                    <a:pt x="5357" y="12098"/>
                  </a:cubicBezTo>
                  <a:cubicBezTo>
                    <a:pt x="7058" y="11090"/>
                    <a:pt x="9137" y="9956"/>
                    <a:pt x="11658" y="8948"/>
                  </a:cubicBezTo>
                  <a:cubicBezTo>
                    <a:pt x="14178" y="7876"/>
                    <a:pt x="17014" y="6679"/>
                    <a:pt x="20164" y="5671"/>
                  </a:cubicBezTo>
                  <a:lnTo>
                    <a:pt x="22622" y="4915"/>
                  </a:lnTo>
                  <a:lnTo>
                    <a:pt x="25205" y="4222"/>
                  </a:lnTo>
                  <a:cubicBezTo>
                    <a:pt x="26906" y="3718"/>
                    <a:pt x="28733" y="3466"/>
                    <a:pt x="30624" y="3025"/>
                  </a:cubicBezTo>
                  <a:cubicBezTo>
                    <a:pt x="31506" y="2836"/>
                    <a:pt x="32514" y="2773"/>
                    <a:pt x="33459" y="2647"/>
                  </a:cubicBezTo>
                  <a:lnTo>
                    <a:pt x="34908" y="2395"/>
                  </a:lnTo>
                  <a:cubicBezTo>
                    <a:pt x="35413" y="2332"/>
                    <a:pt x="35917" y="2269"/>
                    <a:pt x="36421" y="2269"/>
                  </a:cubicBezTo>
                  <a:lnTo>
                    <a:pt x="39445" y="2017"/>
                  </a:lnTo>
                  <a:cubicBezTo>
                    <a:pt x="39949" y="2017"/>
                    <a:pt x="40453" y="1954"/>
                    <a:pt x="40957" y="1954"/>
                  </a:cubicBezTo>
                  <a:lnTo>
                    <a:pt x="45683" y="1954"/>
                  </a:lnTo>
                  <a:lnTo>
                    <a:pt x="48834" y="2206"/>
                  </a:lnTo>
                  <a:lnTo>
                    <a:pt x="50409" y="2332"/>
                  </a:lnTo>
                  <a:lnTo>
                    <a:pt x="51165" y="2332"/>
                  </a:lnTo>
                  <a:lnTo>
                    <a:pt x="51984" y="2458"/>
                  </a:lnTo>
                  <a:lnTo>
                    <a:pt x="53622" y="2710"/>
                  </a:lnTo>
                  <a:lnTo>
                    <a:pt x="55198" y="2962"/>
                  </a:lnTo>
                  <a:cubicBezTo>
                    <a:pt x="59545" y="3718"/>
                    <a:pt x="63830" y="4789"/>
                    <a:pt x="68052" y="6049"/>
                  </a:cubicBezTo>
                  <a:cubicBezTo>
                    <a:pt x="72336" y="7246"/>
                    <a:pt x="76621" y="8633"/>
                    <a:pt x="80780" y="10082"/>
                  </a:cubicBezTo>
                  <a:lnTo>
                    <a:pt x="92941" y="14177"/>
                  </a:lnTo>
                  <a:cubicBezTo>
                    <a:pt x="100187" y="16761"/>
                    <a:pt x="107622" y="18840"/>
                    <a:pt x="115120" y="20415"/>
                  </a:cubicBezTo>
                  <a:cubicBezTo>
                    <a:pt x="118145" y="20982"/>
                    <a:pt x="121232" y="21424"/>
                    <a:pt x="124320" y="21550"/>
                  </a:cubicBezTo>
                  <a:cubicBezTo>
                    <a:pt x="125402" y="21637"/>
                    <a:pt x="126497" y="21684"/>
                    <a:pt x="127594" y="21684"/>
                  </a:cubicBezTo>
                  <a:cubicBezTo>
                    <a:pt x="128860" y="21684"/>
                    <a:pt x="130127" y="21622"/>
                    <a:pt x="131377" y="21487"/>
                  </a:cubicBezTo>
                  <a:lnTo>
                    <a:pt x="132763" y="21361"/>
                  </a:lnTo>
                  <a:lnTo>
                    <a:pt x="134023" y="21172"/>
                  </a:lnTo>
                  <a:lnTo>
                    <a:pt x="135031" y="21046"/>
                  </a:lnTo>
                  <a:cubicBezTo>
                    <a:pt x="135346" y="20982"/>
                    <a:pt x="135661" y="20919"/>
                    <a:pt x="135913" y="20856"/>
                  </a:cubicBezTo>
                  <a:lnTo>
                    <a:pt x="137489" y="20478"/>
                  </a:lnTo>
                  <a:lnTo>
                    <a:pt x="135913" y="20730"/>
                  </a:lnTo>
                  <a:cubicBezTo>
                    <a:pt x="135661" y="20793"/>
                    <a:pt x="135346" y="20856"/>
                    <a:pt x="135031" y="20856"/>
                  </a:cubicBezTo>
                  <a:lnTo>
                    <a:pt x="133960" y="20982"/>
                  </a:lnTo>
                  <a:lnTo>
                    <a:pt x="132763" y="21046"/>
                  </a:lnTo>
                  <a:lnTo>
                    <a:pt x="131377" y="21109"/>
                  </a:lnTo>
                  <a:cubicBezTo>
                    <a:pt x="131133" y="21111"/>
                    <a:pt x="130890" y="21113"/>
                    <a:pt x="130646" y="21113"/>
                  </a:cubicBezTo>
                  <a:cubicBezTo>
                    <a:pt x="125529" y="21113"/>
                    <a:pt x="120364" y="20481"/>
                    <a:pt x="115372" y="19218"/>
                  </a:cubicBezTo>
                  <a:cubicBezTo>
                    <a:pt x="112159" y="18462"/>
                    <a:pt x="108630" y="17517"/>
                    <a:pt x="104975" y="16383"/>
                  </a:cubicBezTo>
                  <a:cubicBezTo>
                    <a:pt x="101321" y="15186"/>
                    <a:pt x="97477" y="13862"/>
                    <a:pt x="93571" y="12476"/>
                  </a:cubicBezTo>
                  <a:cubicBezTo>
                    <a:pt x="89601" y="11090"/>
                    <a:pt x="85505" y="9578"/>
                    <a:pt x="81347" y="8129"/>
                  </a:cubicBezTo>
                  <a:cubicBezTo>
                    <a:pt x="77188" y="6679"/>
                    <a:pt x="72903" y="5293"/>
                    <a:pt x="68556" y="3970"/>
                  </a:cubicBezTo>
                  <a:cubicBezTo>
                    <a:pt x="64271" y="2710"/>
                    <a:pt x="59860" y="1702"/>
                    <a:pt x="55450" y="945"/>
                  </a:cubicBezTo>
                  <a:lnTo>
                    <a:pt x="53748" y="630"/>
                  </a:lnTo>
                  <a:lnTo>
                    <a:pt x="52173" y="441"/>
                  </a:lnTo>
                  <a:lnTo>
                    <a:pt x="51354" y="315"/>
                  </a:lnTo>
                  <a:lnTo>
                    <a:pt x="50535" y="315"/>
                  </a:lnTo>
                  <a:lnTo>
                    <a:pt x="48897" y="252"/>
                  </a:lnTo>
                  <a:lnTo>
                    <a:pt x="45620" y="0"/>
                  </a:lnTo>
                  <a:close/>
                </a:path>
              </a:pathLst>
            </a:custGeom>
            <a:solidFill>
              <a:srgbClr val="DBDBD9"/>
            </a:solidFill>
            <a:ln>
              <a:noFill/>
            </a:ln>
          </p:spPr>
          <p:txBody>
            <a:bodyPr spcFirstLastPara="1" wrap="square" lIns="134947" tIns="134947" rIns="134947" bIns="134947" anchor="ctr" anchorCtr="0">
              <a:noAutofit/>
            </a:bodyPr>
            <a:lstStyle/>
            <a:p>
              <a:endParaRPr sz="2657" dirty="0"/>
            </a:p>
          </p:txBody>
        </p:sp>
        <p:sp>
          <p:nvSpPr>
            <p:cNvPr id="1085" name="Google Shape;1085;p32"/>
            <p:cNvSpPr/>
            <p:nvPr/>
          </p:nvSpPr>
          <p:spPr>
            <a:xfrm>
              <a:off x="4615056" y="4236934"/>
              <a:ext cx="1294692" cy="200670"/>
            </a:xfrm>
            <a:custGeom>
              <a:avLst/>
              <a:gdLst/>
              <a:ahLst/>
              <a:cxnLst/>
              <a:rect l="l" t="t" r="r" b="b"/>
              <a:pathLst>
                <a:path w="134339" h="18641" extrusionOk="0">
                  <a:moveTo>
                    <a:pt x="42971" y="1"/>
                  </a:moveTo>
                  <a:cubicBezTo>
                    <a:pt x="42631" y="1"/>
                    <a:pt x="42281" y="29"/>
                    <a:pt x="41903" y="29"/>
                  </a:cubicBezTo>
                  <a:cubicBezTo>
                    <a:pt x="39886" y="92"/>
                    <a:pt x="37870" y="29"/>
                    <a:pt x="35854" y="281"/>
                  </a:cubicBezTo>
                  <a:lnTo>
                    <a:pt x="32955" y="596"/>
                  </a:lnTo>
                  <a:cubicBezTo>
                    <a:pt x="32010" y="722"/>
                    <a:pt x="31065" y="848"/>
                    <a:pt x="30120" y="974"/>
                  </a:cubicBezTo>
                  <a:cubicBezTo>
                    <a:pt x="29238" y="1163"/>
                    <a:pt x="28292" y="1226"/>
                    <a:pt x="27410" y="1478"/>
                  </a:cubicBezTo>
                  <a:lnTo>
                    <a:pt x="24764" y="1982"/>
                  </a:lnTo>
                  <a:lnTo>
                    <a:pt x="23504" y="2297"/>
                  </a:lnTo>
                  <a:lnTo>
                    <a:pt x="22243" y="2612"/>
                  </a:lnTo>
                  <a:lnTo>
                    <a:pt x="19786" y="3305"/>
                  </a:lnTo>
                  <a:cubicBezTo>
                    <a:pt x="18211" y="3746"/>
                    <a:pt x="16699" y="4187"/>
                    <a:pt x="15312" y="4691"/>
                  </a:cubicBezTo>
                  <a:cubicBezTo>
                    <a:pt x="13926" y="5259"/>
                    <a:pt x="12603" y="5700"/>
                    <a:pt x="11406" y="6204"/>
                  </a:cubicBezTo>
                  <a:cubicBezTo>
                    <a:pt x="8948" y="7275"/>
                    <a:pt x="6869" y="8220"/>
                    <a:pt x="5168" y="9102"/>
                  </a:cubicBezTo>
                  <a:cubicBezTo>
                    <a:pt x="4286" y="9543"/>
                    <a:pt x="3593" y="9921"/>
                    <a:pt x="2899" y="10299"/>
                  </a:cubicBezTo>
                  <a:cubicBezTo>
                    <a:pt x="2269" y="10677"/>
                    <a:pt x="1765" y="10992"/>
                    <a:pt x="1324" y="11244"/>
                  </a:cubicBezTo>
                  <a:cubicBezTo>
                    <a:pt x="442" y="11812"/>
                    <a:pt x="1" y="12127"/>
                    <a:pt x="1" y="12127"/>
                  </a:cubicBezTo>
                  <a:cubicBezTo>
                    <a:pt x="1" y="12127"/>
                    <a:pt x="442" y="11875"/>
                    <a:pt x="1324" y="11433"/>
                  </a:cubicBezTo>
                  <a:cubicBezTo>
                    <a:pt x="2206" y="10929"/>
                    <a:pt x="3593" y="10299"/>
                    <a:pt x="5231" y="9543"/>
                  </a:cubicBezTo>
                  <a:cubicBezTo>
                    <a:pt x="6932" y="8724"/>
                    <a:pt x="9074" y="7905"/>
                    <a:pt x="11532" y="7023"/>
                  </a:cubicBezTo>
                  <a:cubicBezTo>
                    <a:pt x="12792" y="6582"/>
                    <a:pt x="14115" y="6078"/>
                    <a:pt x="15564" y="5700"/>
                  </a:cubicBezTo>
                  <a:cubicBezTo>
                    <a:pt x="16951" y="5322"/>
                    <a:pt x="18463" y="4880"/>
                    <a:pt x="20038" y="4502"/>
                  </a:cubicBezTo>
                  <a:lnTo>
                    <a:pt x="22432" y="3935"/>
                  </a:lnTo>
                  <a:lnTo>
                    <a:pt x="23693" y="3620"/>
                  </a:lnTo>
                  <a:lnTo>
                    <a:pt x="24953" y="3431"/>
                  </a:lnTo>
                  <a:lnTo>
                    <a:pt x="27536" y="2927"/>
                  </a:lnTo>
                  <a:cubicBezTo>
                    <a:pt x="28418" y="2801"/>
                    <a:pt x="29364" y="2675"/>
                    <a:pt x="30246" y="2549"/>
                  </a:cubicBezTo>
                  <a:cubicBezTo>
                    <a:pt x="31191" y="2486"/>
                    <a:pt x="32136" y="2360"/>
                    <a:pt x="33081" y="2234"/>
                  </a:cubicBezTo>
                  <a:lnTo>
                    <a:pt x="35917" y="2045"/>
                  </a:lnTo>
                  <a:cubicBezTo>
                    <a:pt x="37870" y="1856"/>
                    <a:pt x="39823" y="1856"/>
                    <a:pt x="41840" y="1856"/>
                  </a:cubicBezTo>
                  <a:lnTo>
                    <a:pt x="43352" y="1856"/>
                  </a:lnTo>
                  <a:lnTo>
                    <a:pt x="44864" y="1982"/>
                  </a:lnTo>
                  <a:lnTo>
                    <a:pt x="47951" y="2108"/>
                  </a:lnTo>
                  <a:lnTo>
                    <a:pt x="48771" y="2171"/>
                  </a:lnTo>
                  <a:lnTo>
                    <a:pt x="49527" y="2297"/>
                  </a:lnTo>
                  <a:lnTo>
                    <a:pt x="51102" y="2486"/>
                  </a:lnTo>
                  <a:lnTo>
                    <a:pt x="54252" y="2864"/>
                  </a:lnTo>
                  <a:cubicBezTo>
                    <a:pt x="55261" y="2990"/>
                    <a:pt x="56332" y="3179"/>
                    <a:pt x="57403" y="3368"/>
                  </a:cubicBezTo>
                  <a:lnTo>
                    <a:pt x="60553" y="3998"/>
                  </a:lnTo>
                  <a:cubicBezTo>
                    <a:pt x="62696" y="4439"/>
                    <a:pt x="64775" y="4943"/>
                    <a:pt x="66854" y="5511"/>
                  </a:cubicBezTo>
                  <a:cubicBezTo>
                    <a:pt x="71013" y="6582"/>
                    <a:pt x="75172" y="7779"/>
                    <a:pt x="79204" y="9102"/>
                  </a:cubicBezTo>
                  <a:lnTo>
                    <a:pt x="91176" y="12946"/>
                  </a:lnTo>
                  <a:cubicBezTo>
                    <a:pt x="95020" y="14206"/>
                    <a:pt x="98800" y="15340"/>
                    <a:pt x="102455" y="16222"/>
                  </a:cubicBezTo>
                  <a:cubicBezTo>
                    <a:pt x="105858" y="17104"/>
                    <a:pt x="109323" y="17797"/>
                    <a:pt x="112852" y="18239"/>
                  </a:cubicBezTo>
                  <a:cubicBezTo>
                    <a:pt x="114896" y="18500"/>
                    <a:pt x="116971" y="18640"/>
                    <a:pt x="119034" y="18640"/>
                  </a:cubicBezTo>
                  <a:cubicBezTo>
                    <a:pt x="119959" y="18640"/>
                    <a:pt x="120882" y="18612"/>
                    <a:pt x="121799" y="18554"/>
                  </a:cubicBezTo>
                  <a:cubicBezTo>
                    <a:pt x="124067" y="18491"/>
                    <a:pt x="126399" y="18176"/>
                    <a:pt x="128604" y="17734"/>
                  </a:cubicBezTo>
                  <a:cubicBezTo>
                    <a:pt x="129108" y="17608"/>
                    <a:pt x="129549" y="17545"/>
                    <a:pt x="129927" y="17419"/>
                  </a:cubicBezTo>
                  <a:lnTo>
                    <a:pt x="131125" y="17104"/>
                  </a:lnTo>
                  <a:lnTo>
                    <a:pt x="132070" y="16852"/>
                  </a:lnTo>
                  <a:lnTo>
                    <a:pt x="132889" y="16537"/>
                  </a:lnTo>
                  <a:lnTo>
                    <a:pt x="134338" y="16096"/>
                  </a:lnTo>
                  <a:lnTo>
                    <a:pt x="132826" y="16474"/>
                  </a:lnTo>
                  <a:lnTo>
                    <a:pt x="132070" y="16663"/>
                  </a:lnTo>
                  <a:lnTo>
                    <a:pt x="131062" y="16852"/>
                  </a:lnTo>
                  <a:cubicBezTo>
                    <a:pt x="130368" y="17041"/>
                    <a:pt x="129486" y="17167"/>
                    <a:pt x="128604" y="17293"/>
                  </a:cubicBezTo>
                  <a:cubicBezTo>
                    <a:pt x="126624" y="17623"/>
                    <a:pt x="124644" y="17809"/>
                    <a:pt x="122663" y="17809"/>
                  </a:cubicBezTo>
                  <a:cubicBezTo>
                    <a:pt x="122375" y="17809"/>
                    <a:pt x="122087" y="17805"/>
                    <a:pt x="121799" y="17797"/>
                  </a:cubicBezTo>
                  <a:cubicBezTo>
                    <a:pt x="118838" y="17797"/>
                    <a:pt x="115939" y="17482"/>
                    <a:pt x="113041" y="17041"/>
                  </a:cubicBezTo>
                  <a:cubicBezTo>
                    <a:pt x="109575" y="16474"/>
                    <a:pt x="106236" y="15655"/>
                    <a:pt x="102896" y="14710"/>
                  </a:cubicBezTo>
                  <a:cubicBezTo>
                    <a:pt x="99305" y="13702"/>
                    <a:pt x="95587" y="12505"/>
                    <a:pt x="91743" y="11181"/>
                  </a:cubicBezTo>
                  <a:cubicBezTo>
                    <a:pt x="87900" y="9921"/>
                    <a:pt x="83930" y="8472"/>
                    <a:pt x="79835" y="7149"/>
                  </a:cubicBezTo>
                  <a:cubicBezTo>
                    <a:pt x="75802" y="5826"/>
                    <a:pt x="71643" y="4565"/>
                    <a:pt x="67422" y="3431"/>
                  </a:cubicBezTo>
                  <a:cubicBezTo>
                    <a:pt x="65279" y="2927"/>
                    <a:pt x="63137" y="2423"/>
                    <a:pt x="60995" y="1982"/>
                  </a:cubicBezTo>
                  <a:lnTo>
                    <a:pt x="57781" y="1352"/>
                  </a:lnTo>
                  <a:cubicBezTo>
                    <a:pt x="56710" y="1226"/>
                    <a:pt x="55702" y="1037"/>
                    <a:pt x="54631" y="848"/>
                  </a:cubicBezTo>
                  <a:cubicBezTo>
                    <a:pt x="52488" y="659"/>
                    <a:pt x="50346" y="344"/>
                    <a:pt x="48204" y="218"/>
                  </a:cubicBezTo>
                  <a:lnTo>
                    <a:pt x="45053" y="92"/>
                  </a:lnTo>
                  <a:lnTo>
                    <a:pt x="43478" y="29"/>
                  </a:lnTo>
                  <a:cubicBezTo>
                    <a:pt x="43310" y="8"/>
                    <a:pt x="43142" y="1"/>
                    <a:pt x="42971" y="1"/>
                  </a:cubicBezTo>
                  <a:close/>
                </a:path>
              </a:pathLst>
            </a:custGeom>
            <a:solidFill>
              <a:srgbClr val="DBDBD9"/>
            </a:solidFill>
            <a:ln>
              <a:noFill/>
            </a:ln>
          </p:spPr>
          <p:txBody>
            <a:bodyPr spcFirstLastPara="1" wrap="square" lIns="134947" tIns="134947" rIns="134947" bIns="134947" anchor="ctr" anchorCtr="0">
              <a:noAutofit/>
            </a:bodyPr>
            <a:lstStyle/>
            <a:p>
              <a:endParaRPr sz="2657" dirty="0"/>
            </a:p>
          </p:txBody>
        </p:sp>
        <p:sp>
          <p:nvSpPr>
            <p:cNvPr id="1086" name="Google Shape;1086;p32"/>
            <p:cNvSpPr/>
            <p:nvPr/>
          </p:nvSpPr>
          <p:spPr>
            <a:xfrm>
              <a:off x="4615056" y="4335608"/>
              <a:ext cx="968635" cy="122775"/>
            </a:xfrm>
            <a:custGeom>
              <a:avLst/>
              <a:gdLst/>
              <a:ahLst/>
              <a:cxnLst/>
              <a:rect l="l" t="t" r="r" b="b"/>
              <a:pathLst>
                <a:path w="89980" h="11405" extrusionOk="0">
                  <a:moveTo>
                    <a:pt x="40705" y="0"/>
                  </a:moveTo>
                  <a:cubicBezTo>
                    <a:pt x="40012" y="0"/>
                    <a:pt x="39256" y="63"/>
                    <a:pt x="38563" y="63"/>
                  </a:cubicBezTo>
                  <a:lnTo>
                    <a:pt x="36358" y="189"/>
                  </a:lnTo>
                  <a:cubicBezTo>
                    <a:pt x="33522" y="441"/>
                    <a:pt x="30687" y="882"/>
                    <a:pt x="28040" y="1386"/>
                  </a:cubicBezTo>
                  <a:cubicBezTo>
                    <a:pt x="25394" y="1827"/>
                    <a:pt x="22811" y="2457"/>
                    <a:pt x="20353" y="3025"/>
                  </a:cubicBezTo>
                  <a:cubicBezTo>
                    <a:pt x="17959" y="3592"/>
                    <a:pt x="15690" y="4285"/>
                    <a:pt x="13611" y="4852"/>
                  </a:cubicBezTo>
                  <a:cubicBezTo>
                    <a:pt x="11532" y="5482"/>
                    <a:pt x="9641" y="6112"/>
                    <a:pt x="8003" y="6679"/>
                  </a:cubicBezTo>
                  <a:cubicBezTo>
                    <a:pt x="6302" y="7246"/>
                    <a:pt x="4853" y="7750"/>
                    <a:pt x="3719" y="8191"/>
                  </a:cubicBezTo>
                  <a:cubicBezTo>
                    <a:pt x="1324" y="9137"/>
                    <a:pt x="1" y="9704"/>
                    <a:pt x="1" y="9704"/>
                  </a:cubicBezTo>
                  <a:cubicBezTo>
                    <a:pt x="1" y="9704"/>
                    <a:pt x="1387" y="9263"/>
                    <a:pt x="3782" y="8695"/>
                  </a:cubicBezTo>
                  <a:lnTo>
                    <a:pt x="8192" y="7498"/>
                  </a:lnTo>
                  <a:cubicBezTo>
                    <a:pt x="9893" y="7057"/>
                    <a:pt x="11847" y="6616"/>
                    <a:pt x="13926" y="6112"/>
                  </a:cubicBezTo>
                  <a:cubicBezTo>
                    <a:pt x="14997" y="5797"/>
                    <a:pt x="16068" y="5545"/>
                    <a:pt x="17203" y="5293"/>
                  </a:cubicBezTo>
                  <a:cubicBezTo>
                    <a:pt x="18337" y="5041"/>
                    <a:pt x="19534" y="4852"/>
                    <a:pt x="20731" y="4537"/>
                  </a:cubicBezTo>
                  <a:cubicBezTo>
                    <a:pt x="21928" y="4285"/>
                    <a:pt x="23189" y="4096"/>
                    <a:pt x="24449" y="3844"/>
                  </a:cubicBezTo>
                  <a:cubicBezTo>
                    <a:pt x="25709" y="3592"/>
                    <a:pt x="27032" y="3403"/>
                    <a:pt x="28355" y="3214"/>
                  </a:cubicBezTo>
                  <a:cubicBezTo>
                    <a:pt x="29679" y="2962"/>
                    <a:pt x="31002" y="2836"/>
                    <a:pt x="32388" y="2647"/>
                  </a:cubicBezTo>
                  <a:cubicBezTo>
                    <a:pt x="33774" y="2457"/>
                    <a:pt x="35160" y="2394"/>
                    <a:pt x="36547" y="2268"/>
                  </a:cubicBezTo>
                  <a:lnTo>
                    <a:pt x="38626" y="2142"/>
                  </a:lnTo>
                  <a:cubicBezTo>
                    <a:pt x="39319" y="2079"/>
                    <a:pt x="40075" y="2079"/>
                    <a:pt x="40768" y="2079"/>
                  </a:cubicBezTo>
                  <a:lnTo>
                    <a:pt x="43919" y="2079"/>
                  </a:lnTo>
                  <a:lnTo>
                    <a:pt x="44990" y="2142"/>
                  </a:lnTo>
                  <a:cubicBezTo>
                    <a:pt x="45683" y="2205"/>
                    <a:pt x="46439" y="2268"/>
                    <a:pt x="47132" y="2331"/>
                  </a:cubicBezTo>
                  <a:lnTo>
                    <a:pt x="49212" y="2584"/>
                  </a:lnTo>
                  <a:cubicBezTo>
                    <a:pt x="50661" y="2710"/>
                    <a:pt x="52047" y="2962"/>
                    <a:pt x="53433" y="3151"/>
                  </a:cubicBezTo>
                  <a:cubicBezTo>
                    <a:pt x="54820" y="3340"/>
                    <a:pt x="56206" y="3655"/>
                    <a:pt x="57592" y="3844"/>
                  </a:cubicBezTo>
                  <a:lnTo>
                    <a:pt x="61625" y="4600"/>
                  </a:lnTo>
                  <a:cubicBezTo>
                    <a:pt x="64208" y="5167"/>
                    <a:pt x="66791" y="5734"/>
                    <a:pt x="69186" y="6238"/>
                  </a:cubicBezTo>
                  <a:lnTo>
                    <a:pt x="75991" y="7813"/>
                  </a:lnTo>
                  <a:cubicBezTo>
                    <a:pt x="80150" y="8884"/>
                    <a:pt x="83678" y="9767"/>
                    <a:pt x="86136" y="10397"/>
                  </a:cubicBezTo>
                  <a:lnTo>
                    <a:pt x="89979" y="11405"/>
                  </a:lnTo>
                  <a:cubicBezTo>
                    <a:pt x="89979" y="11405"/>
                    <a:pt x="84560" y="9200"/>
                    <a:pt x="76306" y="6679"/>
                  </a:cubicBezTo>
                  <a:cubicBezTo>
                    <a:pt x="74227" y="6049"/>
                    <a:pt x="71958" y="5356"/>
                    <a:pt x="69564" y="4726"/>
                  </a:cubicBezTo>
                  <a:lnTo>
                    <a:pt x="65846" y="3718"/>
                  </a:lnTo>
                  <a:cubicBezTo>
                    <a:pt x="64586" y="3403"/>
                    <a:pt x="63326" y="3088"/>
                    <a:pt x="62003" y="2836"/>
                  </a:cubicBezTo>
                  <a:cubicBezTo>
                    <a:pt x="59293" y="2205"/>
                    <a:pt x="56584" y="1638"/>
                    <a:pt x="53748" y="1134"/>
                  </a:cubicBezTo>
                  <a:cubicBezTo>
                    <a:pt x="52362" y="945"/>
                    <a:pt x="50913" y="693"/>
                    <a:pt x="49464" y="504"/>
                  </a:cubicBezTo>
                  <a:lnTo>
                    <a:pt x="47321" y="252"/>
                  </a:lnTo>
                  <a:cubicBezTo>
                    <a:pt x="46565" y="189"/>
                    <a:pt x="45872" y="126"/>
                    <a:pt x="45116" y="63"/>
                  </a:cubicBezTo>
                  <a:lnTo>
                    <a:pt x="44045" y="0"/>
                  </a:lnTo>
                  <a:close/>
                </a:path>
              </a:pathLst>
            </a:custGeom>
            <a:solidFill>
              <a:srgbClr val="DBDBD9"/>
            </a:solidFill>
            <a:ln>
              <a:noFill/>
            </a:ln>
          </p:spPr>
          <p:txBody>
            <a:bodyPr spcFirstLastPara="1" wrap="square" lIns="134947" tIns="134947" rIns="134947" bIns="134947" anchor="ctr" anchorCtr="0">
              <a:noAutofit/>
            </a:bodyPr>
            <a:lstStyle/>
            <a:p>
              <a:endParaRPr sz="2657" dirty="0"/>
            </a:p>
          </p:txBody>
        </p:sp>
        <p:sp>
          <p:nvSpPr>
            <p:cNvPr id="1087" name="Google Shape;1087;p32"/>
            <p:cNvSpPr/>
            <p:nvPr/>
          </p:nvSpPr>
          <p:spPr>
            <a:xfrm>
              <a:off x="3137564" y="4075890"/>
              <a:ext cx="1433941" cy="473369"/>
            </a:xfrm>
            <a:custGeom>
              <a:avLst/>
              <a:gdLst/>
              <a:ahLst/>
              <a:cxnLst/>
              <a:rect l="l" t="t" r="r" b="b"/>
              <a:pathLst>
                <a:path w="133204" h="43973" extrusionOk="0">
                  <a:moveTo>
                    <a:pt x="84102" y="1"/>
                  </a:moveTo>
                  <a:cubicBezTo>
                    <a:pt x="81315" y="1"/>
                    <a:pt x="78479" y="194"/>
                    <a:pt x="75612" y="620"/>
                  </a:cubicBezTo>
                  <a:cubicBezTo>
                    <a:pt x="45384" y="5108"/>
                    <a:pt x="14355" y="21987"/>
                    <a:pt x="452" y="21987"/>
                  </a:cubicBezTo>
                  <a:cubicBezTo>
                    <a:pt x="299" y="21987"/>
                    <a:pt x="149" y="21985"/>
                    <a:pt x="0" y="21981"/>
                  </a:cubicBezTo>
                  <a:lnTo>
                    <a:pt x="0" y="21981"/>
                  </a:lnTo>
                  <a:lnTo>
                    <a:pt x="9452" y="43908"/>
                  </a:lnTo>
                  <a:lnTo>
                    <a:pt x="118396" y="35717"/>
                  </a:lnTo>
                  <a:cubicBezTo>
                    <a:pt x="118396" y="35717"/>
                    <a:pt x="121438" y="43973"/>
                    <a:pt x="132942" y="43973"/>
                  </a:cubicBezTo>
                  <a:cubicBezTo>
                    <a:pt x="133029" y="43973"/>
                    <a:pt x="133116" y="43972"/>
                    <a:pt x="133203" y="43971"/>
                  </a:cubicBezTo>
                  <a:lnTo>
                    <a:pt x="133203" y="17948"/>
                  </a:lnTo>
                  <a:cubicBezTo>
                    <a:pt x="133203" y="17948"/>
                    <a:pt x="110963" y="1"/>
                    <a:pt x="84102" y="1"/>
                  </a:cubicBezTo>
                  <a:close/>
                </a:path>
              </a:pathLst>
            </a:custGeom>
            <a:solidFill>
              <a:srgbClr val="ECEEEE"/>
            </a:solidFill>
            <a:ln>
              <a:noFill/>
            </a:ln>
          </p:spPr>
          <p:txBody>
            <a:bodyPr spcFirstLastPara="1" wrap="square" lIns="134947" tIns="134947" rIns="134947" bIns="134947" anchor="ctr" anchorCtr="0">
              <a:noAutofit/>
            </a:bodyPr>
            <a:lstStyle/>
            <a:p>
              <a:endParaRPr sz="2657" dirty="0"/>
            </a:p>
          </p:txBody>
        </p:sp>
        <p:sp>
          <p:nvSpPr>
            <p:cNvPr id="1088" name="Google Shape;1088;p32"/>
            <p:cNvSpPr/>
            <p:nvPr/>
          </p:nvSpPr>
          <p:spPr>
            <a:xfrm>
              <a:off x="3174869" y="4136161"/>
              <a:ext cx="1353158" cy="233611"/>
            </a:xfrm>
            <a:custGeom>
              <a:avLst/>
              <a:gdLst/>
              <a:ahLst/>
              <a:cxnLst/>
              <a:rect l="l" t="t" r="r" b="b"/>
              <a:pathLst>
                <a:path w="137551" h="21701" extrusionOk="0">
                  <a:moveTo>
                    <a:pt x="91931" y="0"/>
                  </a:moveTo>
                  <a:lnTo>
                    <a:pt x="88655" y="252"/>
                  </a:lnTo>
                  <a:lnTo>
                    <a:pt x="87017" y="315"/>
                  </a:lnTo>
                  <a:lnTo>
                    <a:pt x="86198" y="315"/>
                  </a:lnTo>
                  <a:lnTo>
                    <a:pt x="85378" y="441"/>
                  </a:lnTo>
                  <a:lnTo>
                    <a:pt x="83740" y="630"/>
                  </a:lnTo>
                  <a:lnTo>
                    <a:pt x="82102" y="945"/>
                  </a:lnTo>
                  <a:cubicBezTo>
                    <a:pt x="77691" y="1702"/>
                    <a:pt x="73281" y="2710"/>
                    <a:pt x="68996" y="3970"/>
                  </a:cubicBezTo>
                  <a:cubicBezTo>
                    <a:pt x="64648" y="5293"/>
                    <a:pt x="60364" y="6679"/>
                    <a:pt x="56205" y="8129"/>
                  </a:cubicBezTo>
                  <a:cubicBezTo>
                    <a:pt x="52046" y="9578"/>
                    <a:pt x="47951" y="11090"/>
                    <a:pt x="43981" y="12476"/>
                  </a:cubicBezTo>
                  <a:cubicBezTo>
                    <a:pt x="40011" y="13862"/>
                    <a:pt x="36231" y="15186"/>
                    <a:pt x="32576" y="16383"/>
                  </a:cubicBezTo>
                  <a:cubicBezTo>
                    <a:pt x="28922" y="17517"/>
                    <a:pt x="25393" y="18462"/>
                    <a:pt x="22179" y="19218"/>
                  </a:cubicBezTo>
                  <a:cubicBezTo>
                    <a:pt x="17127" y="20542"/>
                    <a:pt x="12017" y="21176"/>
                    <a:pt x="6849" y="21176"/>
                  </a:cubicBezTo>
                  <a:cubicBezTo>
                    <a:pt x="6603" y="21176"/>
                    <a:pt x="6358" y="21174"/>
                    <a:pt x="6112" y="21172"/>
                  </a:cubicBezTo>
                  <a:lnTo>
                    <a:pt x="4726" y="21109"/>
                  </a:lnTo>
                  <a:lnTo>
                    <a:pt x="3529" y="20982"/>
                  </a:lnTo>
                  <a:lnTo>
                    <a:pt x="2457" y="20919"/>
                  </a:lnTo>
                  <a:cubicBezTo>
                    <a:pt x="2142" y="20919"/>
                    <a:pt x="1827" y="20793"/>
                    <a:pt x="1575" y="20793"/>
                  </a:cubicBezTo>
                  <a:lnTo>
                    <a:pt x="0" y="20541"/>
                  </a:lnTo>
                  <a:lnTo>
                    <a:pt x="0" y="20541"/>
                  </a:lnTo>
                  <a:lnTo>
                    <a:pt x="1575" y="20919"/>
                  </a:lnTo>
                  <a:cubicBezTo>
                    <a:pt x="1827" y="20919"/>
                    <a:pt x="2142" y="21046"/>
                    <a:pt x="2457" y="21109"/>
                  </a:cubicBezTo>
                  <a:lnTo>
                    <a:pt x="3529" y="21235"/>
                  </a:lnTo>
                  <a:lnTo>
                    <a:pt x="4726" y="21424"/>
                  </a:lnTo>
                  <a:lnTo>
                    <a:pt x="6112" y="21550"/>
                  </a:lnTo>
                  <a:cubicBezTo>
                    <a:pt x="7395" y="21654"/>
                    <a:pt x="8698" y="21700"/>
                    <a:pt x="10009" y="21700"/>
                  </a:cubicBezTo>
                  <a:cubicBezTo>
                    <a:pt x="11080" y="21700"/>
                    <a:pt x="12156" y="21669"/>
                    <a:pt x="13232" y="21613"/>
                  </a:cubicBezTo>
                  <a:cubicBezTo>
                    <a:pt x="16257" y="21424"/>
                    <a:pt x="19344" y="21046"/>
                    <a:pt x="22369" y="20415"/>
                  </a:cubicBezTo>
                  <a:cubicBezTo>
                    <a:pt x="29867" y="18903"/>
                    <a:pt x="37302" y="16824"/>
                    <a:pt x="44548" y="14240"/>
                  </a:cubicBezTo>
                  <a:lnTo>
                    <a:pt x="56835" y="10082"/>
                  </a:lnTo>
                  <a:cubicBezTo>
                    <a:pt x="60994" y="8633"/>
                    <a:pt x="65215" y="7246"/>
                    <a:pt x="69500" y="6049"/>
                  </a:cubicBezTo>
                  <a:cubicBezTo>
                    <a:pt x="73722" y="4726"/>
                    <a:pt x="78006" y="3718"/>
                    <a:pt x="82417" y="2962"/>
                  </a:cubicBezTo>
                  <a:lnTo>
                    <a:pt x="83992" y="2710"/>
                  </a:lnTo>
                  <a:lnTo>
                    <a:pt x="85567" y="2458"/>
                  </a:lnTo>
                  <a:lnTo>
                    <a:pt x="86387" y="2332"/>
                  </a:lnTo>
                  <a:lnTo>
                    <a:pt x="87143" y="2332"/>
                  </a:lnTo>
                  <a:lnTo>
                    <a:pt x="88718" y="2206"/>
                  </a:lnTo>
                  <a:lnTo>
                    <a:pt x="91868" y="1954"/>
                  </a:lnTo>
                  <a:lnTo>
                    <a:pt x="96594" y="1954"/>
                  </a:lnTo>
                  <a:cubicBezTo>
                    <a:pt x="97098" y="1954"/>
                    <a:pt x="97602" y="2017"/>
                    <a:pt x="98169" y="2080"/>
                  </a:cubicBezTo>
                  <a:lnTo>
                    <a:pt x="101194" y="2269"/>
                  </a:lnTo>
                  <a:cubicBezTo>
                    <a:pt x="101635" y="2269"/>
                    <a:pt x="102139" y="2332"/>
                    <a:pt x="102643" y="2458"/>
                  </a:cubicBezTo>
                  <a:lnTo>
                    <a:pt x="104092" y="2647"/>
                  </a:lnTo>
                  <a:cubicBezTo>
                    <a:pt x="105038" y="2773"/>
                    <a:pt x="106046" y="2836"/>
                    <a:pt x="106991" y="3088"/>
                  </a:cubicBezTo>
                  <a:cubicBezTo>
                    <a:pt x="108818" y="3466"/>
                    <a:pt x="110645" y="3718"/>
                    <a:pt x="112410" y="4222"/>
                  </a:cubicBezTo>
                  <a:lnTo>
                    <a:pt x="114930" y="4915"/>
                  </a:lnTo>
                  <a:lnTo>
                    <a:pt x="117387" y="5734"/>
                  </a:lnTo>
                  <a:cubicBezTo>
                    <a:pt x="120538" y="6742"/>
                    <a:pt x="123436" y="7876"/>
                    <a:pt x="125957" y="8948"/>
                  </a:cubicBezTo>
                  <a:cubicBezTo>
                    <a:pt x="128414" y="9956"/>
                    <a:pt x="130557" y="11090"/>
                    <a:pt x="132258" y="12098"/>
                  </a:cubicBezTo>
                  <a:cubicBezTo>
                    <a:pt x="133896" y="13043"/>
                    <a:pt x="135282" y="13799"/>
                    <a:pt x="136164" y="14366"/>
                  </a:cubicBezTo>
                  <a:cubicBezTo>
                    <a:pt x="137047" y="14934"/>
                    <a:pt x="137551" y="15123"/>
                    <a:pt x="137551" y="15123"/>
                  </a:cubicBezTo>
                  <a:cubicBezTo>
                    <a:pt x="137551" y="15123"/>
                    <a:pt x="137110" y="14745"/>
                    <a:pt x="136290" y="14114"/>
                  </a:cubicBezTo>
                  <a:cubicBezTo>
                    <a:pt x="135849" y="13862"/>
                    <a:pt x="135345" y="13421"/>
                    <a:pt x="134715" y="13043"/>
                  </a:cubicBezTo>
                  <a:lnTo>
                    <a:pt x="133644" y="12350"/>
                  </a:lnTo>
                  <a:lnTo>
                    <a:pt x="132510" y="11594"/>
                  </a:lnTo>
                  <a:cubicBezTo>
                    <a:pt x="130809" y="10523"/>
                    <a:pt x="128729" y="9389"/>
                    <a:pt x="126272" y="8129"/>
                  </a:cubicBezTo>
                  <a:cubicBezTo>
                    <a:pt x="123562" y="6742"/>
                    <a:pt x="120727" y="5545"/>
                    <a:pt x="117829" y="4474"/>
                  </a:cubicBezTo>
                  <a:lnTo>
                    <a:pt x="115371" y="3592"/>
                  </a:lnTo>
                  <a:lnTo>
                    <a:pt x="112788" y="2836"/>
                  </a:lnTo>
                  <a:lnTo>
                    <a:pt x="111465" y="2458"/>
                  </a:lnTo>
                  <a:cubicBezTo>
                    <a:pt x="111023" y="2269"/>
                    <a:pt x="110582" y="2206"/>
                    <a:pt x="110141" y="2080"/>
                  </a:cubicBezTo>
                  <a:lnTo>
                    <a:pt x="107306" y="1449"/>
                  </a:lnTo>
                  <a:cubicBezTo>
                    <a:pt x="106361" y="1197"/>
                    <a:pt x="105353" y="1134"/>
                    <a:pt x="104407" y="945"/>
                  </a:cubicBezTo>
                  <a:lnTo>
                    <a:pt x="102895" y="693"/>
                  </a:lnTo>
                  <a:cubicBezTo>
                    <a:pt x="102391" y="567"/>
                    <a:pt x="101887" y="504"/>
                    <a:pt x="101383" y="504"/>
                  </a:cubicBezTo>
                  <a:lnTo>
                    <a:pt x="98295" y="189"/>
                  </a:lnTo>
                  <a:cubicBezTo>
                    <a:pt x="97791" y="189"/>
                    <a:pt x="97287" y="63"/>
                    <a:pt x="96720" y="63"/>
                  </a:cubicBezTo>
                  <a:lnTo>
                    <a:pt x="95145" y="63"/>
                  </a:lnTo>
                  <a:lnTo>
                    <a:pt x="91931" y="0"/>
                  </a:lnTo>
                  <a:close/>
                </a:path>
              </a:pathLst>
            </a:custGeom>
            <a:solidFill>
              <a:srgbClr val="DBDBD9"/>
            </a:solidFill>
            <a:ln>
              <a:noFill/>
            </a:ln>
          </p:spPr>
          <p:txBody>
            <a:bodyPr spcFirstLastPara="1" wrap="square" lIns="134947" tIns="134947" rIns="134947" bIns="134947" anchor="ctr" anchorCtr="0">
              <a:noAutofit/>
            </a:bodyPr>
            <a:lstStyle/>
            <a:p>
              <a:endParaRPr sz="2657" dirty="0"/>
            </a:p>
          </p:txBody>
        </p:sp>
        <p:sp>
          <p:nvSpPr>
            <p:cNvPr id="1089" name="Google Shape;1089;p32"/>
            <p:cNvSpPr/>
            <p:nvPr/>
          </p:nvSpPr>
          <p:spPr>
            <a:xfrm>
              <a:off x="3206482" y="4236934"/>
              <a:ext cx="1321550" cy="199992"/>
            </a:xfrm>
            <a:custGeom>
              <a:avLst/>
              <a:gdLst/>
              <a:ahLst/>
              <a:cxnLst/>
              <a:rect l="l" t="t" r="r" b="b"/>
              <a:pathLst>
                <a:path w="134338" h="18578" extrusionOk="0">
                  <a:moveTo>
                    <a:pt x="133898" y="11824"/>
                  </a:moveTo>
                  <a:cubicBezTo>
                    <a:pt x="134191" y="12022"/>
                    <a:pt x="134338" y="12127"/>
                    <a:pt x="134338" y="12127"/>
                  </a:cubicBezTo>
                  <a:cubicBezTo>
                    <a:pt x="134338" y="12127"/>
                    <a:pt x="134200" y="12012"/>
                    <a:pt x="133898" y="11824"/>
                  </a:cubicBezTo>
                  <a:close/>
                  <a:moveTo>
                    <a:pt x="91409" y="1"/>
                  </a:moveTo>
                  <a:cubicBezTo>
                    <a:pt x="91232" y="1"/>
                    <a:pt x="91050" y="8"/>
                    <a:pt x="90861" y="29"/>
                  </a:cubicBezTo>
                  <a:lnTo>
                    <a:pt x="89286" y="92"/>
                  </a:lnTo>
                  <a:lnTo>
                    <a:pt x="86135" y="218"/>
                  </a:lnTo>
                  <a:cubicBezTo>
                    <a:pt x="84056" y="344"/>
                    <a:pt x="81913" y="659"/>
                    <a:pt x="79771" y="848"/>
                  </a:cubicBezTo>
                  <a:cubicBezTo>
                    <a:pt x="78700" y="1037"/>
                    <a:pt x="77629" y="1226"/>
                    <a:pt x="76621" y="1352"/>
                  </a:cubicBezTo>
                  <a:lnTo>
                    <a:pt x="73407" y="1982"/>
                  </a:lnTo>
                  <a:cubicBezTo>
                    <a:pt x="71265" y="2423"/>
                    <a:pt x="69122" y="2927"/>
                    <a:pt x="67043" y="3431"/>
                  </a:cubicBezTo>
                  <a:cubicBezTo>
                    <a:pt x="62821" y="4565"/>
                    <a:pt x="58600" y="5826"/>
                    <a:pt x="54567" y="7149"/>
                  </a:cubicBezTo>
                  <a:cubicBezTo>
                    <a:pt x="50471" y="8472"/>
                    <a:pt x="46502" y="9921"/>
                    <a:pt x="42658" y="11181"/>
                  </a:cubicBezTo>
                  <a:cubicBezTo>
                    <a:pt x="38815" y="12505"/>
                    <a:pt x="35097" y="13702"/>
                    <a:pt x="31568" y="14710"/>
                  </a:cubicBezTo>
                  <a:cubicBezTo>
                    <a:pt x="28166" y="15655"/>
                    <a:pt x="24826" y="16474"/>
                    <a:pt x="21361" y="17041"/>
                  </a:cubicBezTo>
                  <a:cubicBezTo>
                    <a:pt x="18462" y="17482"/>
                    <a:pt x="15564" y="17797"/>
                    <a:pt x="12602" y="17797"/>
                  </a:cubicBezTo>
                  <a:cubicBezTo>
                    <a:pt x="10334" y="17797"/>
                    <a:pt x="8066" y="17608"/>
                    <a:pt x="5797" y="17293"/>
                  </a:cubicBezTo>
                  <a:cubicBezTo>
                    <a:pt x="4852" y="17167"/>
                    <a:pt x="4033" y="16978"/>
                    <a:pt x="3277" y="16789"/>
                  </a:cubicBezTo>
                  <a:lnTo>
                    <a:pt x="2332" y="16600"/>
                  </a:lnTo>
                  <a:lnTo>
                    <a:pt x="1513" y="16411"/>
                  </a:lnTo>
                  <a:lnTo>
                    <a:pt x="1" y="16033"/>
                  </a:lnTo>
                  <a:lnTo>
                    <a:pt x="1513" y="16537"/>
                  </a:lnTo>
                  <a:lnTo>
                    <a:pt x="2269" y="16789"/>
                  </a:lnTo>
                  <a:lnTo>
                    <a:pt x="3277" y="17041"/>
                  </a:lnTo>
                  <a:lnTo>
                    <a:pt x="4411" y="17356"/>
                  </a:lnTo>
                  <a:cubicBezTo>
                    <a:pt x="4852" y="17482"/>
                    <a:pt x="5293" y="17545"/>
                    <a:pt x="5734" y="17671"/>
                  </a:cubicBezTo>
                  <a:cubicBezTo>
                    <a:pt x="8003" y="18113"/>
                    <a:pt x="10271" y="18428"/>
                    <a:pt x="12539" y="18491"/>
                  </a:cubicBezTo>
                  <a:cubicBezTo>
                    <a:pt x="13476" y="18549"/>
                    <a:pt x="14406" y="18577"/>
                    <a:pt x="15332" y="18577"/>
                  </a:cubicBezTo>
                  <a:cubicBezTo>
                    <a:pt x="17398" y="18577"/>
                    <a:pt x="19442" y="18437"/>
                    <a:pt x="21487" y="18176"/>
                  </a:cubicBezTo>
                  <a:cubicBezTo>
                    <a:pt x="25015" y="17734"/>
                    <a:pt x="28481" y="17041"/>
                    <a:pt x="31884" y="16159"/>
                  </a:cubicBezTo>
                  <a:cubicBezTo>
                    <a:pt x="35538" y="15277"/>
                    <a:pt x="39319" y="14143"/>
                    <a:pt x="43225" y="12883"/>
                  </a:cubicBezTo>
                  <a:lnTo>
                    <a:pt x="55134" y="9039"/>
                  </a:lnTo>
                  <a:cubicBezTo>
                    <a:pt x="59167" y="7716"/>
                    <a:pt x="63325" y="6519"/>
                    <a:pt x="67484" y="5448"/>
                  </a:cubicBezTo>
                  <a:cubicBezTo>
                    <a:pt x="69563" y="4880"/>
                    <a:pt x="71706" y="4376"/>
                    <a:pt x="73785" y="3935"/>
                  </a:cubicBezTo>
                  <a:lnTo>
                    <a:pt x="76936" y="3305"/>
                  </a:lnTo>
                  <a:cubicBezTo>
                    <a:pt x="78007" y="3116"/>
                    <a:pt x="79078" y="2927"/>
                    <a:pt x="80086" y="2801"/>
                  </a:cubicBezTo>
                  <a:lnTo>
                    <a:pt x="83237" y="2423"/>
                  </a:lnTo>
                  <a:lnTo>
                    <a:pt x="84812" y="2234"/>
                  </a:lnTo>
                  <a:lnTo>
                    <a:pt x="85631" y="2108"/>
                  </a:lnTo>
                  <a:lnTo>
                    <a:pt x="86387" y="2045"/>
                  </a:lnTo>
                  <a:lnTo>
                    <a:pt x="89475" y="1919"/>
                  </a:lnTo>
                  <a:lnTo>
                    <a:pt x="90987" y="1793"/>
                  </a:lnTo>
                  <a:lnTo>
                    <a:pt x="92499" y="1793"/>
                  </a:lnTo>
                  <a:cubicBezTo>
                    <a:pt x="94515" y="1793"/>
                    <a:pt x="96532" y="1793"/>
                    <a:pt x="98422" y="1982"/>
                  </a:cubicBezTo>
                  <a:lnTo>
                    <a:pt x="101320" y="2171"/>
                  </a:lnTo>
                  <a:cubicBezTo>
                    <a:pt x="102266" y="2297"/>
                    <a:pt x="103148" y="2423"/>
                    <a:pt x="104093" y="2486"/>
                  </a:cubicBezTo>
                  <a:cubicBezTo>
                    <a:pt x="105038" y="2612"/>
                    <a:pt x="105920" y="2738"/>
                    <a:pt x="106802" y="2864"/>
                  </a:cubicBezTo>
                  <a:lnTo>
                    <a:pt x="109386" y="3368"/>
                  </a:lnTo>
                  <a:lnTo>
                    <a:pt x="110709" y="3557"/>
                  </a:lnTo>
                  <a:lnTo>
                    <a:pt x="111906" y="3872"/>
                  </a:lnTo>
                  <a:lnTo>
                    <a:pt x="114364" y="4439"/>
                  </a:lnTo>
                  <a:cubicBezTo>
                    <a:pt x="115939" y="4817"/>
                    <a:pt x="117388" y="5259"/>
                    <a:pt x="118837" y="5637"/>
                  </a:cubicBezTo>
                  <a:cubicBezTo>
                    <a:pt x="120223" y="6015"/>
                    <a:pt x="121547" y="6519"/>
                    <a:pt x="122807" y="6960"/>
                  </a:cubicBezTo>
                  <a:cubicBezTo>
                    <a:pt x="125264" y="7842"/>
                    <a:pt x="127407" y="8661"/>
                    <a:pt x="129108" y="9480"/>
                  </a:cubicBezTo>
                  <a:cubicBezTo>
                    <a:pt x="130872" y="10236"/>
                    <a:pt x="132195" y="10866"/>
                    <a:pt x="133077" y="11370"/>
                  </a:cubicBezTo>
                  <a:cubicBezTo>
                    <a:pt x="133428" y="11546"/>
                    <a:pt x="133699" y="11701"/>
                    <a:pt x="133898" y="11824"/>
                  </a:cubicBezTo>
                  <a:lnTo>
                    <a:pt x="133898" y="11824"/>
                  </a:lnTo>
                  <a:cubicBezTo>
                    <a:pt x="133682" y="11679"/>
                    <a:pt x="133388" y="11485"/>
                    <a:pt x="133014" y="11244"/>
                  </a:cubicBezTo>
                  <a:cubicBezTo>
                    <a:pt x="132573" y="10992"/>
                    <a:pt x="132069" y="10677"/>
                    <a:pt x="131439" y="10299"/>
                  </a:cubicBezTo>
                  <a:cubicBezTo>
                    <a:pt x="130872" y="9921"/>
                    <a:pt x="130053" y="9543"/>
                    <a:pt x="129234" y="9102"/>
                  </a:cubicBezTo>
                  <a:cubicBezTo>
                    <a:pt x="127533" y="8220"/>
                    <a:pt x="125453" y="7275"/>
                    <a:pt x="122996" y="6204"/>
                  </a:cubicBezTo>
                  <a:cubicBezTo>
                    <a:pt x="121736" y="5700"/>
                    <a:pt x="120412" y="5259"/>
                    <a:pt x="119026" y="4691"/>
                  </a:cubicBezTo>
                  <a:cubicBezTo>
                    <a:pt x="117640" y="4187"/>
                    <a:pt x="116128" y="3746"/>
                    <a:pt x="114553" y="3305"/>
                  </a:cubicBezTo>
                  <a:lnTo>
                    <a:pt x="112158" y="2612"/>
                  </a:lnTo>
                  <a:lnTo>
                    <a:pt x="110898" y="2297"/>
                  </a:lnTo>
                  <a:lnTo>
                    <a:pt x="109638" y="1982"/>
                  </a:lnTo>
                  <a:lnTo>
                    <a:pt x="106991" y="1478"/>
                  </a:lnTo>
                  <a:cubicBezTo>
                    <a:pt x="106109" y="1226"/>
                    <a:pt x="105164" y="1163"/>
                    <a:pt x="104219" y="974"/>
                  </a:cubicBezTo>
                  <a:cubicBezTo>
                    <a:pt x="103337" y="848"/>
                    <a:pt x="102392" y="722"/>
                    <a:pt x="101383" y="596"/>
                  </a:cubicBezTo>
                  <a:lnTo>
                    <a:pt x="98485" y="281"/>
                  </a:lnTo>
                  <a:cubicBezTo>
                    <a:pt x="96532" y="29"/>
                    <a:pt x="94515" y="92"/>
                    <a:pt x="92436" y="29"/>
                  </a:cubicBezTo>
                  <a:cubicBezTo>
                    <a:pt x="92100" y="29"/>
                    <a:pt x="91764" y="1"/>
                    <a:pt x="91409" y="1"/>
                  </a:cubicBezTo>
                  <a:close/>
                </a:path>
              </a:pathLst>
            </a:custGeom>
            <a:solidFill>
              <a:srgbClr val="DBDBD9"/>
            </a:solidFill>
            <a:ln>
              <a:noFill/>
            </a:ln>
          </p:spPr>
          <p:txBody>
            <a:bodyPr spcFirstLastPara="1" wrap="square" lIns="134947" tIns="134947" rIns="134947" bIns="134947" anchor="ctr" anchorCtr="0">
              <a:noAutofit/>
            </a:bodyPr>
            <a:lstStyle/>
            <a:p>
              <a:endParaRPr sz="2657" dirty="0"/>
            </a:p>
          </p:txBody>
        </p:sp>
        <p:sp>
          <p:nvSpPr>
            <p:cNvPr id="1090" name="Google Shape;1090;p32"/>
            <p:cNvSpPr/>
            <p:nvPr/>
          </p:nvSpPr>
          <p:spPr>
            <a:xfrm>
              <a:off x="3559511" y="4335608"/>
              <a:ext cx="968624" cy="122775"/>
            </a:xfrm>
            <a:custGeom>
              <a:avLst/>
              <a:gdLst/>
              <a:ahLst/>
              <a:cxnLst/>
              <a:rect l="l" t="t" r="r" b="b"/>
              <a:pathLst>
                <a:path w="89979" h="11405" extrusionOk="0">
                  <a:moveTo>
                    <a:pt x="45935" y="0"/>
                  </a:moveTo>
                  <a:lnTo>
                    <a:pt x="44864" y="63"/>
                  </a:lnTo>
                  <a:cubicBezTo>
                    <a:pt x="44107" y="126"/>
                    <a:pt x="43414" y="189"/>
                    <a:pt x="42658" y="252"/>
                  </a:cubicBezTo>
                  <a:lnTo>
                    <a:pt x="40516" y="504"/>
                  </a:lnTo>
                  <a:cubicBezTo>
                    <a:pt x="39067" y="693"/>
                    <a:pt x="37617" y="945"/>
                    <a:pt x="36231" y="1134"/>
                  </a:cubicBezTo>
                  <a:cubicBezTo>
                    <a:pt x="33396" y="1638"/>
                    <a:pt x="30623" y="2205"/>
                    <a:pt x="27977" y="2836"/>
                  </a:cubicBezTo>
                  <a:cubicBezTo>
                    <a:pt x="26654" y="3088"/>
                    <a:pt x="25393" y="3403"/>
                    <a:pt x="24133" y="3718"/>
                  </a:cubicBezTo>
                  <a:lnTo>
                    <a:pt x="20416" y="4726"/>
                  </a:lnTo>
                  <a:cubicBezTo>
                    <a:pt x="18021" y="5356"/>
                    <a:pt x="15753" y="6049"/>
                    <a:pt x="13674" y="6679"/>
                  </a:cubicBezTo>
                  <a:cubicBezTo>
                    <a:pt x="5419" y="9200"/>
                    <a:pt x="0" y="11405"/>
                    <a:pt x="0" y="11405"/>
                  </a:cubicBezTo>
                  <a:lnTo>
                    <a:pt x="3844" y="10397"/>
                  </a:lnTo>
                  <a:cubicBezTo>
                    <a:pt x="6301" y="9767"/>
                    <a:pt x="9830" y="8884"/>
                    <a:pt x="13989" y="7813"/>
                  </a:cubicBezTo>
                  <a:lnTo>
                    <a:pt x="20794" y="6238"/>
                  </a:lnTo>
                  <a:cubicBezTo>
                    <a:pt x="23188" y="5734"/>
                    <a:pt x="25772" y="5167"/>
                    <a:pt x="28355" y="4600"/>
                  </a:cubicBezTo>
                  <a:lnTo>
                    <a:pt x="32388" y="3844"/>
                  </a:lnTo>
                  <a:cubicBezTo>
                    <a:pt x="33774" y="3655"/>
                    <a:pt x="35160" y="3340"/>
                    <a:pt x="36546" y="3151"/>
                  </a:cubicBezTo>
                  <a:cubicBezTo>
                    <a:pt x="37932" y="2962"/>
                    <a:pt x="39319" y="2710"/>
                    <a:pt x="40768" y="2584"/>
                  </a:cubicBezTo>
                  <a:lnTo>
                    <a:pt x="42847" y="2331"/>
                  </a:lnTo>
                  <a:cubicBezTo>
                    <a:pt x="43540" y="2268"/>
                    <a:pt x="44296" y="2205"/>
                    <a:pt x="44990" y="2142"/>
                  </a:cubicBezTo>
                  <a:lnTo>
                    <a:pt x="46061" y="2079"/>
                  </a:lnTo>
                  <a:lnTo>
                    <a:pt x="49211" y="2079"/>
                  </a:lnTo>
                  <a:cubicBezTo>
                    <a:pt x="49904" y="2079"/>
                    <a:pt x="50660" y="2079"/>
                    <a:pt x="51354" y="2142"/>
                  </a:cubicBezTo>
                  <a:lnTo>
                    <a:pt x="53433" y="2268"/>
                  </a:lnTo>
                  <a:cubicBezTo>
                    <a:pt x="54819" y="2394"/>
                    <a:pt x="56205" y="2457"/>
                    <a:pt x="57592" y="2647"/>
                  </a:cubicBezTo>
                  <a:cubicBezTo>
                    <a:pt x="58978" y="2836"/>
                    <a:pt x="60301" y="2962"/>
                    <a:pt x="61624" y="3214"/>
                  </a:cubicBezTo>
                  <a:cubicBezTo>
                    <a:pt x="62947" y="3403"/>
                    <a:pt x="64271" y="3592"/>
                    <a:pt x="65531" y="3844"/>
                  </a:cubicBezTo>
                  <a:cubicBezTo>
                    <a:pt x="66791" y="4096"/>
                    <a:pt x="68051" y="4285"/>
                    <a:pt x="69248" y="4537"/>
                  </a:cubicBezTo>
                  <a:cubicBezTo>
                    <a:pt x="70446" y="4852"/>
                    <a:pt x="71643" y="5041"/>
                    <a:pt x="72777" y="5293"/>
                  </a:cubicBezTo>
                  <a:cubicBezTo>
                    <a:pt x="73911" y="5545"/>
                    <a:pt x="74982" y="5797"/>
                    <a:pt x="76053" y="6112"/>
                  </a:cubicBezTo>
                  <a:cubicBezTo>
                    <a:pt x="78133" y="6616"/>
                    <a:pt x="80086" y="7057"/>
                    <a:pt x="81787" y="7498"/>
                  </a:cubicBezTo>
                  <a:lnTo>
                    <a:pt x="86135" y="8695"/>
                  </a:lnTo>
                  <a:cubicBezTo>
                    <a:pt x="88592" y="9263"/>
                    <a:pt x="89979" y="9704"/>
                    <a:pt x="89979" y="9704"/>
                  </a:cubicBezTo>
                  <a:cubicBezTo>
                    <a:pt x="89979" y="9704"/>
                    <a:pt x="88655" y="9137"/>
                    <a:pt x="86261" y="8191"/>
                  </a:cubicBezTo>
                  <a:cubicBezTo>
                    <a:pt x="85127" y="7750"/>
                    <a:pt x="83678" y="7246"/>
                    <a:pt x="81976" y="6679"/>
                  </a:cubicBezTo>
                  <a:cubicBezTo>
                    <a:pt x="80338" y="6112"/>
                    <a:pt x="78448" y="5482"/>
                    <a:pt x="76369" y="4852"/>
                  </a:cubicBezTo>
                  <a:cubicBezTo>
                    <a:pt x="74289" y="4285"/>
                    <a:pt x="72021" y="3592"/>
                    <a:pt x="69626" y="3025"/>
                  </a:cubicBezTo>
                  <a:cubicBezTo>
                    <a:pt x="67169" y="2457"/>
                    <a:pt x="64586" y="1827"/>
                    <a:pt x="61939" y="1386"/>
                  </a:cubicBezTo>
                  <a:cubicBezTo>
                    <a:pt x="59230" y="882"/>
                    <a:pt x="56394" y="441"/>
                    <a:pt x="53622" y="189"/>
                  </a:cubicBezTo>
                  <a:lnTo>
                    <a:pt x="51417" y="63"/>
                  </a:lnTo>
                  <a:cubicBezTo>
                    <a:pt x="50723" y="63"/>
                    <a:pt x="49967" y="0"/>
                    <a:pt x="49274" y="0"/>
                  </a:cubicBezTo>
                  <a:close/>
                </a:path>
              </a:pathLst>
            </a:custGeom>
            <a:solidFill>
              <a:srgbClr val="DBDBD9"/>
            </a:solidFill>
            <a:ln>
              <a:noFill/>
            </a:ln>
          </p:spPr>
          <p:txBody>
            <a:bodyPr spcFirstLastPara="1" wrap="square" lIns="134947" tIns="134947" rIns="134947" bIns="134947" anchor="ctr" anchorCtr="0">
              <a:noAutofit/>
            </a:bodyPr>
            <a:lstStyle/>
            <a:p>
              <a:endParaRPr sz="2657" dirty="0"/>
            </a:p>
          </p:txBody>
        </p:sp>
        <p:sp>
          <p:nvSpPr>
            <p:cNvPr id="1091" name="Google Shape;1091;p32"/>
            <p:cNvSpPr/>
            <p:nvPr/>
          </p:nvSpPr>
          <p:spPr>
            <a:xfrm>
              <a:off x="3105675" y="4429900"/>
              <a:ext cx="2932311" cy="219100"/>
            </a:xfrm>
            <a:custGeom>
              <a:avLst/>
              <a:gdLst/>
              <a:ahLst/>
              <a:cxnLst/>
              <a:rect l="l" t="t" r="r" b="b"/>
              <a:pathLst>
                <a:path w="272393" h="20353" extrusionOk="0">
                  <a:moveTo>
                    <a:pt x="121610" y="0"/>
                  </a:moveTo>
                  <a:lnTo>
                    <a:pt x="1" y="12035"/>
                  </a:lnTo>
                  <a:lnTo>
                    <a:pt x="1" y="16824"/>
                  </a:lnTo>
                  <a:lnTo>
                    <a:pt x="118207" y="4789"/>
                  </a:lnTo>
                  <a:cubicBezTo>
                    <a:pt x="119783" y="7814"/>
                    <a:pt x="124319" y="13485"/>
                    <a:pt x="136165" y="13485"/>
                  </a:cubicBezTo>
                  <a:cubicBezTo>
                    <a:pt x="148074" y="13485"/>
                    <a:pt x="152611" y="7814"/>
                    <a:pt x="154123" y="4789"/>
                  </a:cubicBezTo>
                  <a:lnTo>
                    <a:pt x="272393" y="20353"/>
                  </a:lnTo>
                  <a:lnTo>
                    <a:pt x="272393" y="15564"/>
                  </a:lnTo>
                  <a:lnTo>
                    <a:pt x="150721" y="0"/>
                  </a:lnTo>
                  <a:lnTo>
                    <a:pt x="150280" y="1828"/>
                  </a:lnTo>
                  <a:cubicBezTo>
                    <a:pt x="150217" y="2017"/>
                    <a:pt x="148074" y="8696"/>
                    <a:pt x="136165" y="8696"/>
                  </a:cubicBezTo>
                  <a:cubicBezTo>
                    <a:pt x="124256" y="8696"/>
                    <a:pt x="122177" y="2017"/>
                    <a:pt x="122114" y="1828"/>
                  </a:cubicBezTo>
                  <a:lnTo>
                    <a:pt x="121610" y="0"/>
                  </a:lnTo>
                  <a:close/>
                </a:path>
              </a:pathLst>
            </a:custGeom>
            <a:solidFill>
              <a:schemeClr val="lt2"/>
            </a:solidFill>
            <a:ln>
              <a:noFill/>
            </a:ln>
          </p:spPr>
          <p:txBody>
            <a:bodyPr spcFirstLastPara="1" wrap="square" lIns="134947" tIns="134947" rIns="134947" bIns="134947" anchor="ctr" anchorCtr="0">
              <a:noAutofit/>
            </a:bodyPr>
            <a:lstStyle/>
            <a:p>
              <a:endParaRPr sz="2657" dirty="0"/>
            </a:p>
          </p:txBody>
        </p:sp>
        <p:sp>
          <p:nvSpPr>
            <p:cNvPr id="1092" name="Google Shape;1092;p32"/>
            <p:cNvSpPr/>
            <p:nvPr/>
          </p:nvSpPr>
          <p:spPr>
            <a:xfrm>
              <a:off x="4586569" y="3898170"/>
              <a:ext cx="1353225" cy="379606"/>
            </a:xfrm>
            <a:custGeom>
              <a:avLst/>
              <a:gdLst/>
              <a:ahLst/>
              <a:cxnLst/>
              <a:rect l="l" t="t" r="r" b="b"/>
              <a:pathLst>
                <a:path w="125706" h="35263" extrusionOk="0">
                  <a:moveTo>
                    <a:pt x="76846" y="1"/>
                  </a:moveTo>
                  <a:cubicBezTo>
                    <a:pt x="69540" y="1"/>
                    <a:pt x="61816" y="453"/>
                    <a:pt x="53937" y="1627"/>
                  </a:cubicBezTo>
                  <a:cubicBezTo>
                    <a:pt x="17517" y="6983"/>
                    <a:pt x="1" y="35211"/>
                    <a:pt x="1" y="35211"/>
                  </a:cubicBezTo>
                  <a:cubicBezTo>
                    <a:pt x="1" y="35211"/>
                    <a:pt x="103" y="35262"/>
                    <a:pt x="343" y="35262"/>
                  </a:cubicBezTo>
                  <a:cubicBezTo>
                    <a:pt x="986" y="35262"/>
                    <a:pt x="2619" y="34895"/>
                    <a:pt x="5923" y="32187"/>
                  </a:cubicBezTo>
                  <a:cubicBezTo>
                    <a:pt x="14871" y="24878"/>
                    <a:pt x="32829" y="11079"/>
                    <a:pt x="53937" y="8117"/>
                  </a:cubicBezTo>
                  <a:cubicBezTo>
                    <a:pt x="59315" y="7351"/>
                    <a:pt x="65134" y="7043"/>
                    <a:pt x="71014" y="7043"/>
                  </a:cubicBezTo>
                  <a:cubicBezTo>
                    <a:pt x="95105" y="7043"/>
                    <a:pt x="120223" y="12213"/>
                    <a:pt x="120223" y="12213"/>
                  </a:cubicBezTo>
                  <a:lnTo>
                    <a:pt x="125705" y="5030"/>
                  </a:lnTo>
                  <a:cubicBezTo>
                    <a:pt x="119784" y="4741"/>
                    <a:pt x="100509" y="1"/>
                    <a:pt x="76846" y="1"/>
                  </a:cubicBezTo>
                  <a:close/>
                </a:path>
              </a:pathLst>
            </a:custGeom>
            <a:solidFill>
              <a:srgbClr val="ECEEEE"/>
            </a:solidFill>
            <a:ln>
              <a:noFill/>
            </a:ln>
          </p:spPr>
          <p:txBody>
            <a:bodyPr spcFirstLastPara="1" wrap="square" lIns="134947" tIns="134947" rIns="134947" bIns="134947" anchor="ctr" anchorCtr="0">
              <a:noAutofit/>
            </a:bodyPr>
            <a:lstStyle/>
            <a:p>
              <a:endParaRPr sz="2657" dirty="0"/>
            </a:p>
          </p:txBody>
        </p:sp>
        <p:sp>
          <p:nvSpPr>
            <p:cNvPr id="1093" name="Google Shape;1093;p32"/>
            <p:cNvSpPr/>
            <p:nvPr/>
          </p:nvSpPr>
          <p:spPr>
            <a:xfrm>
              <a:off x="4583856" y="3438100"/>
              <a:ext cx="1096146" cy="857378"/>
            </a:xfrm>
            <a:custGeom>
              <a:avLst/>
              <a:gdLst/>
              <a:ahLst/>
              <a:cxnLst/>
              <a:rect l="l" t="t" r="r" b="b"/>
              <a:pathLst>
                <a:path w="101825" h="79645" extrusionOk="0">
                  <a:moveTo>
                    <a:pt x="101825" y="0"/>
                  </a:moveTo>
                  <a:cubicBezTo>
                    <a:pt x="94641" y="2836"/>
                    <a:pt x="63514" y="8318"/>
                    <a:pt x="35160" y="26653"/>
                  </a:cubicBezTo>
                  <a:cubicBezTo>
                    <a:pt x="4285" y="46690"/>
                    <a:pt x="0" y="79645"/>
                    <a:pt x="0" y="79645"/>
                  </a:cubicBezTo>
                  <a:cubicBezTo>
                    <a:pt x="0" y="79645"/>
                    <a:pt x="1" y="79645"/>
                    <a:pt x="3" y="79645"/>
                  </a:cubicBezTo>
                  <a:cubicBezTo>
                    <a:pt x="74" y="79645"/>
                    <a:pt x="1636" y="79584"/>
                    <a:pt x="4159" y="74415"/>
                  </a:cubicBezTo>
                  <a:cubicBezTo>
                    <a:pt x="9263" y="64081"/>
                    <a:pt x="19912" y="44107"/>
                    <a:pt x="37869" y="32576"/>
                  </a:cubicBezTo>
                  <a:cubicBezTo>
                    <a:pt x="61183" y="17643"/>
                    <a:pt x="99808" y="8759"/>
                    <a:pt x="99808" y="8759"/>
                  </a:cubicBezTo>
                  <a:lnTo>
                    <a:pt x="101825" y="0"/>
                  </a:lnTo>
                  <a:close/>
                </a:path>
              </a:pathLst>
            </a:custGeom>
            <a:solidFill>
              <a:srgbClr val="ECEEEE"/>
            </a:solidFill>
            <a:ln>
              <a:noFill/>
            </a:ln>
          </p:spPr>
          <p:txBody>
            <a:bodyPr spcFirstLastPara="1" wrap="square" lIns="134947" tIns="134947" rIns="134947" bIns="134947" anchor="ctr" anchorCtr="0">
              <a:noAutofit/>
            </a:bodyPr>
            <a:lstStyle/>
            <a:p>
              <a:endParaRPr sz="2657" dirty="0"/>
            </a:p>
          </p:txBody>
        </p:sp>
        <p:sp>
          <p:nvSpPr>
            <p:cNvPr id="1094" name="Google Shape;1094;p32"/>
            <p:cNvSpPr/>
            <p:nvPr/>
          </p:nvSpPr>
          <p:spPr>
            <a:xfrm>
              <a:off x="4488887" y="3074486"/>
              <a:ext cx="775984" cy="1227049"/>
            </a:xfrm>
            <a:custGeom>
              <a:avLst/>
              <a:gdLst/>
              <a:ahLst/>
              <a:cxnLst/>
              <a:rect l="l" t="t" r="r" b="b"/>
              <a:pathLst>
                <a:path w="72084" h="113985" extrusionOk="0">
                  <a:moveTo>
                    <a:pt x="70382" y="0"/>
                  </a:moveTo>
                  <a:cubicBezTo>
                    <a:pt x="64963" y="5545"/>
                    <a:pt x="38625" y="23062"/>
                    <a:pt x="20163" y="51353"/>
                  </a:cubicBezTo>
                  <a:cubicBezTo>
                    <a:pt x="0" y="82165"/>
                    <a:pt x="9389" y="113985"/>
                    <a:pt x="9389" y="113985"/>
                  </a:cubicBezTo>
                  <a:cubicBezTo>
                    <a:pt x="9389" y="113985"/>
                    <a:pt x="10838" y="113418"/>
                    <a:pt x="11090" y="107558"/>
                  </a:cubicBezTo>
                  <a:cubicBezTo>
                    <a:pt x="11594" y="96027"/>
                    <a:pt x="13169" y="73469"/>
                    <a:pt x="25015" y="55638"/>
                  </a:cubicBezTo>
                  <a:cubicBezTo>
                    <a:pt x="40263" y="32639"/>
                    <a:pt x="72083" y="8884"/>
                    <a:pt x="72083" y="8884"/>
                  </a:cubicBezTo>
                  <a:lnTo>
                    <a:pt x="70382" y="0"/>
                  </a:lnTo>
                  <a:close/>
                </a:path>
              </a:pathLst>
            </a:custGeom>
            <a:solidFill>
              <a:srgbClr val="ECEEEE"/>
            </a:solidFill>
            <a:ln>
              <a:noFill/>
            </a:ln>
          </p:spPr>
          <p:txBody>
            <a:bodyPr spcFirstLastPara="1" wrap="square" lIns="134947" tIns="134947" rIns="134947" bIns="134947" anchor="ctr" anchorCtr="0">
              <a:noAutofit/>
            </a:bodyPr>
            <a:lstStyle/>
            <a:p>
              <a:endParaRPr sz="2657" dirty="0"/>
            </a:p>
          </p:txBody>
        </p:sp>
        <p:sp>
          <p:nvSpPr>
            <p:cNvPr id="1095" name="Google Shape;1095;p32"/>
            <p:cNvSpPr/>
            <p:nvPr/>
          </p:nvSpPr>
          <p:spPr>
            <a:xfrm>
              <a:off x="3204045" y="3898170"/>
              <a:ext cx="1353225" cy="379606"/>
            </a:xfrm>
            <a:custGeom>
              <a:avLst/>
              <a:gdLst/>
              <a:ahLst/>
              <a:cxnLst/>
              <a:rect l="l" t="t" r="r" b="b"/>
              <a:pathLst>
                <a:path w="125706" h="35263" extrusionOk="0">
                  <a:moveTo>
                    <a:pt x="48797" y="1"/>
                  </a:moveTo>
                  <a:cubicBezTo>
                    <a:pt x="25138" y="1"/>
                    <a:pt x="5874" y="4741"/>
                    <a:pt x="0" y="5030"/>
                  </a:cubicBezTo>
                  <a:lnTo>
                    <a:pt x="5482" y="12213"/>
                  </a:lnTo>
                  <a:cubicBezTo>
                    <a:pt x="5482" y="12213"/>
                    <a:pt x="30600" y="7043"/>
                    <a:pt x="54658" y="7043"/>
                  </a:cubicBezTo>
                  <a:cubicBezTo>
                    <a:pt x="60531" y="7043"/>
                    <a:pt x="66340" y="7351"/>
                    <a:pt x="71706" y="8117"/>
                  </a:cubicBezTo>
                  <a:cubicBezTo>
                    <a:pt x="92877" y="11079"/>
                    <a:pt x="110835" y="24878"/>
                    <a:pt x="119782" y="32187"/>
                  </a:cubicBezTo>
                  <a:cubicBezTo>
                    <a:pt x="123087" y="34895"/>
                    <a:pt x="124720" y="35262"/>
                    <a:pt x="125363" y="35262"/>
                  </a:cubicBezTo>
                  <a:cubicBezTo>
                    <a:pt x="125603" y="35262"/>
                    <a:pt x="125705" y="35211"/>
                    <a:pt x="125705" y="35211"/>
                  </a:cubicBezTo>
                  <a:cubicBezTo>
                    <a:pt x="125705" y="35211"/>
                    <a:pt x="108125" y="6983"/>
                    <a:pt x="71706" y="1627"/>
                  </a:cubicBezTo>
                  <a:cubicBezTo>
                    <a:pt x="63827" y="453"/>
                    <a:pt x="56102" y="1"/>
                    <a:pt x="48797" y="1"/>
                  </a:cubicBezTo>
                  <a:close/>
                </a:path>
              </a:pathLst>
            </a:custGeom>
            <a:solidFill>
              <a:srgbClr val="ECEEEE"/>
            </a:solidFill>
            <a:ln>
              <a:noFill/>
            </a:ln>
          </p:spPr>
          <p:txBody>
            <a:bodyPr spcFirstLastPara="1" wrap="square" lIns="134947" tIns="134947" rIns="134947" bIns="134947" anchor="ctr" anchorCtr="0">
              <a:noAutofit/>
            </a:bodyPr>
            <a:lstStyle/>
            <a:p>
              <a:endParaRPr sz="2657" dirty="0"/>
            </a:p>
          </p:txBody>
        </p:sp>
        <p:sp>
          <p:nvSpPr>
            <p:cNvPr id="1096" name="Google Shape;1096;p32"/>
            <p:cNvSpPr/>
            <p:nvPr/>
          </p:nvSpPr>
          <p:spPr>
            <a:xfrm>
              <a:off x="3463186" y="3438100"/>
              <a:ext cx="1096146" cy="857378"/>
            </a:xfrm>
            <a:custGeom>
              <a:avLst/>
              <a:gdLst/>
              <a:ahLst/>
              <a:cxnLst/>
              <a:rect l="l" t="t" r="r" b="b"/>
              <a:pathLst>
                <a:path w="101825" h="79645" extrusionOk="0">
                  <a:moveTo>
                    <a:pt x="0" y="0"/>
                  </a:moveTo>
                  <a:lnTo>
                    <a:pt x="2016" y="8759"/>
                  </a:lnTo>
                  <a:cubicBezTo>
                    <a:pt x="2016" y="8759"/>
                    <a:pt x="40704" y="17643"/>
                    <a:pt x="64018" y="32576"/>
                  </a:cubicBezTo>
                  <a:cubicBezTo>
                    <a:pt x="81976" y="44107"/>
                    <a:pt x="92562" y="64081"/>
                    <a:pt x="97665" y="74415"/>
                  </a:cubicBezTo>
                  <a:cubicBezTo>
                    <a:pt x="100189" y="79584"/>
                    <a:pt x="101750" y="79645"/>
                    <a:pt x="101822" y="79645"/>
                  </a:cubicBezTo>
                  <a:cubicBezTo>
                    <a:pt x="101823" y="79645"/>
                    <a:pt x="101824" y="79645"/>
                    <a:pt x="101824" y="79645"/>
                  </a:cubicBezTo>
                  <a:cubicBezTo>
                    <a:pt x="101824" y="79645"/>
                    <a:pt x="97602" y="46690"/>
                    <a:pt x="66665" y="26653"/>
                  </a:cubicBezTo>
                  <a:cubicBezTo>
                    <a:pt x="38310" y="8318"/>
                    <a:pt x="7183" y="2836"/>
                    <a:pt x="0" y="0"/>
                  </a:cubicBezTo>
                  <a:close/>
                </a:path>
              </a:pathLst>
            </a:custGeom>
            <a:solidFill>
              <a:srgbClr val="ECEEEE"/>
            </a:solidFill>
            <a:ln>
              <a:noFill/>
            </a:ln>
          </p:spPr>
          <p:txBody>
            <a:bodyPr spcFirstLastPara="1" wrap="square" lIns="134947" tIns="134947" rIns="134947" bIns="134947" anchor="ctr" anchorCtr="0">
              <a:noAutofit/>
            </a:bodyPr>
            <a:lstStyle/>
            <a:p>
              <a:endParaRPr sz="2657" dirty="0"/>
            </a:p>
          </p:txBody>
        </p:sp>
        <p:sp>
          <p:nvSpPr>
            <p:cNvPr id="1097" name="Google Shape;1097;p32"/>
            <p:cNvSpPr/>
            <p:nvPr/>
          </p:nvSpPr>
          <p:spPr>
            <a:xfrm>
              <a:off x="3878350" y="3074486"/>
              <a:ext cx="776662" cy="1227049"/>
            </a:xfrm>
            <a:custGeom>
              <a:avLst/>
              <a:gdLst/>
              <a:ahLst/>
              <a:cxnLst/>
              <a:rect l="l" t="t" r="r" b="b"/>
              <a:pathLst>
                <a:path w="72147" h="113985" extrusionOk="0">
                  <a:moveTo>
                    <a:pt x="1764" y="0"/>
                  </a:moveTo>
                  <a:lnTo>
                    <a:pt x="0" y="8884"/>
                  </a:lnTo>
                  <a:cubicBezTo>
                    <a:pt x="0" y="8884"/>
                    <a:pt x="31820" y="32639"/>
                    <a:pt x="47132" y="55638"/>
                  </a:cubicBezTo>
                  <a:cubicBezTo>
                    <a:pt x="58914" y="73469"/>
                    <a:pt x="60490" y="96027"/>
                    <a:pt x="60994" y="107558"/>
                  </a:cubicBezTo>
                  <a:cubicBezTo>
                    <a:pt x="61246" y="113418"/>
                    <a:pt x="62695" y="113985"/>
                    <a:pt x="62695" y="113985"/>
                  </a:cubicBezTo>
                  <a:cubicBezTo>
                    <a:pt x="62695" y="113985"/>
                    <a:pt x="72147" y="82165"/>
                    <a:pt x="51983" y="51353"/>
                  </a:cubicBezTo>
                  <a:cubicBezTo>
                    <a:pt x="33458" y="23062"/>
                    <a:pt x="7183" y="5545"/>
                    <a:pt x="1764" y="0"/>
                  </a:cubicBezTo>
                  <a:close/>
                </a:path>
              </a:pathLst>
            </a:custGeom>
            <a:solidFill>
              <a:srgbClr val="ECEEEE"/>
            </a:solidFill>
            <a:ln>
              <a:noFill/>
            </a:ln>
          </p:spPr>
          <p:txBody>
            <a:bodyPr spcFirstLastPara="1" wrap="square" lIns="134947" tIns="134947" rIns="134947" bIns="134947" anchor="ctr" anchorCtr="0">
              <a:noAutofit/>
            </a:bodyPr>
            <a:lstStyle/>
            <a:p>
              <a:endParaRPr sz="2657" dirty="0"/>
            </a:p>
          </p:txBody>
        </p:sp>
      </p:grpSp>
      <p:grpSp>
        <p:nvGrpSpPr>
          <p:cNvPr id="3" name="Google Shape;1098;p32"/>
          <p:cNvGrpSpPr/>
          <p:nvPr/>
        </p:nvGrpSpPr>
        <p:grpSpPr>
          <a:xfrm>
            <a:off x="322314" y="7093867"/>
            <a:ext cx="6104324" cy="1602217"/>
            <a:chOff x="163772" y="3432088"/>
            <a:chExt cx="3101703" cy="814112"/>
          </a:xfrm>
        </p:grpSpPr>
        <p:grpSp>
          <p:nvGrpSpPr>
            <p:cNvPr id="4" name="Google Shape;1099;p32"/>
            <p:cNvGrpSpPr/>
            <p:nvPr/>
          </p:nvGrpSpPr>
          <p:grpSpPr>
            <a:xfrm>
              <a:off x="163772" y="3432088"/>
              <a:ext cx="2272353" cy="582936"/>
              <a:chOff x="163772" y="3432088"/>
              <a:chExt cx="2272353" cy="582936"/>
            </a:xfrm>
          </p:grpSpPr>
          <p:sp>
            <p:nvSpPr>
              <p:cNvPr id="1100" name="Google Shape;1100;p32"/>
              <p:cNvSpPr txBox="1"/>
              <p:nvPr/>
            </p:nvSpPr>
            <p:spPr>
              <a:xfrm>
                <a:off x="457200" y="3432088"/>
                <a:ext cx="1740000" cy="456600"/>
              </a:xfrm>
              <a:prstGeom prst="rect">
                <a:avLst/>
              </a:prstGeom>
              <a:noFill/>
              <a:ln>
                <a:noFill/>
              </a:ln>
            </p:spPr>
            <p:txBody>
              <a:bodyPr spcFirstLastPara="1" wrap="square" lIns="134947" tIns="134947" rIns="134947" bIns="134947" anchor="b" anchorCtr="0">
                <a:noAutofit/>
              </a:bodyPr>
              <a:lstStyle/>
              <a:p>
                <a:endParaRPr sz="3985" dirty="0">
                  <a:solidFill>
                    <a:schemeClr val="dk2"/>
                  </a:solidFill>
                  <a:latin typeface="Fira Sans Extra Condensed Medium"/>
                  <a:ea typeface="Fira Sans Extra Condensed Medium"/>
                  <a:cs typeface="Fira Sans Extra Condensed Medium"/>
                  <a:sym typeface="Fira Sans Extra Condensed Medium"/>
                </a:endParaRPr>
              </a:p>
            </p:txBody>
          </p:sp>
          <p:sp>
            <p:nvSpPr>
              <p:cNvPr id="1101" name="Google Shape;1101;p32"/>
              <p:cNvSpPr txBox="1"/>
              <p:nvPr/>
            </p:nvSpPr>
            <p:spPr>
              <a:xfrm>
                <a:off x="163772" y="3499924"/>
                <a:ext cx="2272353" cy="515100"/>
              </a:xfrm>
              <a:prstGeom prst="rect">
                <a:avLst/>
              </a:prstGeom>
              <a:noFill/>
              <a:ln>
                <a:noFill/>
              </a:ln>
            </p:spPr>
            <p:txBody>
              <a:bodyPr spcFirstLastPara="1" wrap="square" lIns="134947" tIns="134947" rIns="134947" bIns="134947" anchor="t" anchorCtr="0">
                <a:noAutofit/>
              </a:bodyPr>
              <a:lstStyle/>
              <a:p>
                <a:pPr algn="ctr"/>
                <a:r>
                  <a:rPr lang="uz-Latn-UZ" sz="3542" b="1" dirty="0">
                    <a:solidFill>
                      <a:srgbClr val="002060"/>
                    </a:solidFill>
                    <a:latin typeface="Arial" panose="020B0604020202020204" pitchFamily="34" charset="0"/>
                    <a:cs typeface="Arial" panose="020B0604020202020204" pitchFamily="34" charset="0"/>
                  </a:rPr>
                  <a:t>asar nomi, kalit so‘zlar, matndagi </a:t>
                </a:r>
                <a:r>
                  <a:rPr lang="en-US" sz="3542" b="1" dirty="0" err="1">
                    <a:solidFill>
                      <a:srgbClr val="002060"/>
                    </a:solidFill>
                    <a:latin typeface="Arial" panose="020B0604020202020204" pitchFamily="34" charset="0"/>
                    <a:cs typeface="Arial" panose="020B0604020202020204" pitchFamily="34" charset="0"/>
                  </a:rPr>
                  <a:t>qahramonlarni</a:t>
                </a:r>
                <a:r>
                  <a:rPr lang="en-US" sz="3542" b="1" dirty="0">
                    <a:solidFill>
                      <a:srgbClr val="002060"/>
                    </a:solidFill>
                    <a:latin typeface="Arial" panose="020B0604020202020204" pitchFamily="34" charset="0"/>
                    <a:cs typeface="Arial" panose="020B0604020202020204" pitchFamily="34" charset="0"/>
                  </a:rPr>
                  <a:t> </a:t>
                </a:r>
                <a:r>
                  <a:rPr lang="uz-Latn-UZ" sz="3542" b="1" dirty="0">
                    <a:solidFill>
                      <a:srgbClr val="002060"/>
                    </a:solidFill>
                    <a:latin typeface="Arial" panose="020B0604020202020204" pitchFamily="34" charset="0"/>
                    <a:cs typeface="Arial" panose="020B0604020202020204" pitchFamily="34" charset="0"/>
                  </a:rPr>
                  <a:t>ajratib ko‘rsatish</a:t>
                </a:r>
                <a:endParaRPr sz="3542" b="1" dirty="0">
                  <a:solidFill>
                    <a:srgbClr val="002060"/>
                  </a:solidFill>
                  <a:latin typeface="Arial" panose="020B0604020202020204" pitchFamily="34" charset="0"/>
                  <a:ea typeface="Roboto"/>
                  <a:cs typeface="Arial" panose="020B0604020202020204" pitchFamily="34" charset="0"/>
                  <a:sym typeface="Roboto"/>
                </a:endParaRPr>
              </a:p>
            </p:txBody>
          </p:sp>
        </p:grpSp>
        <p:grpSp>
          <p:nvGrpSpPr>
            <p:cNvPr id="5" name="Google Shape;1102;p32"/>
            <p:cNvGrpSpPr/>
            <p:nvPr/>
          </p:nvGrpSpPr>
          <p:grpSpPr>
            <a:xfrm>
              <a:off x="2259600" y="3552900"/>
              <a:ext cx="1005875" cy="693300"/>
              <a:chOff x="2259600" y="3552900"/>
              <a:chExt cx="1005875" cy="693300"/>
            </a:xfrm>
          </p:grpSpPr>
          <p:sp>
            <p:nvSpPr>
              <p:cNvPr id="1103" name="Google Shape;1103;p32"/>
              <p:cNvSpPr/>
              <p:nvPr/>
            </p:nvSpPr>
            <p:spPr>
              <a:xfrm>
                <a:off x="3106175" y="4086900"/>
                <a:ext cx="159300" cy="159300"/>
              </a:xfrm>
              <a:prstGeom prst="ellipse">
                <a:avLst/>
              </a:prstGeom>
              <a:solidFill>
                <a:schemeClr val="dk2"/>
              </a:solidFill>
              <a:ln>
                <a:noFill/>
              </a:ln>
            </p:spPr>
            <p:txBody>
              <a:bodyPr spcFirstLastPara="1" wrap="square" lIns="134947" tIns="134947" rIns="134947" bIns="134947" anchor="ctr" anchorCtr="0">
                <a:noAutofit/>
              </a:bodyPr>
              <a:lstStyle/>
              <a:p>
                <a:endParaRPr sz="2657" dirty="0"/>
              </a:p>
            </p:txBody>
          </p:sp>
          <p:sp>
            <p:nvSpPr>
              <p:cNvPr id="1104" name="Google Shape;1104;p32"/>
              <p:cNvSpPr/>
              <p:nvPr/>
            </p:nvSpPr>
            <p:spPr>
              <a:xfrm>
                <a:off x="2259600" y="3552900"/>
                <a:ext cx="617700" cy="617700"/>
              </a:xfrm>
              <a:prstGeom prst="ellipse">
                <a:avLst/>
              </a:prstGeom>
              <a:solidFill>
                <a:schemeClr val="dk2"/>
              </a:solidFill>
              <a:ln>
                <a:noFill/>
              </a:ln>
            </p:spPr>
            <p:txBody>
              <a:bodyPr spcFirstLastPara="1" wrap="square" lIns="134947" tIns="134947" rIns="134947" bIns="134947" anchor="ctr" anchorCtr="0">
                <a:noAutofit/>
              </a:bodyPr>
              <a:lstStyle/>
              <a:p>
                <a:endParaRPr sz="2657" dirty="0"/>
              </a:p>
            </p:txBody>
          </p:sp>
          <p:cxnSp>
            <p:nvCxnSpPr>
              <p:cNvPr id="1105" name="Google Shape;1105;p32"/>
              <p:cNvCxnSpPr>
                <a:stCxn id="1103" idx="2"/>
                <a:endCxn id="1104" idx="6"/>
              </p:cNvCxnSpPr>
              <p:nvPr/>
            </p:nvCxnSpPr>
            <p:spPr>
              <a:xfrm rot="10800000">
                <a:off x="2877275" y="3861750"/>
                <a:ext cx="228900" cy="304800"/>
              </a:xfrm>
              <a:prstGeom prst="bentConnector3">
                <a:avLst>
                  <a:gd name="adj1" fmla="val 49995"/>
                </a:avLst>
              </a:prstGeom>
              <a:noFill/>
              <a:ln w="9525" cap="flat" cmpd="sng">
                <a:solidFill>
                  <a:srgbClr val="000000"/>
                </a:solidFill>
                <a:prstDash val="dash"/>
                <a:round/>
                <a:headEnd type="none" w="med" len="med"/>
                <a:tailEnd type="none" w="med" len="med"/>
              </a:ln>
            </p:spPr>
          </p:cxnSp>
          <p:sp>
            <p:nvSpPr>
              <p:cNvPr id="1106" name="Google Shape;1106;p32"/>
              <p:cNvSpPr/>
              <p:nvPr/>
            </p:nvSpPr>
            <p:spPr>
              <a:xfrm>
                <a:off x="2399288" y="3772575"/>
                <a:ext cx="338336" cy="178360"/>
              </a:xfrm>
              <a:custGeom>
                <a:avLst/>
                <a:gdLst/>
                <a:ahLst/>
                <a:cxnLst/>
                <a:rect l="l" t="t" r="r" b="b"/>
                <a:pathLst>
                  <a:path w="19400" h="10192" extrusionOk="0">
                    <a:moveTo>
                      <a:pt x="5514" y="2183"/>
                    </a:moveTo>
                    <a:cubicBezTo>
                      <a:pt x="4291" y="3932"/>
                      <a:pt x="4291" y="6254"/>
                      <a:pt x="5514" y="8002"/>
                    </a:cubicBezTo>
                    <a:cubicBezTo>
                      <a:pt x="4858" y="7685"/>
                      <a:pt x="4230" y="7320"/>
                      <a:pt x="3632" y="6909"/>
                    </a:cubicBezTo>
                    <a:cubicBezTo>
                      <a:pt x="2841" y="6368"/>
                      <a:pt x="2099" y="5762"/>
                      <a:pt x="1410" y="5097"/>
                    </a:cubicBezTo>
                    <a:cubicBezTo>
                      <a:pt x="2071" y="4454"/>
                      <a:pt x="3572" y="3126"/>
                      <a:pt x="5514" y="2183"/>
                    </a:cubicBezTo>
                    <a:close/>
                    <a:moveTo>
                      <a:pt x="13865" y="2171"/>
                    </a:moveTo>
                    <a:cubicBezTo>
                      <a:pt x="14527" y="2491"/>
                      <a:pt x="15167" y="2866"/>
                      <a:pt x="15774" y="3283"/>
                    </a:cubicBezTo>
                    <a:cubicBezTo>
                      <a:pt x="16562" y="3823"/>
                      <a:pt x="17304" y="4430"/>
                      <a:pt x="17996" y="5094"/>
                    </a:cubicBezTo>
                    <a:cubicBezTo>
                      <a:pt x="17307" y="5759"/>
                      <a:pt x="16565" y="6365"/>
                      <a:pt x="15774" y="6909"/>
                    </a:cubicBezTo>
                    <a:cubicBezTo>
                      <a:pt x="15167" y="7326"/>
                      <a:pt x="14530" y="7697"/>
                      <a:pt x="13865" y="8017"/>
                    </a:cubicBezTo>
                    <a:cubicBezTo>
                      <a:pt x="15097" y="6263"/>
                      <a:pt x="15097" y="3926"/>
                      <a:pt x="13865" y="2171"/>
                    </a:cubicBezTo>
                    <a:close/>
                    <a:moveTo>
                      <a:pt x="9801" y="1133"/>
                    </a:moveTo>
                    <a:cubicBezTo>
                      <a:pt x="11948" y="1190"/>
                      <a:pt x="13657" y="2947"/>
                      <a:pt x="13657" y="5091"/>
                    </a:cubicBezTo>
                    <a:cubicBezTo>
                      <a:pt x="13657" y="7238"/>
                      <a:pt x="11948" y="8995"/>
                      <a:pt x="9801" y="9053"/>
                    </a:cubicBezTo>
                    <a:lnTo>
                      <a:pt x="9566" y="9053"/>
                    </a:lnTo>
                    <a:cubicBezTo>
                      <a:pt x="7431" y="8983"/>
                      <a:pt x="5734" y="7232"/>
                      <a:pt x="5728" y="5094"/>
                    </a:cubicBezTo>
                    <a:cubicBezTo>
                      <a:pt x="5731" y="2947"/>
                      <a:pt x="7440" y="1190"/>
                      <a:pt x="9587" y="1133"/>
                    </a:cubicBezTo>
                    <a:close/>
                    <a:moveTo>
                      <a:pt x="9557" y="0"/>
                    </a:moveTo>
                    <a:cubicBezTo>
                      <a:pt x="7440" y="37"/>
                      <a:pt x="5166" y="852"/>
                      <a:pt x="2965" y="2362"/>
                    </a:cubicBezTo>
                    <a:cubicBezTo>
                      <a:pt x="1283" y="3518"/>
                      <a:pt x="239" y="4665"/>
                      <a:pt x="196" y="4714"/>
                    </a:cubicBezTo>
                    <a:cubicBezTo>
                      <a:pt x="0" y="4928"/>
                      <a:pt x="0" y="5257"/>
                      <a:pt x="196" y="5472"/>
                    </a:cubicBezTo>
                    <a:cubicBezTo>
                      <a:pt x="239" y="5523"/>
                      <a:pt x="1283" y="6670"/>
                      <a:pt x="2965" y="7827"/>
                    </a:cubicBezTo>
                    <a:cubicBezTo>
                      <a:pt x="5166" y="9337"/>
                      <a:pt x="7440" y="10149"/>
                      <a:pt x="9557" y="10188"/>
                    </a:cubicBezTo>
                    <a:cubicBezTo>
                      <a:pt x="9602" y="10188"/>
                      <a:pt x="9647" y="10191"/>
                      <a:pt x="9692" y="10191"/>
                    </a:cubicBezTo>
                    <a:lnTo>
                      <a:pt x="9717" y="10191"/>
                    </a:lnTo>
                    <a:cubicBezTo>
                      <a:pt x="11869" y="10185"/>
                      <a:pt x="14194" y="9367"/>
                      <a:pt x="16435" y="7827"/>
                    </a:cubicBezTo>
                    <a:cubicBezTo>
                      <a:pt x="18120" y="6670"/>
                      <a:pt x="19161" y="5523"/>
                      <a:pt x="19207" y="5475"/>
                    </a:cubicBezTo>
                    <a:cubicBezTo>
                      <a:pt x="19400" y="5257"/>
                      <a:pt x="19400" y="4931"/>
                      <a:pt x="19207" y="4714"/>
                    </a:cubicBezTo>
                    <a:cubicBezTo>
                      <a:pt x="19161" y="4665"/>
                      <a:pt x="18120" y="3521"/>
                      <a:pt x="16435" y="2365"/>
                    </a:cubicBezTo>
                    <a:cubicBezTo>
                      <a:pt x="14191" y="822"/>
                      <a:pt x="11869" y="6"/>
                      <a:pt x="9717" y="0"/>
                    </a:cubicBezTo>
                    <a:close/>
                  </a:path>
                </a:pathLst>
              </a:custGeom>
              <a:solidFill>
                <a:schemeClr val="lt1"/>
              </a:solidFill>
              <a:ln>
                <a:noFill/>
              </a:ln>
            </p:spPr>
            <p:txBody>
              <a:bodyPr spcFirstLastPara="1" wrap="square" lIns="134947" tIns="134947" rIns="134947" bIns="134947" anchor="ctr" anchorCtr="0">
                <a:noAutofit/>
              </a:bodyPr>
              <a:lstStyle/>
              <a:p>
                <a:endParaRPr sz="2657" dirty="0">
                  <a:solidFill>
                    <a:srgbClr val="435D74"/>
                  </a:solidFill>
                </a:endParaRPr>
              </a:p>
            </p:txBody>
          </p:sp>
          <p:sp>
            <p:nvSpPr>
              <p:cNvPr id="1107" name="Google Shape;1107;p32"/>
              <p:cNvSpPr/>
              <p:nvPr/>
            </p:nvSpPr>
            <p:spPr>
              <a:xfrm>
                <a:off x="2515068" y="3812178"/>
                <a:ext cx="102600" cy="99120"/>
              </a:xfrm>
              <a:custGeom>
                <a:avLst/>
                <a:gdLst/>
                <a:ahLst/>
                <a:cxnLst/>
                <a:rect l="l" t="t" r="r" b="b"/>
                <a:pathLst>
                  <a:path w="5883" h="5664" extrusionOk="0">
                    <a:moveTo>
                      <a:pt x="3054" y="1132"/>
                    </a:moveTo>
                    <a:cubicBezTo>
                      <a:pt x="3495" y="1132"/>
                      <a:pt x="3930" y="1304"/>
                      <a:pt x="4255" y="1630"/>
                    </a:cubicBezTo>
                    <a:cubicBezTo>
                      <a:pt x="4738" y="2116"/>
                      <a:pt x="4886" y="2846"/>
                      <a:pt x="4624" y="3480"/>
                    </a:cubicBezTo>
                    <a:cubicBezTo>
                      <a:pt x="4358" y="4115"/>
                      <a:pt x="3739" y="4531"/>
                      <a:pt x="3053" y="4531"/>
                    </a:cubicBezTo>
                    <a:cubicBezTo>
                      <a:pt x="2114" y="4528"/>
                      <a:pt x="1357" y="3770"/>
                      <a:pt x="1353" y="2831"/>
                    </a:cubicBezTo>
                    <a:cubicBezTo>
                      <a:pt x="1353" y="2143"/>
                      <a:pt x="1767" y="1524"/>
                      <a:pt x="2404" y="1261"/>
                    </a:cubicBezTo>
                    <a:cubicBezTo>
                      <a:pt x="2614" y="1174"/>
                      <a:pt x="2835" y="1132"/>
                      <a:pt x="3054" y="1132"/>
                    </a:cubicBezTo>
                    <a:close/>
                    <a:moveTo>
                      <a:pt x="3053" y="1"/>
                    </a:moveTo>
                    <a:cubicBezTo>
                      <a:pt x="2316" y="1"/>
                      <a:pt x="1593" y="288"/>
                      <a:pt x="1052" y="829"/>
                    </a:cubicBezTo>
                    <a:cubicBezTo>
                      <a:pt x="242" y="1639"/>
                      <a:pt x="1" y="2855"/>
                      <a:pt x="439" y="3915"/>
                    </a:cubicBezTo>
                    <a:cubicBezTo>
                      <a:pt x="876" y="4972"/>
                      <a:pt x="1909" y="5663"/>
                      <a:pt x="3053" y="5663"/>
                    </a:cubicBezTo>
                    <a:cubicBezTo>
                      <a:pt x="4614" y="5660"/>
                      <a:pt x="5883" y="4395"/>
                      <a:pt x="5883" y="2831"/>
                    </a:cubicBezTo>
                    <a:cubicBezTo>
                      <a:pt x="5883" y="1687"/>
                      <a:pt x="5194" y="654"/>
                      <a:pt x="4137" y="216"/>
                    </a:cubicBezTo>
                    <a:cubicBezTo>
                      <a:pt x="3786" y="71"/>
                      <a:pt x="3418" y="1"/>
                      <a:pt x="3053" y="1"/>
                    </a:cubicBezTo>
                    <a:close/>
                  </a:path>
                </a:pathLst>
              </a:custGeom>
              <a:solidFill>
                <a:schemeClr val="lt1"/>
              </a:solidFill>
              <a:ln>
                <a:noFill/>
              </a:ln>
            </p:spPr>
            <p:txBody>
              <a:bodyPr spcFirstLastPara="1" wrap="square" lIns="134947" tIns="134947" rIns="134947" bIns="134947" anchor="ctr" anchorCtr="0">
                <a:noAutofit/>
              </a:bodyPr>
              <a:lstStyle/>
              <a:p>
                <a:endParaRPr sz="2657" dirty="0">
                  <a:solidFill>
                    <a:srgbClr val="435D74"/>
                  </a:solidFill>
                </a:endParaRPr>
              </a:p>
            </p:txBody>
          </p:sp>
        </p:grpSp>
      </p:grpSp>
      <p:grpSp>
        <p:nvGrpSpPr>
          <p:cNvPr id="6" name="Google Shape;1108;p32"/>
          <p:cNvGrpSpPr/>
          <p:nvPr/>
        </p:nvGrpSpPr>
        <p:grpSpPr>
          <a:xfrm>
            <a:off x="261881" y="5055183"/>
            <a:ext cx="6914587" cy="1902126"/>
            <a:chOff x="133065" y="2396200"/>
            <a:chExt cx="3513410" cy="966500"/>
          </a:xfrm>
        </p:grpSpPr>
        <p:grpSp>
          <p:nvGrpSpPr>
            <p:cNvPr id="7" name="Google Shape;1109;p32"/>
            <p:cNvGrpSpPr/>
            <p:nvPr/>
          </p:nvGrpSpPr>
          <p:grpSpPr>
            <a:xfrm>
              <a:off x="133065" y="2396200"/>
              <a:ext cx="2135786" cy="613643"/>
              <a:chOff x="-1540360" y="3044675"/>
              <a:chExt cx="2135786" cy="613643"/>
            </a:xfrm>
          </p:grpSpPr>
          <p:sp>
            <p:nvSpPr>
              <p:cNvPr id="1110" name="Google Shape;1110;p32"/>
              <p:cNvSpPr txBox="1"/>
              <p:nvPr/>
            </p:nvSpPr>
            <p:spPr>
              <a:xfrm>
                <a:off x="-1216225" y="3044675"/>
                <a:ext cx="1740000" cy="456600"/>
              </a:xfrm>
              <a:prstGeom prst="rect">
                <a:avLst/>
              </a:prstGeom>
              <a:noFill/>
              <a:ln>
                <a:noFill/>
              </a:ln>
            </p:spPr>
            <p:txBody>
              <a:bodyPr spcFirstLastPara="1" wrap="square" lIns="134947" tIns="134947" rIns="134947" bIns="134947" anchor="b" anchorCtr="0">
                <a:noAutofit/>
              </a:bodyPr>
              <a:lstStyle/>
              <a:p>
                <a:endParaRPr sz="3985" dirty="0">
                  <a:solidFill>
                    <a:schemeClr val="lt2"/>
                  </a:solidFill>
                  <a:latin typeface="Fira Sans Extra Condensed Medium"/>
                  <a:ea typeface="Fira Sans Extra Condensed Medium"/>
                  <a:cs typeface="Fira Sans Extra Condensed Medium"/>
                  <a:sym typeface="Fira Sans Extra Condensed Medium"/>
                </a:endParaRPr>
              </a:p>
            </p:txBody>
          </p:sp>
          <p:sp>
            <p:nvSpPr>
              <p:cNvPr id="1111" name="Google Shape;1111;p32"/>
              <p:cNvSpPr txBox="1"/>
              <p:nvPr/>
            </p:nvSpPr>
            <p:spPr>
              <a:xfrm>
                <a:off x="-1540360" y="3143218"/>
                <a:ext cx="2135786" cy="515100"/>
              </a:xfrm>
              <a:prstGeom prst="rect">
                <a:avLst/>
              </a:prstGeom>
              <a:noFill/>
              <a:ln>
                <a:noFill/>
              </a:ln>
            </p:spPr>
            <p:txBody>
              <a:bodyPr spcFirstLastPara="1" wrap="square" lIns="134947" tIns="134947" rIns="134947" bIns="134947" anchor="t" anchorCtr="0">
                <a:noAutofit/>
              </a:bodyPr>
              <a:lstStyle/>
              <a:p>
                <a:pPr algn="ctr"/>
                <a:r>
                  <a:rPr lang="uz-Latn-UZ" sz="3542" b="1" dirty="0">
                    <a:solidFill>
                      <a:srgbClr val="002060"/>
                    </a:solidFill>
                    <a:latin typeface="Arial" panose="020B0604020202020204" pitchFamily="34" charset="0"/>
                    <a:cs typeface="Arial" panose="020B0604020202020204" pitchFamily="34" charset="0"/>
                  </a:rPr>
                  <a:t>bolalarning o‘qish tajribasiga asoslani</a:t>
                </a:r>
                <a:r>
                  <a:rPr lang="en-US" sz="3542" b="1" dirty="0" err="1">
                    <a:solidFill>
                      <a:srgbClr val="002060"/>
                    </a:solidFill>
                    <a:latin typeface="Arial" panose="020B0604020202020204" pitchFamily="34" charset="0"/>
                    <a:cs typeface="Arial" panose="020B0604020202020204" pitchFamily="34" charset="0"/>
                  </a:rPr>
                  <a:t>sh</a:t>
                </a:r>
                <a:endParaRPr sz="3542" b="1" dirty="0">
                  <a:solidFill>
                    <a:srgbClr val="002060"/>
                  </a:solidFill>
                  <a:latin typeface="Arial" panose="020B0604020202020204" pitchFamily="34" charset="0"/>
                  <a:ea typeface="Roboto"/>
                  <a:cs typeface="Arial" panose="020B0604020202020204" pitchFamily="34" charset="0"/>
                  <a:sym typeface="Roboto"/>
                </a:endParaRPr>
              </a:p>
            </p:txBody>
          </p:sp>
        </p:grpSp>
        <p:grpSp>
          <p:nvGrpSpPr>
            <p:cNvPr id="8" name="Google Shape;1112;p32"/>
            <p:cNvGrpSpPr/>
            <p:nvPr/>
          </p:nvGrpSpPr>
          <p:grpSpPr>
            <a:xfrm>
              <a:off x="2259600" y="2517000"/>
              <a:ext cx="1386875" cy="845700"/>
              <a:chOff x="2259600" y="2517000"/>
              <a:chExt cx="1386875" cy="845700"/>
            </a:xfrm>
          </p:grpSpPr>
          <p:sp>
            <p:nvSpPr>
              <p:cNvPr id="1113" name="Google Shape;1113;p32"/>
              <p:cNvSpPr/>
              <p:nvPr/>
            </p:nvSpPr>
            <p:spPr>
              <a:xfrm>
                <a:off x="3487175" y="3203400"/>
                <a:ext cx="159300" cy="159300"/>
              </a:xfrm>
              <a:prstGeom prst="ellipse">
                <a:avLst/>
              </a:prstGeom>
              <a:solidFill>
                <a:schemeClr val="lt2"/>
              </a:solidFill>
              <a:ln>
                <a:noFill/>
              </a:ln>
            </p:spPr>
            <p:txBody>
              <a:bodyPr spcFirstLastPara="1" wrap="square" lIns="134947" tIns="134947" rIns="134947" bIns="134947" anchor="ctr" anchorCtr="0">
                <a:noAutofit/>
              </a:bodyPr>
              <a:lstStyle/>
              <a:p>
                <a:endParaRPr sz="2657" dirty="0"/>
              </a:p>
            </p:txBody>
          </p:sp>
          <p:sp>
            <p:nvSpPr>
              <p:cNvPr id="1114" name="Google Shape;1114;p32"/>
              <p:cNvSpPr/>
              <p:nvPr/>
            </p:nvSpPr>
            <p:spPr>
              <a:xfrm>
                <a:off x="2259600" y="2517000"/>
                <a:ext cx="617700" cy="617700"/>
              </a:xfrm>
              <a:prstGeom prst="ellipse">
                <a:avLst/>
              </a:prstGeom>
              <a:solidFill>
                <a:schemeClr val="lt2"/>
              </a:solidFill>
              <a:ln>
                <a:noFill/>
              </a:ln>
            </p:spPr>
            <p:txBody>
              <a:bodyPr spcFirstLastPara="1" wrap="square" lIns="134947" tIns="134947" rIns="134947" bIns="134947" anchor="ctr" anchorCtr="0">
                <a:noAutofit/>
              </a:bodyPr>
              <a:lstStyle/>
              <a:p>
                <a:endParaRPr sz="2657" dirty="0"/>
              </a:p>
            </p:txBody>
          </p:sp>
          <p:cxnSp>
            <p:nvCxnSpPr>
              <p:cNvPr id="1115" name="Google Shape;1115;p32"/>
              <p:cNvCxnSpPr>
                <a:stCxn id="1113" idx="2"/>
                <a:endCxn id="1114" idx="6"/>
              </p:cNvCxnSpPr>
              <p:nvPr/>
            </p:nvCxnSpPr>
            <p:spPr>
              <a:xfrm rot="10800000">
                <a:off x="2877275" y="2825850"/>
                <a:ext cx="609900" cy="457200"/>
              </a:xfrm>
              <a:prstGeom prst="bentConnector3">
                <a:avLst>
                  <a:gd name="adj1" fmla="val 49998"/>
                </a:avLst>
              </a:prstGeom>
              <a:noFill/>
              <a:ln w="9525" cap="flat" cmpd="sng">
                <a:solidFill>
                  <a:srgbClr val="000000"/>
                </a:solidFill>
                <a:prstDash val="dash"/>
                <a:round/>
                <a:headEnd type="none" w="med" len="med"/>
                <a:tailEnd type="none" w="med" len="med"/>
              </a:ln>
            </p:spPr>
          </p:cxnSp>
          <p:sp>
            <p:nvSpPr>
              <p:cNvPr id="1116" name="Google Shape;1116;p32"/>
              <p:cNvSpPr/>
              <p:nvPr/>
            </p:nvSpPr>
            <p:spPr>
              <a:xfrm>
                <a:off x="2397718" y="2655753"/>
                <a:ext cx="341506" cy="340204"/>
              </a:xfrm>
              <a:custGeom>
                <a:avLst/>
                <a:gdLst/>
                <a:ahLst/>
                <a:cxnLst/>
                <a:rect l="l" t="t" r="r" b="b"/>
                <a:pathLst>
                  <a:path w="19401" h="19327" extrusionOk="0">
                    <a:moveTo>
                      <a:pt x="14796" y="1700"/>
                    </a:moveTo>
                    <a:lnTo>
                      <a:pt x="17815" y="3965"/>
                    </a:lnTo>
                    <a:lnTo>
                      <a:pt x="14796" y="6229"/>
                    </a:lnTo>
                    <a:lnTo>
                      <a:pt x="14796" y="5097"/>
                    </a:lnTo>
                    <a:cubicBezTo>
                      <a:pt x="14796" y="4783"/>
                      <a:pt x="14542" y="4529"/>
                      <a:pt x="14231" y="4529"/>
                    </a:cubicBezTo>
                    <a:lnTo>
                      <a:pt x="10795" y="4529"/>
                    </a:lnTo>
                    <a:cubicBezTo>
                      <a:pt x="9807" y="4529"/>
                      <a:pt x="8893" y="5046"/>
                      <a:pt x="8379" y="5888"/>
                    </a:cubicBezTo>
                    <a:cubicBezTo>
                      <a:pt x="8177" y="5547"/>
                      <a:pt x="7932" y="5230"/>
                      <a:pt x="7658" y="4946"/>
                    </a:cubicBezTo>
                    <a:cubicBezTo>
                      <a:pt x="8409" y="3974"/>
                      <a:pt x="9566" y="3403"/>
                      <a:pt x="10795" y="3397"/>
                    </a:cubicBezTo>
                    <a:lnTo>
                      <a:pt x="14231" y="3397"/>
                    </a:lnTo>
                    <a:cubicBezTo>
                      <a:pt x="14542" y="3397"/>
                      <a:pt x="14796" y="3143"/>
                      <a:pt x="14796" y="2832"/>
                    </a:cubicBezTo>
                    <a:lnTo>
                      <a:pt x="14796" y="1700"/>
                    </a:lnTo>
                    <a:close/>
                    <a:moveTo>
                      <a:pt x="5807" y="13011"/>
                    </a:moveTo>
                    <a:cubicBezTo>
                      <a:pt x="5888" y="13398"/>
                      <a:pt x="6015" y="13778"/>
                      <a:pt x="6184" y="14137"/>
                    </a:cubicBezTo>
                    <a:cubicBezTo>
                      <a:pt x="5538" y="14566"/>
                      <a:pt x="4777" y="14796"/>
                      <a:pt x="4001" y="14796"/>
                    </a:cubicBezTo>
                    <a:lnTo>
                      <a:pt x="1700" y="14796"/>
                    </a:lnTo>
                    <a:cubicBezTo>
                      <a:pt x="1386" y="14796"/>
                      <a:pt x="1133" y="14542"/>
                      <a:pt x="1133" y="14231"/>
                    </a:cubicBezTo>
                    <a:cubicBezTo>
                      <a:pt x="1133" y="13917"/>
                      <a:pt x="1386" y="13663"/>
                      <a:pt x="1700" y="13663"/>
                    </a:cubicBezTo>
                    <a:lnTo>
                      <a:pt x="4001" y="13663"/>
                    </a:lnTo>
                    <a:cubicBezTo>
                      <a:pt x="4662" y="13663"/>
                      <a:pt x="5299" y="13434"/>
                      <a:pt x="5807" y="13011"/>
                    </a:cubicBezTo>
                    <a:close/>
                    <a:moveTo>
                      <a:pt x="4001" y="4529"/>
                    </a:moveTo>
                    <a:cubicBezTo>
                      <a:pt x="6190" y="4532"/>
                      <a:pt x="7963" y="6305"/>
                      <a:pt x="7966" y="8494"/>
                    </a:cubicBezTo>
                    <a:lnTo>
                      <a:pt x="7966" y="11966"/>
                    </a:lnTo>
                    <a:cubicBezTo>
                      <a:pt x="7966" y="13527"/>
                      <a:pt x="9231" y="14792"/>
                      <a:pt x="10795" y="14796"/>
                    </a:cubicBezTo>
                    <a:lnTo>
                      <a:pt x="14231" y="14796"/>
                    </a:lnTo>
                    <a:cubicBezTo>
                      <a:pt x="14542" y="14796"/>
                      <a:pt x="14796" y="14542"/>
                      <a:pt x="14796" y="14231"/>
                    </a:cubicBezTo>
                    <a:lnTo>
                      <a:pt x="14796" y="13099"/>
                    </a:lnTo>
                    <a:lnTo>
                      <a:pt x="17815" y="15363"/>
                    </a:lnTo>
                    <a:lnTo>
                      <a:pt x="14796" y="17628"/>
                    </a:lnTo>
                    <a:lnTo>
                      <a:pt x="14796" y="16495"/>
                    </a:lnTo>
                    <a:cubicBezTo>
                      <a:pt x="14796" y="16181"/>
                      <a:pt x="14542" y="15928"/>
                      <a:pt x="14231" y="15928"/>
                    </a:cubicBezTo>
                    <a:lnTo>
                      <a:pt x="10795" y="15928"/>
                    </a:lnTo>
                    <a:cubicBezTo>
                      <a:pt x="8606" y="15925"/>
                      <a:pt x="6833" y="14152"/>
                      <a:pt x="6833" y="11966"/>
                    </a:cubicBezTo>
                    <a:lnTo>
                      <a:pt x="6833" y="8494"/>
                    </a:lnTo>
                    <a:cubicBezTo>
                      <a:pt x="6830" y="6930"/>
                      <a:pt x="5565" y="5665"/>
                      <a:pt x="4001" y="5662"/>
                    </a:cubicBezTo>
                    <a:lnTo>
                      <a:pt x="1700" y="5662"/>
                    </a:lnTo>
                    <a:cubicBezTo>
                      <a:pt x="1386" y="5662"/>
                      <a:pt x="1133" y="5408"/>
                      <a:pt x="1133" y="5097"/>
                    </a:cubicBezTo>
                    <a:cubicBezTo>
                      <a:pt x="1133" y="4783"/>
                      <a:pt x="1386" y="4529"/>
                      <a:pt x="1700" y="4529"/>
                    </a:cubicBezTo>
                    <a:close/>
                    <a:moveTo>
                      <a:pt x="14230" y="0"/>
                    </a:moveTo>
                    <a:cubicBezTo>
                      <a:pt x="13937" y="0"/>
                      <a:pt x="13663" y="232"/>
                      <a:pt x="13663" y="568"/>
                    </a:cubicBezTo>
                    <a:lnTo>
                      <a:pt x="13663" y="2265"/>
                    </a:lnTo>
                    <a:lnTo>
                      <a:pt x="10795" y="2265"/>
                    </a:lnTo>
                    <a:cubicBezTo>
                      <a:pt x="9228" y="2265"/>
                      <a:pt x="7745" y="2989"/>
                      <a:pt x="6782" y="4224"/>
                    </a:cubicBezTo>
                    <a:cubicBezTo>
                      <a:pt x="5955" y="3684"/>
                      <a:pt x="4988" y="3397"/>
                      <a:pt x="4001" y="3397"/>
                    </a:cubicBezTo>
                    <a:lnTo>
                      <a:pt x="1700" y="3397"/>
                    </a:lnTo>
                    <a:cubicBezTo>
                      <a:pt x="761" y="3397"/>
                      <a:pt x="0" y="4158"/>
                      <a:pt x="0" y="5097"/>
                    </a:cubicBezTo>
                    <a:cubicBezTo>
                      <a:pt x="0" y="6033"/>
                      <a:pt x="761" y="6794"/>
                      <a:pt x="1700" y="6794"/>
                    </a:cubicBezTo>
                    <a:lnTo>
                      <a:pt x="4001" y="6794"/>
                    </a:lnTo>
                    <a:cubicBezTo>
                      <a:pt x="4940" y="6794"/>
                      <a:pt x="5698" y="7555"/>
                      <a:pt x="5701" y="8494"/>
                    </a:cubicBezTo>
                    <a:lnTo>
                      <a:pt x="5701" y="10834"/>
                    </a:lnTo>
                    <a:cubicBezTo>
                      <a:pt x="5698" y="11770"/>
                      <a:pt x="4940" y="12531"/>
                      <a:pt x="4001" y="12531"/>
                    </a:cubicBezTo>
                    <a:lnTo>
                      <a:pt x="1700" y="12531"/>
                    </a:lnTo>
                    <a:cubicBezTo>
                      <a:pt x="761" y="12531"/>
                      <a:pt x="0" y="13292"/>
                      <a:pt x="0" y="14231"/>
                    </a:cubicBezTo>
                    <a:cubicBezTo>
                      <a:pt x="0" y="15167"/>
                      <a:pt x="761" y="15928"/>
                      <a:pt x="1700" y="15928"/>
                    </a:cubicBezTo>
                    <a:lnTo>
                      <a:pt x="4001" y="15928"/>
                    </a:lnTo>
                    <a:cubicBezTo>
                      <a:pt x="4988" y="15928"/>
                      <a:pt x="5955" y="15641"/>
                      <a:pt x="6782" y="15100"/>
                    </a:cubicBezTo>
                    <a:cubicBezTo>
                      <a:pt x="7745" y="16338"/>
                      <a:pt x="9228" y="17060"/>
                      <a:pt x="10795" y="17060"/>
                    </a:cubicBezTo>
                    <a:lnTo>
                      <a:pt x="13663" y="17060"/>
                    </a:lnTo>
                    <a:lnTo>
                      <a:pt x="13663" y="18760"/>
                    </a:lnTo>
                    <a:cubicBezTo>
                      <a:pt x="13663" y="19095"/>
                      <a:pt x="13938" y="19326"/>
                      <a:pt x="14232" y="19326"/>
                    </a:cubicBezTo>
                    <a:cubicBezTo>
                      <a:pt x="14347" y="19326"/>
                      <a:pt x="14464" y="19291"/>
                      <a:pt x="14569" y="19213"/>
                    </a:cubicBezTo>
                    <a:lnTo>
                      <a:pt x="19098" y="15816"/>
                    </a:lnTo>
                    <a:cubicBezTo>
                      <a:pt x="19400" y="15590"/>
                      <a:pt x="19400" y="15134"/>
                      <a:pt x="19098" y="14910"/>
                    </a:cubicBezTo>
                    <a:lnTo>
                      <a:pt x="14569" y="11513"/>
                    </a:lnTo>
                    <a:cubicBezTo>
                      <a:pt x="14464" y="11434"/>
                      <a:pt x="14345" y="11398"/>
                      <a:pt x="14230" y="11398"/>
                    </a:cubicBezTo>
                    <a:cubicBezTo>
                      <a:pt x="13937" y="11398"/>
                      <a:pt x="13663" y="11630"/>
                      <a:pt x="13663" y="11966"/>
                    </a:cubicBezTo>
                    <a:lnTo>
                      <a:pt x="13663" y="13663"/>
                    </a:lnTo>
                    <a:lnTo>
                      <a:pt x="10795" y="13663"/>
                    </a:lnTo>
                    <a:cubicBezTo>
                      <a:pt x="9856" y="13663"/>
                      <a:pt x="9098" y="12902"/>
                      <a:pt x="9098" y="11966"/>
                    </a:cubicBezTo>
                    <a:lnTo>
                      <a:pt x="9098" y="7362"/>
                    </a:lnTo>
                    <a:cubicBezTo>
                      <a:pt x="9098" y="6423"/>
                      <a:pt x="9856" y="5662"/>
                      <a:pt x="10795" y="5662"/>
                    </a:cubicBezTo>
                    <a:lnTo>
                      <a:pt x="13663" y="5662"/>
                    </a:lnTo>
                    <a:lnTo>
                      <a:pt x="13663" y="7362"/>
                    </a:lnTo>
                    <a:cubicBezTo>
                      <a:pt x="13663" y="7576"/>
                      <a:pt x="13784" y="7769"/>
                      <a:pt x="13977" y="7866"/>
                    </a:cubicBezTo>
                    <a:cubicBezTo>
                      <a:pt x="14057" y="7906"/>
                      <a:pt x="14144" y="7926"/>
                      <a:pt x="14230" y="7926"/>
                    </a:cubicBezTo>
                    <a:cubicBezTo>
                      <a:pt x="14350" y="7926"/>
                      <a:pt x="14469" y="7888"/>
                      <a:pt x="14569" y="7815"/>
                    </a:cubicBezTo>
                    <a:lnTo>
                      <a:pt x="19098" y="4418"/>
                    </a:lnTo>
                    <a:cubicBezTo>
                      <a:pt x="19400" y="4191"/>
                      <a:pt x="19400" y="3735"/>
                      <a:pt x="19098" y="3512"/>
                    </a:cubicBezTo>
                    <a:lnTo>
                      <a:pt x="14569" y="115"/>
                    </a:lnTo>
                    <a:cubicBezTo>
                      <a:pt x="14464" y="36"/>
                      <a:pt x="14345" y="0"/>
                      <a:pt x="14230" y="0"/>
                    </a:cubicBezTo>
                    <a:close/>
                  </a:path>
                </a:pathLst>
              </a:custGeom>
              <a:solidFill>
                <a:srgbClr val="FFFFFF"/>
              </a:solidFill>
              <a:ln>
                <a:noFill/>
              </a:ln>
            </p:spPr>
            <p:txBody>
              <a:bodyPr spcFirstLastPara="1" wrap="square" lIns="134947" tIns="134947" rIns="134947" bIns="134947" anchor="ctr" anchorCtr="0">
                <a:noAutofit/>
              </a:bodyPr>
              <a:lstStyle/>
              <a:p>
                <a:endParaRPr sz="2657" dirty="0">
                  <a:solidFill>
                    <a:srgbClr val="435D74"/>
                  </a:solidFill>
                </a:endParaRPr>
              </a:p>
            </p:txBody>
          </p:sp>
        </p:grpSp>
      </p:grpSp>
      <p:grpSp>
        <p:nvGrpSpPr>
          <p:cNvPr id="9" name="Google Shape;1117;p32"/>
          <p:cNvGrpSpPr/>
          <p:nvPr/>
        </p:nvGrpSpPr>
        <p:grpSpPr>
          <a:xfrm>
            <a:off x="9769675" y="3016474"/>
            <a:ext cx="7776328" cy="2352024"/>
            <a:chOff x="4964125" y="1360300"/>
            <a:chExt cx="3951274" cy="1195100"/>
          </a:xfrm>
        </p:grpSpPr>
        <p:grpSp>
          <p:nvGrpSpPr>
            <p:cNvPr id="10" name="Google Shape;1118;p32"/>
            <p:cNvGrpSpPr/>
            <p:nvPr/>
          </p:nvGrpSpPr>
          <p:grpSpPr>
            <a:xfrm>
              <a:off x="6857999" y="1360300"/>
              <a:ext cx="2057400" cy="541993"/>
              <a:chOff x="1200274" y="2008775"/>
              <a:chExt cx="2057400" cy="541993"/>
            </a:xfrm>
          </p:grpSpPr>
          <p:sp>
            <p:nvSpPr>
              <p:cNvPr id="1119" name="Google Shape;1119;p32"/>
              <p:cNvSpPr txBox="1"/>
              <p:nvPr/>
            </p:nvSpPr>
            <p:spPr>
              <a:xfrm>
                <a:off x="1289075" y="2008775"/>
                <a:ext cx="1740000" cy="456600"/>
              </a:xfrm>
              <a:prstGeom prst="rect">
                <a:avLst/>
              </a:prstGeom>
              <a:noFill/>
              <a:ln>
                <a:noFill/>
              </a:ln>
            </p:spPr>
            <p:txBody>
              <a:bodyPr spcFirstLastPara="1" wrap="square" lIns="134947" tIns="134947" rIns="134947" bIns="134947" anchor="b" anchorCtr="0">
                <a:noAutofit/>
              </a:bodyPr>
              <a:lstStyle/>
              <a:p>
                <a:pPr algn="r"/>
                <a:endParaRPr sz="3985" dirty="0">
                  <a:solidFill>
                    <a:schemeClr val="accent2"/>
                  </a:solidFill>
                  <a:latin typeface="Fira Sans Extra Condensed Medium"/>
                  <a:ea typeface="Fira Sans Extra Condensed Medium"/>
                  <a:cs typeface="Fira Sans Extra Condensed Medium"/>
                  <a:sym typeface="Fira Sans Extra Condensed Medium"/>
                </a:endParaRPr>
              </a:p>
            </p:txBody>
          </p:sp>
          <p:sp>
            <p:nvSpPr>
              <p:cNvPr id="1120" name="Google Shape;1120;p32"/>
              <p:cNvSpPr txBox="1"/>
              <p:nvPr/>
            </p:nvSpPr>
            <p:spPr>
              <a:xfrm>
                <a:off x="1200274" y="2035668"/>
                <a:ext cx="2057400" cy="515100"/>
              </a:xfrm>
              <a:prstGeom prst="rect">
                <a:avLst/>
              </a:prstGeom>
              <a:noFill/>
              <a:ln>
                <a:noFill/>
              </a:ln>
            </p:spPr>
            <p:txBody>
              <a:bodyPr spcFirstLastPara="1" wrap="square" lIns="134947" tIns="134947" rIns="134947" bIns="134947" anchor="t" anchorCtr="0">
                <a:noAutofit/>
              </a:bodyPr>
              <a:lstStyle/>
              <a:p>
                <a:pPr algn="ctr"/>
                <a:r>
                  <a:rPr lang="en-US" sz="3542" b="1" dirty="0" err="1">
                    <a:solidFill>
                      <a:srgbClr val="002060"/>
                    </a:solidFill>
                    <a:latin typeface="Arial" panose="020B0604020202020204" pitchFamily="34" charset="0"/>
                    <a:cs typeface="Arial" panose="020B0604020202020204" pitchFamily="34" charset="0"/>
                  </a:rPr>
                  <a:t>o‘quvchining</a:t>
                </a:r>
                <a:r>
                  <a:rPr lang="en-US" sz="3542" b="1" dirty="0">
                    <a:solidFill>
                      <a:srgbClr val="002060"/>
                    </a:solidFill>
                    <a:latin typeface="Arial" panose="020B0604020202020204" pitchFamily="34" charset="0"/>
                    <a:cs typeface="Arial" panose="020B0604020202020204" pitchFamily="34" charset="0"/>
                  </a:rPr>
                  <a:t> </a:t>
                </a:r>
                <a:r>
                  <a:rPr lang="uz-Latn-UZ" sz="3542" b="1" dirty="0">
                    <a:solidFill>
                      <a:srgbClr val="002060"/>
                    </a:solidFill>
                    <a:latin typeface="Arial" panose="020B0604020202020204" pitchFamily="34" charset="0"/>
                    <a:cs typeface="Arial" panose="020B0604020202020204" pitchFamily="34" charset="0"/>
                  </a:rPr>
                  <a:t>tarbiyaviy, motivatsion, emotsional, psixologik</a:t>
                </a:r>
                <a:endParaRPr lang="en-US" sz="3542" b="1" dirty="0">
                  <a:solidFill>
                    <a:srgbClr val="002060"/>
                  </a:solidFill>
                  <a:latin typeface="Arial" panose="020B0604020202020204" pitchFamily="34" charset="0"/>
                  <a:cs typeface="Arial" panose="020B0604020202020204" pitchFamily="34" charset="0"/>
                </a:endParaRPr>
              </a:p>
              <a:p>
                <a:pPr algn="ctr"/>
                <a:r>
                  <a:rPr lang="en-US" sz="3542" b="1" dirty="0" err="1">
                    <a:solidFill>
                      <a:srgbClr val="002060"/>
                    </a:solidFill>
                    <a:latin typeface="Arial" panose="020B0604020202020204" pitchFamily="34" charset="0"/>
                    <a:ea typeface="Roboto"/>
                    <a:cs typeface="Arial" panose="020B0604020202020204" pitchFamily="34" charset="0"/>
                    <a:sym typeface="Roboto"/>
                  </a:rPr>
                  <a:t>tayyorligi</a:t>
                </a:r>
                <a:endParaRPr sz="3542" b="1" dirty="0">
                  <a:solidFill>
                    <a:srgbClr val="002060"/>
                  </a:solidFill>
                  <a:latin typeface="Arial" panose="020B0604020202020204" pitchFamily="34" charset="0"/>
                  <a:ea typeface="Roboto"/>
                  <a:cs typeface="Arial" panose="020B0604020202020204" pitchFamily="34" charset="0"/>
                  <a:sym typeface="Roboto"/>
                </a:endParaRPr>
              </a:p>
            </p:txBody>
          </p:sp>
        </p:grpSp>
        <p:grpSp>
          <p:nvGrpSpPr>
            <p:cNvPr id="11" name="Google Shape;1121;p32"/>
            <p:cNvGrpSpPr/>
            <p:nvPr/>
          </p:nvGrpSpPr>
          <p:grpSpPr>
            <a:xfrm>
              <a:off x="4964125" y="1481100"/>
              <a:ext cx="1920275" cy="1074300"/>
              <a:chOff x="4964125" y="1481100"/>
              <a:chExt cx="1920275" cy="1074300"/>
            </a:xfrm>
          </p:grpSpPr>
          <p:sp>
            <p:nvSpPr>
              <p:cNvPr id="1122" name="Google Shape;1122;p32"/>
              <p:cNvSpPr/>
              <p:nvPr/>
            </p:nvSpPr>
            <p:spPr>
              <a:xfrm>
                <a:off x="4964125" y="2396100"/>
                <a:ext cx="159300" cy="159300"/>
              </a:xfrm>
              <a:prstGeom prst="ellipse">
                <a:avLst/>
              </a:prstGeom>
              <a:solidFill>
                <a:schemeClr val="accent2"/>
              </a:solidFill>
              <a:ln>
                <a:noFill/>
              </a:ln>
            </p:spPr>
            <p:txBody>
              <a:bodyPr spcFirstLastPara="1" wrap="square" lIns="134947" tIns="134947" rIns="134947" bIns="134947" anchor="ctr" anchorCtr="0">
                <a:noAutofit/>
              </a:bodyPr>
              <a:lstStyle/>
              <a:p>
                <a:endParaRPr sz="2657" dirty="0"/>
              </a:p>
            </p:txBody>
          </p:sp>
          <p:sp>
            <p:nvSpPr>
              <p:cNvPr id="1123" name="Google Shape;1123;p32"/>
              <p:cNvSpPr/>
              <p:nvPr/>
            </p:nvSpPr>
            <p:spPr>
              <a:xfrm>
                <a:off x="6266700" y="1481100"/>
                <a:ext cx="617700" cy="617700"/>
              </a:xfrm>
              <a:prstGeom prst="ellipse">
                <a:avLst/>
              </a:prstGeom>
              <a:solidFill>
                <a:schemeClr val="accent2"/>
              </a:solidFill>
              <a:ln>
                <a:noFill/>
              </a:ln>
            </p:spPr>
            <p:txBody>
              <a:bodyPr spcFirstLastPara="1" wrap="square" lIns="134947" tIns="134947" rIns="134947" bIns="134947" anchor="ctr" anchorCtr="0">
                <a:noAutofit/>
              </a:bodyPr>
              <a:lstStyle/>
              <a:p>
                <a:endParaRPr sz="2657" dirty="0"/>
              </a:p>
            </p:txBody>
          </p:sp>
          <p:cxnSp>
            <p:nvCxnSpPr>
              <p:cNvPr id="1124" name="Google Shape;1124;p32"/>
              <p:cNvCxnSpPr>
                <a:stCxn id="1122" idx="6"/>
                <a:endCxn id="1123" idx="2"/>
              </p:cNvCxnSpPr>
              <p:nvPr/>
            </p:nvCxnSpPr>
            <p:spPr>
              <a:xfrm rot="10800000" flipH="1">
                <a:off x="5123425" y="1789950"/>
                <a:ext cx="1143300" cy="685800"/>
              </a:xfrm>
              <a:prstGeom prst="bentConnector3">
                <a:avLst>
                  <a:gd name="adj1" fmla="val 49999"/>
                </a:avLst>
              </a:prstGeom>
              <a:noFill/>
              <a:ln w="9525" cap="flat" cmpd="sng">
                <a:solidFill>
                  <a:srgbClr val="000000"/>
                </a:solidFill>
                <a:prstDash val="dash"/>
                <a:round/>
                <a:headEnd type="none" w="med" len="med"/>
                <a:tailEnd type="none" w="med" len="med"/>
              </a:ln>
            </p:spPr>
          </p:cxnSp>
          <p:sp>
            <p:nvSpPr>
              <p:cNvPr id="1125" name="Google Shape;1125;p32"/>
              <p:cNvSpPr/>
              <p:nvPr/>
            </p:nvSpPr>
            <p:spPr>
              <a:xfrm>
                <a:off x="6424063" y="1619853"/>
                <a:ext cx="302974" cy="340204"/>
              </a:xfrm>
              <a:custGeom>
                <a:avLst/>
                <a:gdLst/>
                <a:ahLst/>
                <a:cxnLst/>
                <a:rect l="l" t="t" r="r" b="b"/>
                <a:pathLst>
                  <a:path w="17212" h="19327" extrusionOk="0">
                    <a:moveTo>
                      <a:pt x="15400" y="1132"/>
                    </a:moveTo>
                    <a:cubicBezTo>
                      <a:pt x="15714" y="1132"/>
                      <a:pt x="15965" y="1386"/>
                      <a:pt x="15965" y="1700"/>
                    </a:cubicBezTo>
                    <a:cubicBezTo>
                      <a:pt x="15965" y="2011"/>
                      <a:pt x="15714" y="2265"/>
                      <a:pt x="15400" y="2265"/>
                    </a:cubicBezTo>
                    <a:lnTo>
                      <a:pt x="1813" y="2265"/>
                    </a:lnTo>
                    <a:cubicBezTo>
                      <a:pt x="1499" y="2265"/>
                      <a:pt x="1248" y="2011"/>
                      <a:pt x="1248" y="1700"/>
                    </a:cubicBezTo>
                    <a:cubicBezTo>
                      <a:pt x="1248" y="1386"/>
                      <a:pt x="1499" y="1132"/>
                      <a:pt x="1813" y="1132"/>
                    </a:cubicBezTo>
                    <a:close/>
                    <a:moveTo>
                      <a:pt x="14835" y="3397"/>
                    </a:moveTo>
                    <a:lnTo>
                      <a:pt x="14835" y="10230"/>
                    </a:lnTo>
                    <a:lnTo>
                      <a:pt x="2380" y="10230"/>
                    </a:lnTo>
                    <a:lnTo>
                      <a:pt x="2380" y="3397"/>
                    </a:lnTo>
                    <a:close/>
                    <a:moveTo>
                      <a:pt x="15400" y="11362"/>
                    </a:moveTo>
                    <a:cubicBezTo>
                      <a:pt x="15714" y="11362"/>
                      <a:pt x="15965" y="11613"/>
                      <a:pt x="15965" y="11927"/>
                    </a:cubicBezTo>
                    <a:cubicBezTo>
                      <a:pt x="15965" y="12241"/>
                      <a:pt x="15714" y="12495"/>
                      <a:pt x="15400" y="12495"/>
                    </a:cubicBezTo>
                    <a:lnTo>
                      <a:pt x="1813" y="12495"/>
                    </a:lnTo>
                    <a:cubicBezTo>
                      <a:pt x="1499" y="12495"/>
                      <a:pt x="1248" y="12241"/>
                      <a:pt x="1248" y="11927"/>
                    </a:cubicBezTo>
                    <a:cubicBezTo>
                      <a:pt x="1248" y="11613"/>
                      <a:pt x="1499" y="11362"/>
                      <a:pt x="1813" y="11362"/>
                    </a:cubicBezTo>
                    <a:close/>
                    <a:moveTo>
                      <a:pt x="1813" y="0"/>
                    </a:moveTo>
                    <a:cubicBezTo>
                      <a:pt x="985" y="0"/>
                      <a:pt x="279" y="595"/>
                      <a:pt x="140" y="1410"/>
                    </a:cubicBezTo>
                    <a:cubicBezTo>
                      <a:pt x="1" y="2226"/>
                      <a:pt x="466" y="3023"/>
                      <a:pt x="1248" y="3300"/>
                    </a:cubicBezTo>
                    <a:lnTo>
                      <a:pt x="1248" y="10327"/>
                    </a:lnTo>
                    <a:cubicBezTo>
                      <a:pt x="569" y="10565"/>
                      <a:pt x="116" y="11208"/>
                      <a:pt x="116" y="11927"/>
                    </a:cubicBezTo>
                    <a:cubicBezTo>
                      <a:pt x="116" y="12866"/>
                      <a:pt x="874" y="13624"/>
                      <a:pt x="1813" y="13627"/>
                    </a:cubicBezTo>
                    <a:lnTo>
                      <a:pt x="6774" y="13627"/>
                    </a:lnTo>
                    <a:lnTo>
                      <a:pt x="2522" y="18383"/>
                    </a:lnTo>
                    <a:cubicBezTo>
                      <a:pt x="2311" y="18615"/>
                      <a:pt x="2332" y="18974"/>
                      <a:pt x="2564" y="19183"/>
                    </a:cubicBezTo>
                    <a:cubicBezTo>
                      <a:pt x="2673" y="19279"/>
                      <a:pt x="2809" y="19326"/>
                      <a:pt x="2943" y="19326"/>
                    </a:cubicBezTo>
                    <a:cubicBezTo>
                      <a:pt x="3100" y="19326"/>
                      <a:pt x="3256" y="19262"/>
                      <a:pt x="3368" y="19137"/>
                    </a:cubicBezTo>
                    <a:lnTo>
                      <a:pt x="8042" y="13908"/>
                    </a:lnTo>
                    <a:lnTo>
                      <a:pt x="8042" y="18760"/>
                    </a:lnTo>
                    <a:cubicBezTo>
                      <a:pt x="8042" y="19071"/>
                      <a:pt x="8292" y="19325"/>
                      <a:pt x="8606" y="19325"/>
                    </a:cubicBezTo>
                    <a:cubicBezTo>
                      <a:pt x="8920" y="19325"/>
                      <a:pt x="9174" y="19071"/>
                      <a:pt x="9174" y="18760"/>
                    </a:cubicBezTo>
                    <a:lnTo>
                      <a:pt x="9174" y="13908"/>
                    </a:lnTo>
                    <a:lnTo>
                      <a:pt x="13845" y="19137"/>
                    </a:lnTo>
                    <a:cubicBezTo>
                      <a:pt x="13956" y="19260"/>
                      <a:pt x="14109" y="19322"/>
                      <a:pt x="14263" y="19322"/>
                    </a:cubicBezTo>
                    <a:cubicBezTo>
                      <a:pt x="14398" y="19322"/>
                      <a:pt x="14534" y="19274"/>
                      <a:pt x="14642" y="19177"/>
                    </a:cubicBezTo>
                    <a:cubicBezTo>
                      <a:pt x="14875" y="18971"/>
                      <a:pt x="14896" y="18615"/>
                      <a:pt x="14691" y="18383"/>
                    </a:cubicBezTo>
                    <a:lnTo>
                      <a:pt x="10439" y="13627"/>
                    </a:lnTo>
                    <a:lnTo>
                      <a:pt x="15400" y="13627"/>
                    </a:lnTo>
                    <a:cubicBezTo>
                      <a:pt x="16227" y="13624"/>
                      <a:pt x="16934" y="13029"/>
                      <a:pt x="17073" y="12214"/>
                    </a:cubicBezTo>
                    <a:cubicBezTo>
                      <a:pt x="17212" y="11399"/>
                      <a:pt x="16747" y="10601"/>
                      <a:pt x="15968" y="10327"/>
                    </a:cubicBezTo>
                    <a:lnTo>
                      <a:pt x="15968" y="3300"/>
                    </a:lnTo>
                    <a:cubicBezTo>
                      <a:pt x="16747" y="3023"/>
                      <a:pt x="17212" y="2226"/>
                      <a:pt x="17073" y="1410"/>
                    </a:cubicBezTo>
                    <a:cubicBezTo>
                      <a:pt x="16934" y="595"/>
                      <a:pt x="16227" y="0"/>
                      <a:pt x="15400" y="0"/>
                    </a:cubicBezTo>
                    <a:close/>
                  </a:path>
                </a:pathLst>
              </a:custGeom>
              <a:solidFill>
                <a:srgbClr val="FFFFFF"/>
              </a:solidFill>
              <a:ln>
                <a:noFill/>
              </a:ln>
            </p:spPr>
            <p:txBody>
              <a:bodyPr spcFirstLastPara="1" wrap="square" lIns="134947" tIns="134947" rIns="134947" bIns="134947" anchor="ctr" anchorCtr="0">
                <a:noAutofit/>
              </a:bodyPr>
              <a:lstStyle/>
              <a:p>
                <a:endParaRPr sz="2657" dirty="0">
                  <a:solidFill>
                    <a:srgbClr val="435D74"/>
                  </a:solidFill>
                </a:endParaRPr>
              </a:p>
            </p:txBody>
          </p:sp>
        </p:grpSp>
      </p:grpSp>
      <p:grpSp>
        <p:nvGrpSpPr>
          <p:cNvPr id="12" name="Google Shape;1126;p32"/>
          <p:cNvGrpSpPr/>
          <p:nvPr/>
        </p:nvGrpSpPr>
        <p:grpSpPr>
          <a:xfrm>
            <a:off x="1" y="2908245"/>
            <a:ext cx="8226227" cy="2460253"/>
            <a:chOff x="0" y="1305307"/>
            <a:chExt cx="4179875" cy="1250093"/>
          </a:xfrm>
        </p:grpSpPr>
        <p:grpSp>
          <p:nvGrpSpPr>
            <p:cNvPr id="13" name="Google Shape;1127;p32"/>
            <p:cNvGrpSpPr/>
            <p:nvPr/>
          </p:nvGrpSpPr>
          <p:grpSpPr>
            <a:xfrm>
              <a:off x="0" y="1305307"/>
              <a:ext cx="2333767" cy="515100"/>
              <a:chOff x="-3665575" y="1953782"/>
              <a:chExt cx="2333767" cy="515100"/>
            </a:xfrm>
          </p:grpSpPr>
          <p:sp>
            <p:nvSpPr>
              <p:cNvPr id="1128" name="Google Shape;1128;p32"/>
              <p:cNvSpPr txBox="1"/>
              <p:nvPr/>
            </p:nvSpPr>
            <p:spPr>
              <a:xfrm>
                <a:off x="-3208375" y="2008775"/>
                <a:ext cx="1740000" cy="456600"/>
              </a:xfrm>
              <a:prstGeom prst="rect">
                <a:avLst/>
              </a:prstGeom>
              <a:noFill/>
              <a:ln>
                <a:noFill/>
              </a:ln>
            </p:spPr>
            <p:txBody>
              <a:bodyPr spcFirstLastPara="1" wrap="square" lIns="134947" tIns="134947" rIns="134947" bIns="134947" anchor="b" anchorCtr="0">
                <a:noAutofit/>
              </a:bodyPr>
              <a:lstStyle/>
              <a:p>
                <a:endParaRPr sz="3985" dirty="0">
                  <a:solidFill>
                    <a:schemeClr val="accent1"/>
                  </a:solidFill>
                  <a:latin typeface="Fira Sans Extra Condensed Medium"/>
                  <a:ea typeface="Fira Sans Extra Condensed Medium"/>
                  <a:cs typeface="Fira Sans Extra Condensed Medium"/>
                  <a:sym typeface="Fira Sans Extra Condensed Medium"/>
                </a:endParaRPr>
              </a:p>
            </p:txBody>
          </p:sp>
          <p:sp>
            <p:nvSpPr>
              <p:cNvPr id="1129" name="Google Shape;1129;p32"/>
              <p:cNvSpPr txBox="1"/>
              <p:nvPr/>
            </p:nvSpPr>
            <p:spPr>
              <a:xfrm>
                <a:off x="-3665575" y="1953782"/>
                <a:ext cx="2333767" cy="515100"/>
              </a:xfrm>
              <a:prstGeom prst="rect">
                <a:avLst/>
              </a:prstGeom>
              <a:noFill/>
              <a:ln>
                <a:noFill/>
              </a:ln>
            </p:spPr>
            <p:txBody>
              <a:bodyPr spcFirstLastPara="1" wrap="square" lIns="134947" tIns="134947" rIns="134947" bIns="134947" anchor="t" anchorCtr="0">
                <a:noAutofit/>
              </a:bodyPr>
              <a:lstStyle/>
              <a:p>
                <a:pPr algn="ctr"/>
                <a:r>
                  <a:rPr lang="uz-Latn-UZ" sz="3542" b="1" dirty="0">
                    <a:solidFill>
                      <a:srgbClr val="002060"/>
                    </a:solidFill>
                    <a:latin typeface="Arial" panose="020B0604020202020204" pitchFamily="34" charset="0"/>
                    <a:cs typeface="Arial" panose="020B0604020202020204" pitchFamily="34" charset="0"/>
                  </a:rPr>
                  <a:t>semantik, tematik, hissiy yo‘nalishini aniqlash</a:t>
                </a:r>
                <a:endParaRPr sz="3542" b="1" dirty="0">
                  <a:solidFill>
                    <a:srgbClr val="002060"/>
                  </a:solidFill>
                  <a:latin typeface="Arial" panose="020B0604020202020204" pitchFamily="34" charset="0"/>
                  <a:ea typeface="Roboto"/>
                  <a:cs typeface="Arial" panose="020B0604020202020204" pitchFamily="34" charset="0"/>
                  <a:sym typeface="Roboto"/>
                </a:endParaRPr>
              </a:p>
            </p:txBody>
          </p:sp>
        </p:grpSp>
        <p:grpSp>
          <p:nvGrpSpPr>
            <p:cNvPr id="14" name="Google Shape;1130;p32"/>
            <p:cNvGrpSpPr/>
            <p:nvPr/>
          </p:nvGrpSpPr>
          <p:grpSpPr>
            <a:xfrm>
              <a:off x="2259600" y="1481100"/>
              <a:ext cx="1920275" cy="1074300"/>
              <a:chOff x="2259600" y="1481100"/>
              <a:chExt cx="1920275" cy="1074300"/>
            </a:xfrm>
          </p:grpSpPr>
          <p:sp>
            <p:nvSpPr>
              <p:cNvPr id="1131" name="Google Shape;1131;p32"/>
              <p:cNvSpPr/>
              <p:nvPr/>
            </p:nvSpPr>
            <p:spPr>
              <a:xfrm>
                <a:off x="4020575" y="2396100"/>
                <a:ext cx="159300" cy="159300"/>
              </a:xfrm>
              <a:prstGeom prst="ellipse">
                <a:avLst/>
              </a:prstGeom>
              <a:solidFill>
                <a:schemeClr val="accent1"/>
              </a:solidFill>
              <a:ln>
                <a:noFill/>
              </a:ln>
            </p:spPr>
            <p:txBody>
              <a:bodyPr spcFirstLastPara="1" wrap="square" lIns="134947" tIns="134947" rIns="134947" bIns="134947" anchor="ctr" anchorCtr="0">
                <a:noAutofit/>
              </a:bodyPr>
              <a:lstStyle/>
              <a:p>
                <a:endParaRPr sz="2657" dirty="0"/>
              </a:p>
            </p:txBody>
          </p:sp>
          <p:sp>
            <p:nvSpPr>
              <p:cNvPr id="1132" name="Google Shape;1132;p32"/>
              <p:cNvSpPr/>
              <p:nvPr/>
            </p:nvSpPr>
            <p:spPr>
              <a:xfrm>
                <a:off x="2259600" y="1481100"/>
                <a:ext cx="617700" cy="617700"/>
              </a:xfrm>
              <a:prstGeom prst="ellipse">
                <a:avLst/>
              </a:prstGeom>
              <a:solidFill>
                <a:schemeClr val="accent1"/>
              </a:solidFill>
              <a:ln>
                <a:noFill/>
              </a:ln>
            </p:spPr>
            <p:txBody>
              <a:bodyPr spcFirstLastPara="1" wrap="square" lIns="134947" tIns="134947" rIns="134947" bIns="134947" anchor="ctr" anchorCtr="0">
                <a:noAutofit/>
              </a:bodyPr>
              <a:lstStyle/>
              <a:p>
                <a:endParaRPr sz="2657" dirty="0"/>
              </a:p>
            </p:txBody>
          </p:sp>
          <p:cxnSp>
            <p:nvCxnSpPr>
              <p:cNvPr id="1133" name="Google Shape;1133;p32"/>
              <p:cNvCxnSpPr>
                <a:stCxn id="1131" idx="2"/>
                <a:endCxn id="1132" idx="6"/>
              </p:cNvCxnSpPr>
              <p:nvPr/>
            </p:nvCxnSpPr>
            <p:spPr>
              <a:xfrm rot="10800000">
                <a:off x="2877275" y="1789950"/>
                <a:ext cx="1143300" cy="685800"/>
              </a:xfrm>
              <a:prstGeom prst="bentConnector3">
                <a:avLst>
                  <a:gd name="adj1" fmla="val 49999"/>
                </a:avLst>
              </a:prstGeom>
              <a:noFill/>
              <a:ln w="9525" cap="flat" cmpd="sng">
                <a:solidFill>
                  <a:srgbClr val="000000"/>
                </a:solidFill>
                <a:prstDash val="dash"/>
                <a:round/>
                <a:headEnd type="none" w="med" len="med"/>
                <a:tailEnd type="none" w="med" len="med"/>
              </a:ln>
            </p:spPr>
          </p:cxnSp>
          <p:sp>
            <p:nvSpPr>
              <p:cNvPr id="1134" name="Google Shape;1134;p32"/>
              <p:cNvSpPr/>
              <p:nvPr/>
            </p:nvSpPr>
            <p:spPr>
              <a:xfrm>
                <a:off x="2558378" y="1660428"/>
                <a:ext cx="89163" cy="89183"/>
              </a:xfrm>
              <a:custGeom>
                <a:avLst/>
                <a:gdLst/>
                <a:ahLst/>
                <a:cxnLst/>
                <a:rect l="l" t="t" r="r" b="b"/>
                <a:pathLst>
                  <a:path w="5095" h="5094" extrusionOk="0">
                    <a:moveTo>
                      <a:pt x="565" y="0"/>
                    </a:moveTo>
                    <a:cubicBezTo>
                      <a:pt x="251" y="0"/>
                      <a:pt x="1" y="254"/>
                      <a:pt x="1" y="568"/>
                    </a:cubicBezTo>
                    <a:cubicBezTo>
                      <a:pt x="1" y="879"/>
                      <a:pt x="251" y="1132"/>
                      <a:pt x="565" y="1132"/>
                    </a:cubicBezTo>
                    <a:cubicBezTo>
                      <a:pt x="2440" y="1135"/>
                      <a:pt x="3959" y="2654"/>
                      <a:pt x="3962" y="4529"/>
                    </a:cubicBezTo>
                    <a:cubicBezTo>
                      <a:pt x="3962" y="4843"/>
                      <a:pt x="4216" y="5094"/>
                      <a:pt x="4530" y="5094"/>
                    </a:cubicBezTo>
                    <a:cubicBezTo>
                      <a:pt x="4841" y="5094"/>
                      <a:pt x="5094" y="4843"/>
                      <a:pt x="5094" y="4529"/>
                    </a:cubicBezTo>
                    <a:cubicBezTo>
                      <a:pt x="5091" y="2029"/>
                      <a:pt x="3065" y="3"/>
                      <a:pt x="565" y="0"/>
                    </a:cubicBezTo>
                    <a:close/>
                  </a:path>
                </a:pathLst>
              </a:custGeom>
              <a:solidFill>
                <a:schemeClr val="lt1"/>
              </a:solidFill>
              <a:ln>
                <a:noFill/>
              </a:ln>
            </p:spPr>
            <p:txBody>
              <a:bodyPr spcFirstLastPara="1" wrap="square" lIns="134947" tIns="134947" rIns="134947" bIns="134947" anchor="ctr" anchorCtr="0">
                <a:noAutofit/>
              </a:bodyPr>
              <a:lstStyle/>
              <a:p>
                <a:endParaRPr sz="2657" dirty="0">
                  <a:solidFill>
                    <a:srgbClr val="435D74"/>
                  </a:solidFill>
                </a:endParaRPr>
              </a:p>
            </p:txBody>
          </p:sp>
          <p:sp>
            <p:nvSpPr>
              <p:cNvPr id="1135" name="Google Shape;1135;p32"/>
              <p:cNvSpPr/>
              <p:nvPr/>
            </p:nvSpPr>
            <p:spPr>
              <a:xfrm>
                <a:off x="2444033" y="1620787"/>
                <a:ext cx="258090" cy="338332"/>
              </a:xfrm>
              <a:custGeom>
                <a:avLst/>
                <a:gdLst/>
                <a:ahLst/>
                <a:cxnLst/>
                <a:rect l="l" t="t" r="r" b="b"/>
                <a:pathLst>
                  <a:path w="14748" h="19325" extrusionOk="0">
                    <a:moveTo>
                      <a:pt x="7088" y="1135"/>
                    </a:moveTo>
                    <a:cubicBezTo>
                      <a:pt x="8391" y="1135"/>
                      <a:pt x="9651" y="1571"/>
                      <a:pt x="10668" y="2397"/>
                    </a:cubicBezTo>
                    <a:cubicBezTo>
                      <a:pt x="13159" y="4417"/>
                      <a:pt x="13473" y="8104"/>
                      <a:pt x="11360" y="10516"/>
                    </a:cubicBezTo>
                    <a:cubicBezTo>
                      <a:pt x="10572" y="11419"/>
                      <a:pt x="10085" y="12503"/>
                      <a:pt x="9962" y="13626"/>
                    </a:cubicBezTo>
                    <a:lnTo>
                      <a:pt x="4237" y="13626"/>
                    </a:lnTo>
                    <a:cubicBezTo>
                      <a:pt x="4107" y="12482"/>
                      <a:pt x="3630" y="11407"/>
                      <a:pt x="2866" y="10550"/>
                    </a:cubicBezTo>
                    <a:cubicBezTo>
                      <a:pt x="1658" y="9191"/>
                      <a:pt x="1184" y="7367"/>
                      <a:pt x="1571" y="5549"/>
                    </a:cubicBezTo>
                    <a:cubicBezTo>
                      <a:pt x="2020" y="3427"/>
                      <a:pt x="3748" y="1706"/>
                      <a:pt x="5873" y="1262"/>
                    </a:cubicBezTo>
                    <a:cubicBezTo>
                      <a:pt x="6278" y="1177"/>
                      <a:pt x="6685" y="1135"/>
                      <a:pt x="7088" y="1135"/>
                    </a:cubicBezTo>
                    <a:close/>
                    <a:moveTo>
                      <a:pt x="9931" y="14759"/>
                    </a:moveTo>
                    <a:lnTo>
                      <a:pt x="9931" y="15323"/>
                    </a:lnTo>
                    <a:cubicBezTo>
                      <a:pt x="9931" y="15637"/>
                      <a:pt x="9678" y="15891"/>
                      <a:pt x="9364" y="15891"/>
                    </a:cubicBezTo>
                    <a:lnTo>
                      <a:pt x="4835" y="15891"/>
                    </a:lnTo>
                    <a:cubicBezTo>
                      <a:pt x="4521" y="15891"/>
                      <a:pt x="4270" y="15637"/>
                      <a:pt x="4270" y="15323"/>
                    </a:cubicBezTo>
                    <a:lnTo>
                      <a:pt x="4270" y="14759"/>
                    </a:lnTo>
                    <a:close/>
                    <a:moveTo>
                      <a:pt x="8699" y="17023"/>
                    </a:moveTo>
                    <a:cubicBezTo>
                      <a:pt x="8464" y="17694"/>
                      <a:pt x="7827" y="18192"/>
                      <a:pt x="7099" y="18192"/>
                    </a:cubicBezTo>
                    <a:cubicBezTo>
                      <a:pt x="6371" y="18192"/>
                      <a:pt x="5734" y="17694"/>
                      <a:pt x="5499" y="17023"/>
                    </a:cubicBezTo>
                    <a:close/>
                    <a:moveTo>
                      <a:pt x="7087" y="0"/>
                    </a:moveTo>
                    <a:cubicBezTo>
                      <a:pt x="6607" y="0"/>
                      <a:pt x="6123" y="50"/>
                      <a:pt x="5641" y="151"/>
                    </a:cubicBezTo>
                    <a:cubicBezTo>
                      <a:pt x="3053" y="712"/>
                      <a:pt x="1027" y="2729"/>
                      <a:pt x="462" y="5314"/>
                    </a:cubicBezTo>
                    <a:cubicBezTo>
                      <a:pt x="0" y="7488"/>
                      <a:pt x="568" y="9671"/>
                      <a:pt x="2020" y="11301"/>
                    </a:cubicBezTo>
                    <a:cubicBezTo>
                      <a:pt x="2730" y="12099"/>
                      <a:pt x="3135" y="13149"/>
                      <a:pt x="3135" y="14191"/>
                    </a:cubicBezTo>
                    <a:lnTo>
                      <a:pt x="3135" y="15323"/>
                    </a:lnTo>
                    <a:cubicBezTo>
                      <a:pt x="3138" y="16060"/>
                      <a:pt x="3612" y="16709"/>
                      <a:pt x="4309" y="16939"/>
                    </a:cubicBezTo>
                    <a:cubicBezTo>
                      <a:pt x="4409" y="17518"/>
                      <a:pt x="4681" y="18053"/>
                      <a:pt x="5094" y="18473"/>
                    </a:cubicBezTo>
                    <a:cubicBezTo>
                      <a:pt x="5642" y="19040"/>
                      <a:pt x="6371" y="19324"/>
                      <a:pt x="7099" y="19324"/>
                    </a:cubicBezTo>
                    <a:cubicBezTo>
                      <a:pt x="7828" y="19324"/>
                      <a:pt x="8556" y="19040"/>
                      <a:pt x="9104" y="18473"/>
                    </a:cubicBezTo>
                    <a:cubicBezTo>
                      <a:pt x="9518" y="18053"/>
                      <a:pt x="9790" y="17518"/>
                      <a:pt x="9889" y="16939"/>
                    </a:cubicBezTo>
                    <a:cubicBezTo>
                      <a:pt x="10587" y="16709"/>
                      <a:pt x="11061" y="16060"/>
                      <a:pt x="11064" y="15323"/>
                    </a:cubicBezTo>
                    <a:lnTo>
                      <a:pt x="11064" y="14191"/>
                    </a:lnTo>
                    <a:cubicBezTo>
                      <a:pt x="11064" y="13149"/>
                      <a:pt x="11471" y="12108"/>
                      <a:pt x="12211" y="11262"/>
                    </a:cubicBezTo>
                    <a:cubicBezTo>
                      <a:pt x="14747" y="8366"/>
                      <a:pt x="14370" y="3943"/>
                      <a:pt x="11381" y="1518"/>
                    </a:cubicBezTo>
                    <a:cubicBezTo>
                      <a:pt x="10159" y="525"/>
                      <a:pt x="8647" y="0"/>
                      <a:pt x="7087" y="0"/>
                    </a:cubicBezTo>
                    <a:close/>
                  </a:path>
                </a:pathLst>
              </a:custGeom>
              <a:solidFill>
                <a:schemeClr val="lt1"/>
              </a:solidFill>
              <a:ln>
                <a:noFill/>
              </a:ln>
            </p:spPr>
            <p:txBody>
              <a:bodyPr spcFirstLastPara="1" wrap="square" lIns="134947" tIns="134947" rIns="134947" bIns="134947" anchor="ctr" anchorCtr="0">
                <a:noAutofit/>
              </a:bodyPr>
              <a:lstStyle/>
              <a:p>
                <a:endParaRPr sz="2657" dirty="0">
                  <a:solidFill>
                    <a:srgbClr val="435D74"/>
                  </a:solidFill>
                </a:endParaRPr>
              </a:p>
            </p:txBody>
          </p:sp>
          <p:sp>
            <p:nvSpPr>
              <p:cNvPr id="1136" name="Google Shape;1136;p32"/>
              <p:cNvSpPr/>
              <p:nvPr/>
            </p:nvSpPr>
            <p:spPr>
              <a:xfrm>
                <a:off x="2399163" y="1739727"/>
                <a:ext cx="39655" cy="19836"/>
              </a:xfrm>
              <a:custGeom>
                <a:avLst/>
                <a:gdLst/>
                <a:ahLst/>
                <a:cxnLst/>
                <a:rect l="l" t="t" r="r" b="b"/>
                <a:pathLst>
                  <a:path w="2266" h="1133" extrusionOk="0">
                    <a:moveTo>
                      <a:pt x="569" y="0"/>
                    </a:moveTo>
                    <a:cubicBezTo>
                      <a:pt x="255" y="0"/>
                      <a:pt x="1" y="254"/>
                      <a:pt x="1" y="568"/>
                    </a:cubicBezTo>
                    <a:cubicBezTo>
                      <a:pt x="1" y="879"/>
                      <a:pt x="255" y="1133"/>
                      <a:pt x="569" y="1133"/>
                    </a:cubicBezTo>
                    <a:lnTo>
                      <a:pt x="1701" y="1133"/>
                    </a:lnTo>
                    <a:cubicBezTo>
                      <a:pt x="2012" y="1133"/>
                      <a:pt x="2266" y="879"/>
                      <a:pt x="2266" y="568"/>
                    </a:cubicBezTo>
                    <a:cubicBezTo>
                      <a:pt x="2266" y="254"/>
                      <a:pt x="2012" y="0"/>
                      <a:pt x="1701" y="0"/>
                    </a:cubicBezTo>
                    <a:close/>
                  </a:path>
                </a:pathLst>
              </a:custGeom>
              <a:solidFill>
                <a:schemeClr val="lt1"/>
              </a:solidFill>
              <a:ln>
                <a:noFill/>
              </a:ln>
            </p:spPr>
            <p:txBody>
              <a:bodyPr spcFirstLastPara="1" wrap="square" lIns="134947" tIns="134947" rIns="134947" bIns="134947" anchor="ctr" anchorCtr="0">
                <a:noAutofit/>
              </a:bodyPr>
              <a:lstStyle/>
              <a:p>
                <a:endParaRPr sz="2657" dirty="0">
                  <a:solidFill>
                    <a:srgbClr val="435D74"/>
                  </a:solidFill>
                </a:endParaRPr>
              </a:p>
            </p:txBody>
          </p:sp>
          <p:sp>
            <p:nvSpPr>
              <p:cNvPr id="1137" name="Google Shape;1137;p32"/>
              <p:cNvSpPr/>
              <p:nvPr/>
            </p:nvSpPr>
            <p:spPr>
              <a:xfrm>
                <a:off x="2401228" y="1673350"/>
                <a:ext cx="35525" cy="33632"/>
              </a:xfrm>
              <a:custGeom>
                <a:avLst/>
                <a:gdLst/>
                <a:ahLst/>
                <a:cxnLst/>
                <a:rect l="l" t="t" r="r" b="b"/>
                <a:pathLst>
                  <a:path w="2030" h="1921" extrusionOk="0">
                    <a:moveTo>
                      <a:pt x="622" y="0"/>
                    </a:moveTo>
                    <a:cubicBezTo>
                      <a:pt x="476" y="0"/>
                      <a:pt x="331" y="56"/>
                      <a:pt x="221" y="168"/>
                    </a:cubicBezTo>
                    <a:cubicBezTo>
                      <a:pt x="4" y="385"/>
                      <a:pt x="1" y="739"/>
                      <a:pt x="215" y="962"/>
                    </a:cubicBezTo>
                    <a:lnTo>
                      <a:pt x="1015" y="1762"/>
                    </a:lnTo>
                    <a:cubicBezTo>
                      <a:pt x="1125" y="1868"/>
                      <a:pt x="1267" y="1921"/>
                      <a:pt x="1409" y="1921"/>
                    </a:cubicBezTo>
                    <a:cubicBezTo>
                      <a:pt x="1554" y="1921"/>
                      <a:pt x="1699" y="1865"/>
                      <a:pt x="1809" y="1753"/>
                    </a:cubicBezTo>
                    <a:cubicBezTo>
                      <a:pt x="2027" y="1536"/>
                      <a:pt x="2030" y="1183"/>
                      <a:pt x="1815" y="962"/>
                    </a:cubicBezTo>
                    <a:lnTo>
                      <a:pt x="1015" y="159"/>
                    </a:lnTo>
                    <a:cubicBezTo>
                      <a:pt x="905" y="53"/>
                      <a:pt x="763" y="0"/>
                      <a:pt x="622" y="0"/>
                    </a:cubicBezTo>
                    <a:close/>
                  </a:path>
                </a:pathLst>
              </a:custGeom>
              <a:solidFill>
                <a:schemeClr val="lt1"/>
              </a:solidFill>
              <a:ln>
                <a:noFill/>
              </a:ln>
            </p:spPr>
            <p:txBody>
              <a:bodyPr spcFirstLastPara="1" wrap="square" lIns="134947" tIns="134947" rIns="134947" bIns="134947" anchor="ctr" anchorCtr="0">
                <a:noAutofit/>
              </a:bodyPr>
              <a:lstStyle/>
              <a:p>
                <a:endParaRPr sz="2657" dirty="0">
                  <a:solidFill>
                    <a:srgbClr val="435D74"/>
                  </a:solidFill>
                </a:endParaRPr>
              </a:p>
            </p:txBody>
          </p:sp>
          <p:sp>
            <p:nvSpPr>
              <p:cNvPr id="1138" name="Google Shape;1138;p32"/>
              <p:cNvSpPr/>
              <p:nvPr/>
            </p:nvSpPr>
            <p:spPr>
              <a:xfrm>
                <a:off x="2400913" y="1792307"/>
                <a:ext cx="35840" cy="33860"/>
              </a:xfrm>
              <a:custGeom>
                <a:avLst/>
                <a:gdLst/>
                <a:ahLst/>
                <a:cxnLst/>
                <a:rect l="l" t="t" r="r" b="b"/>
                <a:pathLst>
                  <a:path w="2048" h="1934" extrusionOk="0">
                    <a:moveTo>
                      <a:pt x="1427" y="0"/>
                    </a:moveTo>
                    <a:cubicBezTo>
                      <a:pt x="1285" y="0"/>
                      <a:pt x="1143" y="53"/>
                      <a:pt x="1033" y="159"/>
                    </a:cubicBezTo>
                    <a:lnTo>
                      <a:pt x="233" y="962"/>
                    </a:lnTo>
                    <a:cubicBezTo>
                      <a:pt x="4" y="1179"/>
                      <a:pt x="1" y="1545"/>
                      <a:pt x="227" y="1768"/>
                    </a:cubicBezTo>
                    <a:cubicBezTo>
                      <a:pt x="338" y="1879"/>
                      <a:pt x="482" y="1934"/>
                      <a:pt x="627" y="1934"/>
                    </a:cubicBezTo>
                    <a:cubicBezTo>
                      <a:pt x="774" y="1934"/>
                      <a:pt x="922" y="1876"/>
                      <a:pt x="1033" y="1762"/>
                    </a:cubicBezTo>
                    <a:lnTo>
                      <a:pt x="1833" y="962"/>
                    </a:lnTo>
                    <a:cubicBezTo>
                      <a:pt x="2048" y="738"/>
                      <a:pt x="2045" y="385"/>
                      <a:pt x="1827" y="168"/>
                    </a:cubicBezTo>
                    <a:cubicBezTo>
                      <a:pt x="1717" y="56"/>
                      <a:pt x="1572" y="0"/>
                      <a:pt x="1427" y="0"/>
                    </a:cubicBezTo>
                    <a:close/>
                  </a:path>
                </a:pathLst>
              </a:custGeom>
              <a:solidFill>
                <a:schemeClr val="lt1"/>
              </a:solidFill>
              <a:ln>
                <a:noFill/>
              </a:ln>
            </p:spPr>
            <p:txBody>
              <a:bodyPr spcFirstLastPara="1" wrap="square" lIns="134947" tIns="134947" rIns="134947" bIns="134947" anchor="ctr" anchorCtr="0">
                <a:noAutofit/>
              </a:bodyPr>
              <a:lstStyle/>
              <a:p>
                <a:endParaRPr sz="2657" dirty="0">
                  <a:solidFill>
                    <a:srgbClr val="435D74"/>
                  </a:solidFill>
                </a:endParaRPr>
              </a:p>
            </p:txBody>
          </p:sp>
          <p:sp>
            <p:nvSpPr>
              <p:cNvPr id="1139" name="Google Shape;1139;p32"/>
              <p:cNvSpPr/>
              <p:nvPr/>
            </p:nvSpPr>
            <p:spPr>
              <a:xfrm>
                <a:off x="2697713" y="1739727"/>
                <a:ext cx="39655" cy="19836"/>
              </a:xfrm>
              <a:custGeom>
                <a:avLst/>
                <a:gdLst/>
                <a:ahLst/>
                <a:cxnLst/>
                <a:rect l="l" t="t" r="r" b="b"/>
                <a:pathLst>
                  <a:path w="2266" h="1133" extrusionOk="0">
                    <a:moveTo>
                      <a:pt x="568" y="0"/>
                    </a:moveTo>
                    <a:cubicBezTo>
                      <a:pt x="254" y="0"/>
                      <a:pt x="1" y="254"/>
                      <a:pt x="1" y="568"/>
                    </a:cubicBezTo>
                    <a:cubicBezTo>
                      <a:pt x="1" y="879"/>
                      <a:pt x="254" y="1133"/>
                      <a:pt x="568" y="1133"/>
                    </a:cubicBezTo>
                    <a:lnTo>
                      <a:pt x="1701" y="1133"/>
                    </a:lnTo>
                    <a:cubicBezTo>
                      <a:pt x="2012" y="1133"/>
                      <a:pt x="2265" y="879"/>
                      <a:pt x="2265" y="568"/>
                    </a:cubicBezTo>
                    <a:cubicBezTo>
                      <a:pt x="2265" y="254"/>
                      <a:pt x="2012" y="0"/>
                      <a:pt x="1701" y="0"/>
                    </a:cubicBezTo>
                    <a:close/>
                  </a:path>
                </a:pathLst>
              </a:custGeom>
              <a:solidFill>
                <a:schemeClr val="lt1"/>
              </a:solidFill>
              <a:ln>
                <a:noFill/>
              </a:ln>
            </p:spPr>
            <p:txBody>
              <a:bodyPr spcFirstLastPara="1" wrap="square" lIns="134947" tIns="134947" rIns="134947" bIns="134947" anchor="ctr" anchorCtr="0">
                <a:noAutofit/>
              </a:bodyPr>
              <a:lstStyle/>
              <a:p>
                <a:endParaRPr sz="2657" dirty="0">
                  <a:solidFill>
                    <a:srgbClr val="435D74"/>
                  </a:solidFill>
                </a:endParaRPr>
              </a:p>
            </p:txBody>
          </p:sp>
          <p:sp>
            <p:nvSpPr>
              <p:cNvPr id="1140" name="Google Shape;1140;p32"/>
              <p:cNvSpPr/>
              <p:nvPr/>
            </p:nvSpPr>
            <p:spPr>
              <a:xfrm>
                <a:off x="2697293" y="1673350"/>
                <a:ext cx="38010" cy="33772"/>
              </a:xfrm>
              <a:custGeom>
                <a:avLst/>
                <a:gdLst/>
                <a:ahLst/>
                <a:cxnLst/>
                <a:rect l="l" t="t" r="r" b="b"/>
                <a:pathLst>
                  <a:path w="2172" h="1929" extrusionOk="0">
                    <a:moveTo>
                      <a:pt x="1550" y="0"/>
                    </a:moveTo>
                    <a:cubicBezTo>
                      <a:pt x="1409" y="0"/>
                      <a:pt x="1267" y="53"/>
                      <a:pt x="1157" y="159"/>
                    </a:cubicBezTo>
                    <a:lnTo>
                      <a:pt x="357" y="962"/>
                    </a:lnTo>
                    <a:cubicBezTo>
                      <a:pt x="1" y="1318"/>
                      <a:pt x="251" y="1928"/>
                      <a:pt x="756" y="1928"/>
                    </a:cubicBezTo>
                    <a:cubicBezTo>
                      <a:pt x="907" y="1928"/>
                      <a:pt x="1051" y="1868"/>
                      <a:pt x="1157" y="1762"/>
                    </a:cubicBezTo>
                    <a:lnTo>
                      <a:pt x="1957" y="959"/>
                    </a:lnTo>
                    <a:cubicBezTo>
                      <a:pt x="2172" y="739"/>
                      <a:pt x="2169" y="385"/>
                      <a:pt x="1951" y="168"/>
                    </a:cubicBezTo>
                    <a:cubicBezTo>
                      <a:pt x="1841" y="56"/>
                      <a:pt x="1696" y="0"/>
                      <a:pt x="1550" y="0"/>
                    </a:cubicBezTo>
                    <a:close/>
                  </a:path>
                </a:pathLst>
              </a:custGeom>
              <a:solidFill>
                <a:schemeClr val="lt1"/>
              </a:solidFill>
              <a:ln>
                <a:noFill/>
              </a:ln>
            </p:spPr>
            <p:txBody>
              <a:bodyPr spcFirstLastPara="1" wrap="square" lIns="134947" tIns="134947" rIns="134947" bIns="134947" anchor="ctr" anchorCtr="0">
                <a:noAutofit/>
              </a:bodyPr>
              <a:lstStyle/>
              <a:p>
                <a:endParaRPr sz="2657" dirty="0">
                  <a:solidFill>
                    <a:srgbClr val="435D74"/>
                  </a:solidFill>
                </a:endParaRPr>
              </a:p>
            </p:txBody>
          </p:sp>
          <p:sp>
            <p:nvSpPr>
              <p:cNvPr id="1141" name="Google Shape;1141;p32"/>
              <p:cNvSpPr/>
              <p:nvPr/>
            </p:nvSpPr>
            <p:spPr>
              <a:xfrm>
                <a:off x="2699778" y="1792307"/>
                <a:ext cx="38010" cy="33772"/>
              </a:xfrm>
              <a:custGeom>
                <a:avLst/>
                <a:gdLst/>
                <a:ahLst/>
                <a:cxnLst/>
                <a:rect l="l" t="t" r="r" b="b"/>
                <a:pathLst>
                  <a:path w="2172" h="1929" extrusionOk="0">
                    <a:moveTo>
                      <a:pt x="622" y="0"/>
                    </a:moveTo>
                    <a:cubicBezTo>
                      <a:pt x="476" y="0"/>
                      <a:pt x="331" y="56"/>
                      <a:pt x="221" y="168"/>
                    </a:cubicBezTo>
                    <a:cubicBezTo>
                      <a:pt x="4" y="385"/>
                      <a:pt x="1" y="738"/>
                      <a:pt x="215" y="962"/>
                    </a:cubicBezTo>
                    <a:lnTo>
                      <a:pt x="1015" y="1762"/>
                    </a:lnTo>
                    <a:cubicBezTo>
                      <a:pt x="1121" y="1868"/>
                      <a:pt x="1266" y="1928"/>
                      <a:pt x="1417" y="1928"/>
                    </a:cubicBezTo>
                    <a:cubicBezTo>
                      <a:pt x="1921" y="1928"/>
                      <a:pt x="2172" y="1318"/>
                      <a:pt x="1815" y="962"/>
                    </a:cubicBezTo>
                    <a:lnTo>
                      <a:pt x="1015" y="159"/>
                    </a:lnTo>
                    <a:cubicBezTo>
                      <a:pt x="905" y="53"/>
                      <a:pt x="763" y="0"/>
                      <a:pt x="622" y="0"/>
                    </a:cubicBezTo>
                    <a:close/>
                  </a:path>
                </a:pathLst>
              </a:custGeom>
              <a:solidFill>
                <a:schemeClr val="lt1"/>
              </a:solidFill>
              <a:ln>
                <a:noFill/>
              </a:ln>
            </p:spPr>
            <p:txBody>
              <a:bodyPr spcFirstLastPara="1" wrap="square" lIns="134947" tIns="134947" rIns="134947" bIns="134947" anchor="ctr" anchorCtr="0">
                <a:noAutofit/>
              </a:bodyPr>
              <a:lstStyle/>
              <a:p>
                <a:endParaRPr sz="2657" dirty="0">
                  <a:solidFill>
                    <a:srgbClr val="435D74"/>
                  </a:solidFill>
                </a:endParaRPr>
              </a:p>
            </p:txBody>
          </p:sp>
        </p:grpSp>
      </p:grpSp>
      <p:grpSp>
        <p:nvGrpSpPr>
          <p:cNvPr id="15" name="Google Shape;1142;p32"/>
          <p:cNvGrpSpPr/>
          <p:nvPr/>
        </p:nvGrpSpPr>
        <p:grpSpPr>
          <a:xfrm>
            <a:off x="10819436" y="5055183"/>
            <a:ext cx="6276671" cy="1902126"/>
            <a:chOff x="5497525" y="2396200"/>
            <a:chExt cx="3189275" cy="966500"/>
          </a:xfrm>
        </p:grpSpPr>
        <p:grpSp>
          <p:nvGrpSpPr>
            <p:cNvPr id="16" name="Google Shape;1143;p32"/>
            <p:cNvGrpSpPr/>
            <p:nvPr/>
          </p:nvGrpSpPr>
          <p:grpSpPr>
            <a:xfrm>
              <a:off x="6946800" y="2396200"/>
              <a:ext cx="1740000" cy="859303"/>
              <a:chOff x="1289075" y="2008775"/>
              <a:chExt cx="1740000" cy="859303"/>
            </a:xfrm>
          </p:grpSpPr>
          <p:sp>
            <p:nvSpPr>
              <p:cNvPr id="1144" name="Google Shape;1144;p32"/>
              <p:cNvSpPr txBox="1"/>
              <p:nvPr/>
            </p:nvSpPr>
            <p:spPr>
              <a:xfrm>
                <a:off x="1289075" y="2008775"/>
                <a:ext cx="1740000" cy="456600"/>
              </a:xfrm>
              <a:prstGeom prst="rect">
                <a:avLst/>
              </a:prstGeom>
              <a:noFill/>
              <a:ln>
                <a:noFill/>
              </a:ln>
            </p:spPr>
            <p:txBody>
              <a:bodyPr spcFirstLastPara="1" wrap="square" lIns="134947" tIns="134947" rIns="134947" bIns="134947" anchor="b" anchorCtr="0">
                <a:noAutofit/>
              </a:bodyPr>
              <a:lstStyle/>
              <a:p>
                <a:pPr algn="r"/>
                <a:endParaRPr sz="3985" dirty="0">
                  <a:solidFill>
                    <a:schemeClr val="accent3"/>
                  </a:solidFill>
                  <a:latin typeface="Fira Sans Extra Condensed Medium"/>
                  <a:ea typeface="Fira Sans Extra Condensed Medium"/>
                  <a:cs typeface="Fira Sans Extra Condensed Medium"/>
                  <a:sym typeface="Fira Sans Extra Condensed Medium"/>
                </a:endParaRPr>
              </a:p>
            </p:txBody>
          </p:sp>
          <p:sp>
            <p:nvSpPr>
              <p:cNvPr id="1145" name="Google Shape;1145;p32"/>
              <p:cNvSpPr txBox="1"/>
              <p:nvPr/>
            </p:nvSpPr>
            <p:spPr>
              <a:xfrm>
                <a:off x="1289075" y="2352978"/>
                <a:ext cx="1740000" cy="515100"/>
              </a:xfrm>
              <a:prstGeom prst="rect">
                <a:avLst/>
              </a:prstGeom>
              <a:noFill/>
              <a:ln>
                <a:noFill/>
              </a:ln>
            </p:spPr>
            <p:txBody>
              <a:bodyPr spcFirstLastPara="1" wrap="square" lIns="134947" tIns="134947" rIns="134947" bIns="134947" anchor="t" anchorCtr="0">
                <a:noAutofit/>
              </a:bodyPr>
              <a:lstStyle/>
              <a:p>
                <a:pPr algn="r"/>
                <a:endParaRPr sz="2362" dirty="0">
                  <a:latin typeface="Roboto"/>
                  <a:ea typeface="Roboto"/>
                  <a:cs typeface="Roboto"/>
                  <a:sym typeface="Roboto"/>
                </a:endParaRPr>
              </a:p>
            </p:txBody>
          </p:sp>
        </p:grpSp>
        <p:grpSp>
          <p:nvGrpSpPr>
            <p:cNvPr id="17" name="Google Shape;1146;p32"/>
            <p:cNvGrpSpPr/>
            <p:nvPr/>
          </p:nvGrpSpPr>
          <p:grpSpPr>
            <a:xfrm>
              <a:off x="5497525" y="2517000"/>
              <a:ext cx="1386875" cy="845700"/>
              <a:chOff x="5497525" y="2517000"/>
              <a:chExt cx="1386875" cy="845700"/>
            </a:xfrm>
          </p:grpSpPr>
          <p:sp>
            <p:nvSpPr>
              <p:cNvPr id="1147" name="Google Shape;1147;p32"/>
              <p:cNvSpPr/>
              <p:nvPr/>
            </p:nvSpPr>
            <p:spPr>
              <a:xfrm>
                <a:off x="5497525" y="3203400"/>
                <a:ext cx="159300" cy="159300"/>
              </a:xfrm>
              <a:prstGeom prst="ellipse">
                <a:avLst/>
              </a:prstGeom>
              <a:solidFill>
                <a:schemeClr val="accent3"/>
              </a:solidFill>
              <a:ln>
                <a:noFill/>
              </a:ln>
            </p:spPr>
            <p:txBody>
              <a:bodyPr spcFirstLastPara="1" wrap="square" lIns="134947" tIns="134947" rIns="134947" bIns="134947" anchor="ctr" anchorCtr="0">
                <a:noAutofit/>
              </a:bodyPr>
              <a:lstStyle/>
              <a:p>
                <a:endParaRPr sz="2657" dirty="0"/>
              </a:p>
            </p:txBody>
          </p:sp>
          <p:sp>
            <p:nvSpPr>
              <p:cNvPr id="1148" name="Google Shape;1148;p32"/>
              <p:cNvSpPr/>
              <p:nvPr/>
            </p:nvSpPr>
            <p:spPr>
              <a:xfrm>
                <a:off x="6266700" y="2517000"/>
                <a:ext cx="617700" cy="617700"/>
              </a:xfrm>
              <a:prstGeom prst="ellipse">
                <a:avLst/>
              </a:prstGeom>
              <a:solidFill>
                <a:schemeClr val="accent3"/>
              </a:solidFill>
              <a:ln>
                <a:noFill/>
              </a:ln>
            </p:spPr>
            <p:txBody>
              <a:bodyPr spcFirstLastPara="1" wrap="square" lIns="134947" tIns="134947" rIns="134947" bIns="134947" anchor="ctr" anchorCtr="0">
                <a:noAutofit/>
              </a:bodyPr>
              <a:lstStyle/>
              <a:p>
                <a:endParaRPr sz="2657" dirty="0"/>
              </a:p>
            </p:txBody>
          </p:sp>
          <p:cxnSp>
            <p:nvCxnSpPr>
              <p:cNvPr id="1149" name="Google Shape;1149;p32"/>
              <p:cNvCxnSpPr>
                <a:stCxn id="1147" idx="6"/>
                <a:endCxn id="1148" idx="2"/>
              </p:cNvCxnSpPr>
              <p:nvPr/>
            </p:nvCxnSpPr>
            <p:spPr>
              <a:xfrm rot="10800000" flipH="1">
                <a:off x="5656825" y="2825850"/>
                <a:ext cx="609900" cy="457200"/>
              </a:xfrm>
              <a:prstGeom prst="bentConnector3">
                <a:avLst>
                  <a:gd name="adj1" fmla="val 49998"/>
                </a:avLst>
              </a:prstGeom>
              <a:noFill/>
              <a:ln w="9525" cap="flat" cmpd="sng">
                <a:solidFill>
                  <a:srgbClr val="000000"/>
                </a:solidFill>
                <a:prstDash val="dash"/>
                <a:round/>
                <a:headEnd type="none" w="med" len="med"/>
                <a:tailEnd type="none" w="med" len="med"/>
              </a:ln>
            </p:spPr>
          </p:cxnSp>
          <p:sp>
            <p:nvSpPr>
              <p:cNvPr id="1150" name="Google Shape;1150;p32"/>
              <p:cNvSpPr/>
              <p:nvPr/>
            </p:nvSpPr>
            <p:spPr>
              <a:xfrm>
                <a:off x="6401401" y="2655142"/>
                <a:ext cx="348301" cy="341418"/>
              </a:xfrm>
              <a:custGeom>
                <a:avLst/>
                <a:gdLst/>
                <a:ahLst/>
                <a:cxnLst/>
                <a:rect l="l" t="t" r="r" b="b"/>
                <a:pathLst>
                  <a:path w="19787" h="19396" extrusionOk="0">
                    <a:moveTo>
                      <a:pt x="16583" y="1203"/>
                    </a:moveTo>
                    <a:cubicBezTo>
                      <a:pt x="17017" y="1203"/>
                      <a:pt x="17451" y="1370"/>
                      <a:pt x="17782" y="1702"/>
                    </a:cubicBezTo>
                    <a:cubicBezTo>
                      <a:pt x="18446" y="2363"/>
                      <a:pt x="18446" y="3438"/>
                      <a:pt x="17782" y="4102"/>
                    </a:cubicBezTo>
                    <a:lnTo>
                      <a:pt x="16565" y="5319"/>
                    </a:lnTo>
                    <a:lnTo>
                      <a:pt x="14165" y="2918"/>
                    </a:lnTo>
                    <a:lnTo>
                      <a:pt x="15382" y="1702"/>
                    </a:lnTo>
                    <a:cubicBezTo>
                      <a:pt x="15714" y="1370"/>
                      <a:pt x="16149" y="1203"/>
                      <a:pt x="16583" y="1203"/>
                    </a:cubicBezTo>
                    <a:close/>
                    <a:moveTo>
                      <a:pt x="13362" y="3719"/>
                    </a:moveTo>
                    <a:lnTo>
                      <a:pt x="14162" y="4519"/>
                    </a:lnTo>
                    <a:lnTo>
                      <a:pt x="4587" y="14096"/>
                    </a:lnTo>
                    <a:cubicBezTo>
                      <a:pt x="4255" y="13861"/>
                      <a:pt x="3884" y="13692"/>
                      <a:pt x="3488" y="13595"/>
                    </a:cubicBezTo>
                    <a:lnTo>
                      <a:pt x="13310" y="3770"/>
                    </a:lnTo>
                    <a:lnTo>
                      <a:pt x="13362" y="3719"/>
                    </a:lnTo>
                    <a:close/>
                    <a:moveTo>
                      <a:pt x="14965" y="5322"/>
                    </a:moveTo>
                    <a:lnTo>
                      <a:pt x="15765" y="6122"/>
                    </a:lnTo>
                    <a:lnTo>
                      <a:pt x="15714" y="6173"/>
                    </a:lnTo>
                    <a:lnTo>
                      <a:pt x="5888" y="15996"/>
                    </a:lnTo>
                    <a:cubicBezTo>
                      <a:pt x="5792" y="15600"/>
                      <a:pt x="5623" y="15229"/>
                      <a:pt x="5387" y="14897"/>
                    </a:cubicBezTo>
                    <a:lnTo>
                      <a:pt x="14965" y="5322"/>
                    </a:lnTo>
                    <a:close/>
                    <a:moveTo>
                      <a:pt x="2704" y="14631"/>
                    </a:moveTo>
                    <a:cubicBezTo>
                      <a:pt x="3925" y="14631"/>
                      <a:pt x="4911" y="15655"/>
                      <a:pt x="4850" y="16889"/>
                    </a:cubicBezTo>
                    <a:lnTo>
                      <a:pt x="3736" y="17249"/>
                    </a:lnTo>
                    <a:cubicBezTo>
                      <a:pt x="3449" y="16572"/>
                      <a:pt x="2911" y="16035"/>
                      <a:pt x="2235" y="15748"/>
                    </a:cubicBezTo>
                    <a:lnTo>
                      <a:pt x="2594" y="14634"/>
                    </a:lnTo>
                    <a:cubicBezTo>
                      <a:pt x="2631" y="14632"/>
                      <a:pt x="2667" y="14631"/>
                      <a:pt x="2704" y="14631"/>
                    </a:cubicBezTo>
                    <a:close/>
                    <a:moveTo>
                      <a:pt x="1888" y="16835"/>
                    </a:moveTo>
                    <a:cubicBezTo>
                      <a:pt x="2217" y="17001"/>
                      <a:pt x="2483" y="17267"/>
                      <a:pt x="2649" y="17596"/>
                    </a:cubicBezTo>
                    <a:lnTo>
                      <a:pt x="1528" y="17955"/>
                    </a:lnTo>
                    <a:lnTo>
                      <a:pt x="1888" y="16835"/>
                    </a:lnTo>
                    <a:close/>
                    <a:moveTo>
                      <a:pt x="16654" y="1"/>
                    </a:moveTo>
                    <a:cubicBezTo>
                      <a:pt x="15897" y="1"/>
                      <a:pt x="15141" y="302"/>
                      <a:pt x="14581" y="901"/>
                    </a:cubicBezTo>
                    <a:lnTo>
                      <a:pt x="11710" y="3770"/>
                    </a:lnTo>
                    <a:lnTo>
                      <a:pt x="1882" y="13601"/>
                    </a:lnTo>
                    <a:cubicBezTo>
                      <a:pt x="1861" y="13619"/>
                      <a:pt x="1842" y="13641"/>
                      <a:pt x="1827" y="13662"/>
                    </a:cubicBezTo>
                    <a:lnTo>
                      <a:pt x="1809" y="13677"/>
                    </a:lnTo>
                    <a:lnTo>
                      <a:pt x="1788" y="13695"/>
                    </a:lnTo>
                    <a:cubicBezTo>
                      <a:pt x="1782" y="13701"/>
                      <a:pt x="1773" y="13707"/>
                      <a:pt x="1767" y="13716"/>
                    </a:cubicBezTo>
                    <a:cubicBezTo>
                      <a:pt x="1761" y="13722"/>
                      <a:pt x="1755" y="13725"/>
                      <a:pt x="1752" y="13731"/>
                    </a:cubicBezTo>
                    <a:cubicBezTo>
                      <a:pt x="1746" y="13737"/>
                      <a:pt x="1737" y="13746"/>
                      <a:pt x="1728" y="13755"/>
                    </a:cubicBezTo>
                    <a:lnTo>
                      <a:pt x="1716" y="13773"/>
                    </a:lnTo>
                    <a:cubicBezTo>
                      <a:pt x="1710" y="13782"/>
                      <a:pt x="1704" y="13789"/>
                      <a:pt x="1698" y="13801"/>
                    </a:cubicBezTo>
                    <a:cubicBezTo>
                      <a:pt x="1688" y="13810"/>
                      <a:pt x="1688" y="13813"/>
                      <a:pt x="1685" y="13819"/>
                    </a:cubicBezTo>
                    <a:cubicBezTo>
                      <a:pt x="1679" y="13825"/>
                      <a:pt x="1673" y="13837"/>
                      <a:pt x="1667" y="13846"/>
                    </a:cubicBezTo>
                    <a:cubicBezTo>
                      <a:pt x="1661" y="13855"/>
                      <a:pt x="1658" y="13861"/>
                      <a:pt x="1655" y="13870"/>
                    </a:cubicBezTo>
                    <a:cubicBezTo>
                      <a:pt x="1652" y="13879"/>
                      <a:pt x="1646" y="13885"/>
                      <a:pt x="1643" y="13894"/>
                    </a:cubicBezTo>
                    <a:cubicBezTo>
                      <a:pt x="1640" y="13903"/>
                      <a:pt x="1634" y="13918"/>
                      <a:pt x="1631" y="13933"/>
                    </a:cubicBezTo>
                    <a:cubicBezTo>
                      <a:pt x="1631" y="13936"/>
                      <a:pt x="1625" y="13939"/>
                      <a:pt x="1625" y="13943"/>
                    </a:cubicBezTo>
                    <a:lnTo>
                      <a:pt x="1625" y="13949"/>
                    </a:lnTo>
                    <a:cubicBezTo>
                      <a:pt x="1625" y="13949"/>
                      <a:pt x="1625" y="13952"/>
                      <a:pt x="1625" y="13952"/>
                    </a:cubicBezTo>
                    <a:lnTo>
                      <a:pt x="118" y="18656"/>
                    </a:lnTo>
                    <a:cubicBezTo>
                      <a:pt x="1" y="19021"/>
                      <a:pt x="272" y="19393"/>
                      <a:pt x="656" y="19396"/>
                    </a:cubicBezTo>
                    <a:cubicBezTo>
                      <a:pt x="713" y="19396"/>
                      <a:pt x="771" y="19387"/>
                      <a:pt x="828" y="19368"/>
                    </a:cubicBezTo>
                    <a:lnTo>
                      <a:pt x="5538" y="17859"/>
                    </a:lnTo>
                    <a:lnTo>
                      <a:pt x="5547" y="17856"/>
                    </a:lnTo>
                    <a:cubicBezTo>
                      <a:pt x="5559" y="17853"/>
                      <a:pt x="5571" y="17847"/>
                      <a:pt x="5584" y="17844"/>
                    </a:cubicBezTo>
                    <a:lnTo>
                      <a:pt x="5599" y="17838"/>
                    </a:lnTo>
                    <a:cubicBezTo>
                      <a:pt x="5611" y="17832"/>
                      <a:pt x="5623" y="17826"/>
                      <a:pt x="5635" y="17819"/>
                    </a:cubicBezTo>
                    <a:cubicBezTo>
                      <a:pt x="5650" y="17810"/>
                      <a:pt x="5653" y="17810"/>
                      <a:pt x="5659" y="17804"/>
                    </a:cubicBezTo>
                    <a:cubicBezTo>
                      <a:pt x="5668" y="17798"/>
                      <a:pt x="5680" y="17792"/>
                      <a:pt x="5689" y="17786"/>
                    </a:cubicBezTo>
                    <a:cubicBezTo>
                      <a:pt x="5698" y="17780"/>
                      <a:pt x="5701" y="17777"/>
                      <a:pt x="5710" y="17771"/>
                    </a:cubicBezTo>
                    <a:lnTo>
                      <a:pt x="5728" y="17756"/>
                    </a:lnTo>
                    <a:lnTo>
                      <a:pt x="5750" y="17738"/>
                    </a:lnTo>
                    <a:cubicBezTo>
                      <a:pt x="5756" y="17732"/>
                      <a:pt x="5762" y="17726"/>
                      <a:pt x="5768" y="17720"/>
                    </a:cubicBezTo>
                    <a:cubicBezTo>
                      <a:pt x="5774" y="17714"/>
                      <a:pt x="5780" y="17708"/>
                      <a:pt x="5783" y="17702"/>
                    </a:cubicBezTo>
                    <a:lnTo>
                      <a:pt x="5798" y="17687"/>
                    </a:lnTo>
                    <a:cubicBezTo>
                      <a:pt x="5810" y="17678"/>
                      <a:pt x="5819" y="17669"/>
                      <a:pt x="5828" y="17659"/>
                    </a:cubicBezTo>
                    <a:lnTo>
                      <a:pt x="15714" y="7777"/>
                    </a:lnTo>
                    <a:lnTo>
                      <a:pt x="18582" y="4902"/>
                    </a:lnTo>
                    <a:cubicBezTo>
                      <a:pt x="19754" y="3809"/>
                      <a:pt x="19787" y="1961"/>
                      <a:pt x="18655" y="829"/>
                    </a:cubicBezTo>
                    <a:cubicBezTo>
                      <a:pt x="18102" y="276"/>
                      <a:pt x="17378" y="1"/>
                      <a:pt x="16654" y="1"/>
                    </a:cubicBezTo>
                    <a:close/>
                  </a:path>
                </a:pathLst>
              </a:custGeom>
              <a:solidFill>
                <a:srgbClr val="FFFFFF"/>
              </a:solidFill>
              <a:ln>
                <a:noFill/>
              </a:ln>
            </p:spPr>
            <p:txBody>
              <a:bodyPr spcFirstLastPara="1" wrap="square" lIns="134947" tIns="134947" rIns="134947" bIns="134947" anchor="ctr" anchorCtr="0">
                <a:noAutofit/>
              </a:bodyPr>
              <a:lstStyle/>
              <a:p>
                <a:endParaRPr sz="2657" dirty="0">
                  <a:solidFill>
                    <a:srgbClr val="435D74"/>
                  </a:solidFill>
                </a:endParaRPr>
              </a:p>
            </p:txBody>
          </p:sp>
        </p:grpSp>
      </p:grpSp>
      <p:grpSp>
        <p:nvGrpSpPr>
          <p:cNvPr id="18" name="Google Shape;1151;p32"/>
          <p:cNvGrpSpPr/>
          <p:nvPr/>
        </p:nvGrpSpPr>
        <p:grpSpPr>
          <a:xfrm>
            <a:off x="11569267" y="7093898"/>
            <a:ext cx="6426634" cy="1602195"/>
            <a:chOff x="5878525" y="3432100"/>
            <a:chExt cx="3265473" cy="814100"/>
          </a:xfrm>
        </p:grpSpPr>
        <p:grpSp>
          <p:nvGrpSpPr>
            <p:cNvPr id="19" name="Google Shape;1152;p32"/>
            <p:cNvGrpSpPr/>
            <p:nvPr/>
          </p:nvGrpSpPr>
          <p:grpSpPr>
            <a:xfrm>
              <a:off x="6946800" y="3432100"/>
              <a:ext cx="2197198" cy="582934"/>
              <a:chOff x="1289075" y="2008775"/>
              <a:chExt cx="2197198" cy="582934"/>
            </a:xfrm>
          </p:grpSpPr>
          <p:sp>
            <p:nvSpPr>
              <p:cNvPr id="1153" name="Google Shape;1153;p32"/>
              <p:cNvSpPr txBox="1"/>
              <p:nvPr/>
            </p:nvSpPr>
            <p:spPr>
              <a:xfrm>
                <a:off x="1289075" y="2008775"/>
                <a:ext cx="1740000" cy="456600"/>
              </a:xfrm>
              <a:prstGeom prst="rect">
                <a:avLst/>
              </a:prstGeom>
              <a:noFill/>
              <a:ln>
                <a:noFill/>
              </a:ln>
            </p:spPr>
            <p:txBody>
              <a:bodyPr spcFirstLastPara="1" wrap="square" lIns="134947" tIns="134947" rIns="134947" bIns="134947" anchor="b" anchorCtr="0">
                <a:noAutofit/>
              </a:bodyPr>
              <a:lstStyle/>
              <a:p>
                <a:pPr algn="r"/>
                <a:endParaRPr sz="3985" dirty="0">
                  <a:solidFill>
                    <a:schemeClr val="accent4"/>
                  </a:solidFill>
                  <a:latin typeface="Fira Sans Extra Condensed Medium"/>
                  <a:ea typeface="Fira Sans Extra Condensed Medium"/>
                  <a:cs typeface="Fira Sans Extra Condensed Medium"/>
                  <a:sym typeface="Fira Sans Extra Condensed Medium"/>
                </a:endParaRPr>
              </a:p>
            </p:txBody>
          </p:sp>
          <p:sp>
            <p:nvSpPr>
              <p:cNvPr id="1154" name="Google Shape;1154;p32"/>
              <p:cNvSpPr txBox="1"/>
              <p:nvPr/>
            </p:nvSpPr>
            <p:spPr>
              <a:xfrm>
                <a:off x="1309545" y="2076609"/>
                <a:ext cx="2176728" cy="515100"/>
              </a:xfrm>
              <a:prstGeom prst="rect">
                <a:avLst/>
              </a:prstGeom>
              <a:noFill/>
              <a:ln>
                <a:noFill/>
              </a:ln>
            </p:spPr>
            <p:txBody>
              <a:bodyPr spcFirstLastPara="1" wrap="square" lIns="134947" tIns="134947" rIns="134947" bIns="134947" anchor="t" anchorCtr="0">
                <a:noAutofit/>
              </a:bodyPr>
              <a:lstStyle/>
              <a:p>
                <a:pPr algn="ctr"/>
                <a:r>
                  <a:rPr lang="uz-Latn-UZ" sz="3542" b="1" dirty="0">
                    <a:solidFill>
                      <a:srgbClr val="002060"/>
                    </a:solidFill>
                    <a:latin typeface="Arial" panose="020B0604020202020204" pitchFamily="34" charset="0"/>
                    <a:cs typeface="Arial" panose="020B0604020202020204" pitchFamily="34" charset="0"/>
                  </a:rPr>
                  <a:t>dars maqsadlarini </a:t>
                </a:r>
                <a:r>
                  <a:rPr lang="en-US" sz="3542" b="1" dirty="0" err="1">
                    <a:solidFill>
                      <a:srgbClr val="002060"/>
                    </a:solidFill>
                    <a:latin typeface="Arial" panose="020B0604020202020204" pitchFamily="34" charset="0"/>
                    <a:cs typeface="Arial" panose="020B0604020202020204" pitchFamily="34" charset="0"/>
                  </a:rPr>
                  <a:t>to‘g‘ri</a:t>
                </a:r>
                <a:r>
                  <a:rPr lang="en-US" sz="3542" b="1" dirty="0">
                    <a:solidFill>
                      <a:srgbClr val="002060"/>
                    </a:solidFill>
                    <a:latin typeface="Arial" panose="020B0604020202020204" pitchFamily="34" charset="0"/>
                    <a:cs typeface="Arial" panose="020B0604020202020204" pitchFamily="34" charset="0"/>
                  </a:rPr>
                  <a:t> </a:t>
                </a:r>
                <a:r>
                  <a:rPr lang="uz-Latn-UZ" sz="3542" b="1" dirty="0">
                    <a:solidFill>
                      <a:srgbClr val="002060"/>
                    </a:solidFill>
                    <a:latin typeface="Arial" panose="020B0604020202020204" pitchFamily="34" charset="0"/>
                    <a:cs typeface="Arial" panose="020B0604020202020204" pitchFamily="34" charset="0"/>
                  </a:rPr>
                  <a:t>belgilash</a:t>
                </a:r>
                <a:endParaRPr sz="3542" b="1" dirty="0">
                  <a:solidFill>
                    <a:srgbClr val="002060"/>
                  </a:solidFill>
                  <a:latin typeface="Arial" panose="020B0604020202020204" pitchFamily="34" charset="0"/>
                  <a:ea typeface="Roboto"/>
                  <a:cs typeface="Arial" panose="020B0604020202020204" pitchFamily="34" charset="0"/>
                  <a:sym typeface="Roboto"/>
                </a:endParaRPr>
              </a:p>
            </p:txBody>
          </p:sp>
        </p:grpSp>
        <p:grpSp>
          <p:nvGrpSpPr>
            <p:cNvPr id="20" name="Google Shape;1155;p32"/>
            <p:cNvGrpSpPr/>
            <p:nvPr/>
          </p:nvGrpSpPr>
          <p:grpSpPr>
            <a:xfrm>
              <a:off x="5878525" y="3552900"/>
              <a:ext cx="1005875" cy="693300"/>
              <a:chOff x="5878525" y="3552900"/>
              <a:chExt cx="1005875" cy="693300"/>
            </a:xfrm>
          </p:grpSpPr>
          <p:sp>
            <p:nvSpPr>
              <p:cNvPr id="1156" name="Google Shape;1156;p32"/>
              <p:cNvSpPr/>
              <p:nvPr/>
            </p:nvSpPr>
            <p:spPr>
              <a:xfrm>
                <a:off x="5878525" y="4086900"/>
                <a:ext cx="159300" cy="159300"/>
              </a:xfrm>
              <a:prstGeom prst="ellipse">
                <a:avLst/>
              </a:prstGeom>
              <a:solidFill>
                <a:schemeClr val="accent4"/>
              </a:solidFill>
              <a:ln>
                <a:noFill/>
              </a:ln>
            </p:spPr>
            <p:txBody>
              <a:bodyPr spcFirstLastPara="1" wrap="square" lIns="134947" tIns="134947" rIns="134947" bIns="134947" anchor="ctr" anchorCtr="0">
                <a:noAutofit/>
              </a:bodyPr>
              <a:lstStyle/>
              <a:p>
                <a:endParaRPr sz="2657" dirty="0"/>
              </a:p>
            </p:txBody>
          </p:sp>
          <p:sp>
            <p:nvSpPr>
              <p:cNvPr id="1157" name="Google Shape;1157;p32"/>
              <p:cNvSpPr/>
              <p:nvPr/>
            </p:nvSpPr>
            <p:spPr>
              <a:xfrm>
                <a:off x="6266700" y="3552900"/>
                <a:ext cx="617700" cy="617700"/>
              </a:xfrm>
              <a:prstGeom prst="ellipse">
                <a:avLst/>
              </a:prstGeom>
              <a:solidFill>
                <a:schemeClr val="accent4"/>
              </a:solidFill>
              <a:ln>
                <a:noFill/>
              </a:ln>
            </p:spPr>
            <p:txBody>
              <a:bodyPr spcFirstLastPara="1" wrap="square" lIns="134947" tIns="134947" rIns="134947" bIns="134947" anchor="ctr" anchorCtr="0">
                <a:noAutofit/>
              </a:bodyPr>
              <a:lstStyle/>
              <a:p>
                <a:endParaRPr sz="2657" dirty="0"/>
              </a:p>
            </p:txBody>
          </p:sp>
          <p:cxnSp>
            <p:nvCxnSpPr>
              <p:cNvPr id="1158" name="Google Shape;1158;p32"/>
              <p:cNvCxnSpPr>
                <a:stCxn id="1156" idx="6"/>
                <a:endCxn id="1157" idx="2"/>
              </p:cNvCxnSpPr>
              <p:nvPr/>
            </p:nvCxnSpPr>
            <p:spPr>
              <a:xfrm rot="10800000" flipH="1">
                <a:off x="6037825" y="3861750"/>
                <a:ext cx="228900" cy="304800"/>
              </a:xfrm>
              <a:prstGeom prst="bentConnector3">
                <a:avLst>
                  <a:gd name="adj1" fmla="val 49995"/>
                </a:avLst>
              </a:prstGeom>
              <a:noFill/>
              <a:ln w="9525" cap="flat" cmpd="sng">
                <a:solidFill>
                  <a:srgbClr val="000000"/>
                </a:solidFill>
                <a:prstDash val="dash"/>
                <a:round/>
                <a:headEnd type="none" w="med" len="med"/>
                <a:tailEnd type="none" w="med" len="med"/>
              </a:ln>
            </p:spPr>
          </p:cxnSp>
          <p:sp>
            <p:nvSpPr>
              <p:cNvPr id="1159" name="Google Shape;1159;p32"/>
              <p:cNvSpPr/>
              <p:nvPr/>
            </p:nvSpPr>
            <p:spPr>
              <a:xfrm>
                <a:off x="6678544" y="3770733"/>
                <a:ext cx="65805" cy="182427"/>
              </a:xfrm>
              <a:custGeom>
                <a:avLst/>
                <a:gdLst/>
                <a:ahLst/>
                <a:cxnLst/>
                <a:rect l="l" t="t" r="r" b="b"/>
                <a:pathLst>
                  <a:path w="3899" h="10731" extrusionOk="0">
                    <a:moveTo>
                      <a:pt x="621" y="1"/>
                    </a:moveTo>
                    <a:cubicBezTo>
                      <a:pt x="476" y="1"/>
                      <a:pt x="331" y="56"/>
                      <a:pt x="221" y="166"/>
                    </a:cubicBezTo>
                    <a:cubicBezTo>
                      <a:pt x="0" y="387"/>
                      <a:pt x="0" y="746"/>
                      <a:pt x="221" y="966"/>
                    </a:cubicBezTo>
                    <a:cubicBezTo>
                      <a:pt x="2657" y="3397"/>
                      <a:pt x="2657" y="7340"/>
                      <a:pt x="221" y="9771"/>
                    </a:cubicBezTo>
                    <a:cubicBezTo>
                      <a:pt x="6" y="9992"/>
                      <a:pt x="9" y="10345"/>
                      <a:pt x="230" y="10565"/>
                    </a:cubicBezTo>
                    <a:cubicBezTo>
                      <a:pt x="340" y="10675"/>
                      <a:pt x="484" y="10730"/>
                      <a:pt x="629" y="10730"/>
                    </a:cubicBezTo>
                    <a:cubicBezTo>
                      <a:pt x="770" y="10730"/>
                      <a:pt x="912" y="10677"/>
                      <a:pt x="1021" y="10571"/>
                    </a:cubicBezTo>
                    <a:cubicBezTo>
                      <a:pt x="3898" y="7700"/>
                      <a:pt x="3898" y="3038"/>
                      <a:pt x="1021" y="166"/>
                    </a:cubicBezTo>
                    <a:cubicBezTo>
                      <a:pt x="911" y="56"/>
                      <a:pt x="766" y="1"/>
                      <a:pt x="621" y="1"/>
                    </a:cubicBezTo>
                    <a:close/>
                  </a:path>
                </a:pathLst>
              </a:custGeom>
              <a:solidFill>
                <a:schemeClr val="lt1"/>
              </a:solidFill>
              <a:ln>
                <a:noFill/>
              </a:ln>
            </p:spPr>
            <p:txBody>
              <a:bodyPr spcFirstLastPara="1" wrap="square" lIns="134947" tIns="134947" rIns="134947" bIns="134947" anchor="ctr" anchorCtr="0">
                <a:noAutofit/>
              </a:bodyPr>
              <a:lstStyle/>
              <a:p>
                <a:endParaRPr sz="2657" dirty="0">
                  <a:solidFill>
                    <a:srgbClr val="435D74"/>
                  </a:solidFill>
                </a:endParaRPr>
              </a:p>
            </p:txBody>
          </p:sp>
          <p:sp>
            <p:nvSpPr>
              <p:cNvPr id="1160" name="Google Shape;1160;p32"/>
              <p:cNvSpPr/>
              <p:nvPr/>
            </p:nvSpPr>
            <p:spPr>
              <a:xfrm>
                <a:off x="6651537" y="3798052"/>
                <a:ext cx="50869" cy="128010"/>
              </a:xfrm>
              <a:custGeom>
                <a:avLst/>
                <a:gdLst/>
                <a:ahLst/>
                <a:cxnLst/>
                <a:rect l="l" t="t" r="r" b="b"/>
                <a:pathLst>
                  <a:path w="3014" h="7530" extrusionOk="0">
                    <a:moveTo>
                      <a:pt x="629" y="1"/>
                    </a:moveTo>
                    <a:cubicBezTo>
                      <a:pt x="484" y="1"/>
                      <a:pt x="339" y="56"/>
                      <a:pt x="230" y="166"/>
                    </a:cubicBezTo>
                    <a:cubicBezTo>
                      <a:pt x="12" y="383"/>
                      <a:pt x="9" y="736"/>
                      <a:pt x="224" y="960"/>
                    </a:cubicBezTo>
                    <a:cubicBezTo>
                      <a:pt x="1769" y="2506"/>
                      <a:pt x="1769" y="5018"/>
                      <a:pt x="224" y="6564"/>
                    </a:cubicBezTo>
                    <a:cubicBezTo>
                      <a:pt x="0" y="6784"/>
                      <a:pt x="0" y="7144"/>
                      <a:pt x="224" y="7364"/>
                    </a:cubicBezTo>
                    <a:cubicBezTo>
                      <a:pt x="334" y="7474"/>
                      <a:pt x="479" y="7529"/>
                      <a:pt x="624" y="7529"/>
                    </a:cubicBezTo>
                    <a:cubicBezTo>
                      <a:pt x="769" y="7529"/>
                      <a:pt x="913" y="7474"/>
                      <a:pt x="1024" y="7364"/>
                    </a:cubicBezTo>
                    <a:cubicBezTo>
                      <a:pt x="3013" y="5374"/>
                      <a:pt x="3013" y="2149"/>
                      <a:pt x="1024" y="160"/>
                    </a:cubicBezTo>
                    <a:cubicBezTo>
                      <a:pt x="913" y="53"/>
                      <a:pt x="771" y="1"/>
                      <a:pt x="629" y="1"/>
                    </a:cubicBezTo>
                    <a:close/>
                  </a:path>
                </a:pathLst>
              </a:custGeom>
              <a:solidFill>
                <a:schemeClr val="lt1"/>
              </a:solidFill>
              <a:ln>
                <a:noFill/>
              </a:ln>
            </p:spPr>
            <p:txBody>
              <a:bodyPr spcFirstLastPara="1" wrap="square" lIns="134947" tIns="134947" rIns="134947" bIns="134947" anchor="ctr" anchorCtr="0">
                <a:noAutofit/>
              </a:bodyPr>
              <a:lstStyle/>
              <a:p>
                <a:endParaRPr sz="2657" dirty="0">
                  <a:solidFill>
                    <a:srgbClr val="435D74"/>
                  </a:solidFill>
                </a:endParaRPr>
              </a:p>
            </p:txBody>
          </p:sp>
          <p:sp>
            <p:nvSpPr>
              <p:cNvPr id="1161" name="Google Shape;1161;p32"/>
              <p:cNvSpPr/>
              <p:nvPr/>
            </p:nvSpPr>
            <p:spPr>
              <a:xfrm>
                <a:off x="6406025" y="3717438"/>
                <a:ext cx="230007" cy="288626"/>
              </a:xfrm>
              <a:custGeom>
                <a:avLst/>
                <a:gdLst/>
                <a:ahLst/>
                <a:cxnLst/>
                <a:rect l="l" t="t" r="r" b="b"/>
                <a:pathLst>
                  <a:path w="13628" h="16978" extrusionOk="0">
                    <a:moveTo>
                      <a:pt x="2265" y="6792"/>
                    </a:moveTo>
                    <a:lnTo>
                      <a:pt x="2265" y="10189"/>
                    </a:lnTo>
                    <a:lnTo>
                      <a:pt x="1700" y="10189"/>
                    </a:lnTo>
                    <a:cubicBezTo>
                      <a:pt x="1386" y="10189"/>
                      <a:pt x="1133" y="9935"/>
                      <a:pt x="1133" y="9621"/>
                    </a:cubicBezTo>
                    <a:lnTo>
                      <a:pt x="1133" y="7356"/>
                    </a:lnTo>
                    <a:cubicBezTo>
                      <a:pt x="1133" y="7042"/>
                      <a:pt x="1386" y="6792"/>
                      <a:pt x="1700" y="6792"/>
                    </a:cubicBezTo>
                    <a:close/>
                    <a:moveTo>
                      <a:pt x="5701" y="5659"/>
                    </a:moveTo>
                    <a:lnTo>
                      <a:pt x="5701" y="11321"/>
                    </a:lnTo>
                    <a:lnTo>
                      <a:pt x="3965" y="11321"/>
                    </a:lnTo>
                    <a:cubicBezTo>
                      <a:pt x="3651" y="11321"/>
                      <a:pt x="3397" y="11067"/>
                      <a:pt x="3397" y="10753"/>
                    </a:cubicBezTo>
                    <a:lnTo>
                      <a:pt x="3397" y="6224"/>
                    </a:lnTo>
                    <a:cubicBezTo>
                      <a:pt x="3397" y="5910"/>
                      <a:pt x="3651" y="5659"/>
                      <a:pt x="3965" y="5659"/>
                    </a:cubicBezTo>
                    <a:close/>
                    <a:moveTo>
                      <a:pt x="10230" y="2827"/>
                    </a:moveTo>
                    <a:lnTo>
                      <a:pt x="10230" y="14150"/>
                    </a:lnTo>
                    <a:lnTo>
                      <a:pt x="6833" y="11602"/>
                    </a:lnTo>
                    <a:lnTo>
                      <a:pt x="6833" y="5376"/>
                    </a:lnTo>
                    <a:lnTo>
                      <a:pt x="10230" y="2827"/>
                    </a:lnTo>
                    <a:close/>
                    <a:moveTo>
                      <a:pt x="11927" y="1130"/>
                    </a:moveTo>
                    <a:cubicBezTo>
                      <a:pt x="12241" y="1130"/>
                      <a:pt x="12495" y="1381"/>
                      <a:pt x="12495" y="1695"/>
                    </a:cubicBezTo>
                    <a:lnTo>
                      <a:pt x="12495" y="15282"/>
                    </a:lnTo>
                    <a:cubicBezTo>
                      <a:pt x="12495" y="15596"/>
                      <a:pt x="12241" y="15847"/>
                      <a:pt x="11927" y="15847"/>
                    </a:cubicBezTo>
                    <a:cubicBezTo>
                      <a:pt x="11613" y="15847"/>
                      <a:pt x="11363" y="15596"/>
                      <a:pt x="11363" y="15282"/>
                    </a:cubicBezTo>
                    <a:lnTo>
                      <a:pt x="11363" y="1695"/>
                    </a:lnTo>
                    <a:cubicBezTo>
                      <a:pt x="11363" y="1381"/>
                      <a:pt x="11613" y="1130"/>
                      <a:pt x="11927" y="1130"/>
                    </a:cubicBezTo>
                    <a:close/>
                    <a:moveTo>
                      <a:pt x="11925" y="0"/>
                    </a:moveTo>
                    <a:cubicBezTo>
                      <a:pt x="11115" y="0"/>
                      <a:pt x="10405" y="580"/>
                      <a:pt x="10257" y="1393"/>
                    </a:cubicBezTo>
                    <a:lnTo>
                      <a:pt x="6079" y="4527"/>
                    </a:lnTo>
                    <a:lnTo>
                      <a:pt x="3965" y="4527"/>
                    </a:lnTo>
                    <a:cubicBezTo>
                      <a:pt x="3243" y="4527"/>
                      <a:pt x="2603" y="4980"/>
                      <a:pt x="2362" y="5659"/>
                    </a:cubicBezTo>
                    <a:lnTo>
                      <a:pt x="1700" y="5659"/>
                    </a:lnTo>
                    <a:cubicBezTo>
                      <a:pt x="761" y="5659"/>
                      <a:pt x="0" y="6417"/>
                      <a:pt x="0" y="7356"/>
                    </a:cubicBezTo>
                    <a:lnTo>
                      <a:pt x="0" y="9621"/>
                    </a:lnTo>
                    <a:cubicBezTo>
                      <a:pt x="0" y="10560"/>
                      <a:pt x="761" y="11318"/>
                      <a:pt x="1700" y="11321"/>
                    </a:cubicBezTo>
                    <a:lnTo>
                      <a:pt x="2362" y="11321"/>
                    </a:lnTo>
                    <a:cubicBezTo>
                      <a:pt x="2603" y="11997"/>
                      <a:pt x="3243" y="12450"/>
                      <a:pt x="3965" y="12453"/>
                    </a:cubicBezTo>
                    <a:lnTo>
                      <a:pt x="6079" y="12453"/>
                    </a:lnTo>
                    <a:lnTo>
                      <a:pt x="10257" y="15584"/>
                    </a:lnTo>
                    <a:cubicBezTo>
                      <a:pt x="10405" y="16397"/>
                      <a:pt x="11115" y="16977"/>
                      <a:pt x="11925" y="16977"/>
                    </a:cubicBezTo>
                    <a:cubicBezTo>
                      <a:pt x="11976" y="16977"/>
                      <a:pt x="12027" y="16975"/>
                      <a:pt x="12078" y="16970"/>
                    </a:cubicBezTo>
                    <a:cubicBezTo>
                      <a:pt x="12954" y="16892"/>
                      <a:pt x="13624" y="16161"/>
                      <a:pt x="13627" y="15282"/>
                    </a:cubicBezTo>
                    <a:lnTo>
                      <a:pt x="13627" y="1695"/>
                    </a:lnTo>
                    <a:cubicBezTo>
                      <a:pt x="13624" y="816"/>
                      <a:pt x="12954" y="85"/>
                      <a:pt x="12078" y="7"/>
                    </a:cubicBezTo>
                    <a:cubicBezTo>
                      <a:pt x="12027" y="2"/>
                      <a:pt x="11976" y="0"/>
                      <a:pt x="11925" y="0"/>
                    </a:cubicBezTo>
                    <a:close/>
                  </a:path>
                </a:pathLst>
              </a:custGeom>
              <a:solidFill>
                <a:schemeClr val="lt1"/>
              </a:solidFill>
              <a:ln>
                <a:noFill/>
              </a:ln>
            </p:spPr>
            <p:txBody>
              <a:bodyPr spcFirstLastPara="1" wrap="square" lIns="134947" tIns="134947" rIns="134947" bIns="134947" anchor="ctr" anchorCtr="0">
                <a:noAutofit/>
              </a:bodyPr>
              <a:lstStyle/>
              <a:p>
                <a:endParaRPr sz="2657" dirty="0">
                  <a:solidFill>
                    <a:srgbClr val="435D74"/>
                  </a:solidFill>
                </a:endParaRPr>
              </a:p>
            </p:txBody>
          </p:sp>
        </p:grpSp>
      </p:grpSp>
      <p:grpSp>
        <p:nvGrpSpPr>
          <p:cNvPr id="21" name="Группа 83"/>
          <p:cNvGrpSpPr/>
          <p:nvPr/>
        </p:nvGrpSpPr>
        <p:grpSpPr>
          <a:xfrm>
            <a:off x="275141" y="1648649"/>
            <a:ext cx="17324750" cy="141095"/>
            <a:chOff x="186405" y="887049"/>
            <a:chExt cx="11737304" cy="95590"/>
          </a:xfrm>
        </p:grpSpPr>
        <p:cxnSp>
          <p:nvCxnSpPr>
            <p:cNvPr id="88" name="Прямая соединительная линия 87">
              <a:extLst>
                <a:ext uri="{FF2B5EF4-FFF2-40B4-BE49-F238E27FC236}">
                  <a16:creationId xmlns:a16="http://schemas.microsoft.com/office/drawing/2014/main" id="{E7BBCE4A-0ACD-4260-8DC8-E25CA143838B}"/>
                </a:ext>
              </a:extLst>
            </p:cNvPr>
            <p:cNvCxnSpPr/>
            <p:nvPr/>
          </p:nvCxnSpPr>
          <p:spPr>
            <a:xfrm>
              <a:off x="186405" y="887049"/>
              <a:ext cx="11737304" cy="0"/>
            </a:xfrm>
            <a:prstGeom prst="line">
              <a:avLst/>
            </a:prstGeom>
            <a:ln w="19050">
              <a:solidFill>
                <a:srgbClr val="002060"/>
              </a:solidFill>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89" name="Прямая соединительная линия 88"/>
            <p:cNvCxnSpPr/>
            <p:nvPr/>
          </p:nvCxnSpPr>
          <p:spPr>
            <a:xfrm>
              <a:off x="1009934" y="982639"/>
              <a:ext cx="9526138" cy="0"/>
            </a:xfrm>
            <a:prstGeom prst="line">
              <a:avLst/>
            </a:prstGeom>
            <a:ln>
              <a:solidFill>
                <a:schemeClr val="accent4">
                  <a:lumMod val="50000"/>
                </a:schemeClr>
              </a:solidFill>
            </a:ln>
          </p:spPr>
          <p:style>
            <a:lnRef idx="1">
              <a:schemeClr val="accent1"/>
            </a:lnRef>
            <a:fillRef idx="0">
              <a:schemeClr val="accent1"/>
            </a:fillRef>
            <a:effectRef idx="0">
              <a:schemeClr val="accent1"/>
            </a:effectRef>
            <a:fontRef idx="minor">
              <a:schemeClr val="tx1"/>
            </a:fontRef>
          </p:style>
        </p:cxnSp>
      </p:grpSp>
      <p:sp>
        <p:nvSpPr>
          <p:cNvPr id="90" name="Прямоугольник 89"/>
          <p:cNvSpPr/>
          <p:nvPr/>
        </p:nvSpPr>
        <p:spPr>
          <a:xfrm>
            <a:off x="2256202" y="1881826"/>
            <a:ext cx="14665315" cy="1182503"/>
          </a:xfrm>
          <a:prstGeom prst="rect">
            <a:avLst/>
          </a:prstGeom>
        </p:spPr>
        <p:txBody>
          <a:bodyPr wrap="square">
            <a:spAutoFit/>
          </a:bodyPr>
          <a:lstStyle/>
          <a:p>
            <a:pPr algn="ctr"/>
            <a:r>
              <a:rPr lang="en-US" sz="3542" b="1" dirty="0">
                <a:latin typeface="Arial" panose="020B0604020202020204" pitchFamily="34" charset="0"/>
                <a:cs typeface="Arial" panose="020B0604020202020204" pitchFamily="34" charset="0"/>
              </a:rPr>
              <a:t>I </a:t>
            </a:r>
            <a:r>
              <a:rPr lang="uz-Latn-UZ" sz="3542" b="1" dirty="0">
                <a:latin typeface="Arial" panose="020B0604020202020204" pitchFamily="34" charset="0"/>
                <a:cs typeface="Arial" panose="020B0604020202020204" pitchFamily="34" charset="0"/>
              </a:rPr>
              <a:t>bosqich. O</a:t>
            </a:r>
            <a:r>
              <a:rPr lang="uz-Latn-UZ" sz="3542" b="1" dirty="0">
                <a:solidFill>
                  <a:srgbClr val="002060"/>
                </a:solidFill>
                <a:latin typeface="Arial" panose="020B0604020202020204" pitchFamily="34" charset="0"/>
                <a:cs typeface="Arial" panose="020B0604020202020204" pitchFamily="34" charset="0"/>
              </a:rPr>
              <a:t>‘</a:t>
            </a:r>
            <a:r>
              <a:rPr lang="uz-Latn-UZ" sz="3542" b="1" dirty="0">
                <a:latin typeface="Arial" panose="020B0604020202020204" pitchFamily="34" charset="0"/>
                <a:cs typeface="Arial" panose="020B0604020202020204" pitchFamily="34" charset="0"/>
              </a:rPr>
              <a:t>qishdan oldin matn bilan ishlash. </a:t>
            </a:r>
            <a:endParaRPr lang="en-US" sz="3542" b="1" dirty="0">
              <a:latin typeface="Arial" panose="020B0604020202020204" pitchFamily="34" charset="0"/>
              <a:cs typeface="Arial" panose="020B0604020202020204" pitchFamily="34" charset="0"/>
            </a:endParaRPr>
          </a:p>
          <a:p>
            <a:pPr algn="ctr"/>
            <a:r>
              <a:rPr lang="uz-Latn-UZ" sz="3542" b="1" dirty="0">
                <a:latin typeface="Arial" panose="020B0604020202020204" pitchFamily="34" charset="0"/>
                <a:cs typeface="Arial" panose="020B0604020202020204" pitchFamily="34" charset="0"/>
              </a:rPr>
              <a:t>Maqsad - o</a:t>
            </a:r>
            <a:r>
              <a:rPr lang="uz-Latn-UZ" sz="3542" b="1" dirty="0">
                <a:solidFill>
                  <a:srgbClr val="002060"/>
                </a:solidFill>
                <a:latin typeface="Arial" panose="020B0604020202020204" pitchFamily="34" charset="0"/>
                <a:cs typeface="Arial" panose="020B0604020202020204" pitchFamily="34" charset="0"/>
              </a:rPr>
              <a:t>‘</a:t>
            </a:r>
            <a:r>
              <a:rPr lang="uz-Latn-UZ" sz="3542" b="1" dirty="0">
                <a:latin typeface="Arial" panose="020B0604020202020204" pitchFamily="34" charset="0"/>
                <a:cs typeface="Arial" panose="020B0604020202020204" pitchFamily="34" charset="0"/>
              </a:rPr>
              <a:t>qishni bashorat qilish. </a:t>
            </a:r>
            <a:endParaRPr lang="ru-RU" sz="3542" b="1" dirty="0">
              <a:latin typeface="Arial" panose="020B0604020202020204" pitchFamily="34" charset="0"/>
              <a:cs typeface="Arial" panose="020B0604020202020204" pitchFamily="34" charset="0"/>
            </a:endParaRPr>
          </a:p>
        </p:txBody>
      </p:sp>
      <p:pic>
        <p:nvPicPr>
          <p:cNvPr id="86" name="Graphic 2">
            <a:extLst>
              <a:ext uri="{FF2B5EF4-FFF2-40B4-BE49-F238E27FC236}">
                <a16:creationId xmlns:a16="http://schemas.microsoft.com/office/drawing/2014/main" id="{3211E50E-CE17-491C-BF8B-04B1F1BF3E77}"/>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0" y="-85725"/>
            <a:ext cx="17995899" cy="1447801"/>
          </a:xfrm>
          <a:prstGeom prst="rect">
            <a:avLst/>
          </a:prstGeom>
        </p:spPr>
      </p:pic>
      <p:pic>
        <p:nvPicPr>
          <p:cNvPr id="87" name="Рисунок 86">
            <a:extLst>
              <a:ext uri="{FF2B5EF4-FFF2-40B4-BE49-F238E27FC236}">
                <a16:creationId xmlns:a16="http://schemas.microsoft.com/office/drawing/2014/main" id="{3A5CEB0C-D71B-43E0-BFBF-7B5A4E7915F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91" name="Рисунок 90">
            <a:extLst>
              <a:ext uri="{FF2B5EF4-FFF2-40B4-BE49-F238E27FC236}">
                <a16:creationId xmlns:a16="http://schemas.microsoft.com/office/drawing/2014/main" id="{9F934513-800D-468E-955D-B4CD39DEDB5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599"/>
        <p:cNvGrpSpPr/>
        <p:nvPr/>
      </p:nvGrpSpPr>
      <p:grpSpPr>
        <a:xfrm>
          <a:off x="0" y="0"/>
          <a:ext cx="0" cy="0"/>
          <a:chOff x="0" y="0"/>
          <a:chExt cx="0" cy="0"/>
        </a:xfrm>
      </p:grpSpPr>
      <p:sp>
        <p:nvSpPr>
          <p:cNvPr id="1601" name="Google Shape;1601;p41"/>
          <p:cNvSpPr/>
          <p:nvPr/>
        </p:nvSpPr>
        <p:spPr>
          <a:xfrm>
            <a:off x="-508953" y="6515584"/>
            <a:ext cx="8123443" cy="3943619"/>
          </a:xfrm>
          <a:custGeom>
            <a:avLst/>
            <a:gdLst/>
            <a:ahLst/>
            <a:cxnLst/>
            <a:rect l="l" t="t" r="r" b="b"/>
            <a:pathLst>
              <a:path w="218423" h="106036" extrusionOk="0">
                <a:moveTo>
                  <a:pt x="47869" y="0"/>
                </a:moveTo>
                <a:lnTo>
                  <a:pt x="0" y="18896"/>
                </a:lnTo>
                <a:lnTo>
                  <a:pt x="0" y="60521"/>
                </a:lnTo>
                <a:lnTo>
                  <a:pt x="91904" y="106035"/>
                </a:lnTo>
                <a:lnTo>
                  <a:pt x="165679" y="106035"/>
                </a:lnTo>
                <a:lnTo>
                  <a:pt x="218422" y="73392"/>
                </a:lnTo>
                <a:lnTo>
                  <a:pt x="47869" y="0"/>
                </a:lnTo>
                <a:close/>
              </a:path>
            </a:pathLst>
          </a:custGeom>
          <a:solidFill>
            <a:srgbClr val="000000">
              <a:alpha val="18990"/>
            </a:srgbClr>
          </a:solidFill>
          <a:ln>
            <a:noFill/>
          </a:ln>
        </p:spPr>
        <p:txBody>
          <a:bodyPr spcFirstLastPara="1" wrap="square" lIns="179925" tIns="179925" rIns="179925" bIns="179925" anchor="ctr" anchorCtr="0">
            <a:noAutofit/>
          </a:bodyPr>
          <a:lstStyle/>
          <a:p>
            <a:endParaRPr sz="2657" dirty="0"/>
          </a:p>
        </p:txBody>
      </p:sp>
      <p:grpSp>
        <p:nvGrpSpPr>
          <p:cNvPr id="2" name="Google Shape;1602;p41"/>
          <p:cNvGrpSpPr/>
          <p:nvPr/>
        </p:nvGrpSpPr>
        <p:grpSpPr>
          <a:xfrm>
            <a:off x="1290638" y="3320738"/>
            <a:ext cx="2556993" cy="5344636"/>
            <a:chOff x="914402" y="1142548"/>
            <a:chExt cx="1807163" cy="3088047"/>
          </a:xfrm>
        </p:grpSpPr>
        <p:sp>
          <p:nvSpPr>
            <p:cNvPr id="1603" name="Google Shape;1603;p41"/>
            <p:cNvSpPr/>
            <p:nvPr/>
          </p:nvSpPr>
          <p:spPr>
            <a:xfrm>
              <a:off x="926818" y="1155494"/>
              <a:ext cx="1404538" cy="2656894"/>
            </a:xfrm>
            <a:custGeom>
              <a:avLst/>
              <a:gdLst/>
              <a:ahLst/>
              <a:cxnLst/>
              <a:rect l="l" t="t" r="r" b="b"/>
              <a:pathLst>
                <a:path w="74324" h="140595" extrusionOk="0">
                  <a:moveTo>
                    <a:pt x="74323" y="0"/>
                  </a:moveTo>
                  <a:lnTo>
                    <a:pt x="1" y="36970"/>
                  </a:lnTo>
                  <a:lnTo>
                    <a:pt x="1" y="140595"/>
                  </a:lnTo>
                  <a:lnTo>
                    <a:pt x="74323" y="103680"/>
                  </a:lnTo>
                  <a:lnTo>
                    <a:pt x="74323" y="0"/>
                  </a:lnTo>
                  <a:close/>
                </a:path>
              </a:pathLst>
            </a:custGeom>
            <a:solidFill>
              <a:schemeClr val="dk2"/>
            </a:solidFill>
            <a:ln>
              <a:noFill/>
            </a:ln>
          </p:spPr>
          <p:txBody>
            <a:bodyPr spcFirstLastPara="1" wrap="square" lIns="134947" tIns="134947" rIns="134947" bIns="134947" anchor="ctr" anchorCtr="0">
              <a:noAutofit/>
            </a:bodyPr>
            <a:lstStyle/>
            <a:p>
              <a:endParaRPr sz="2657" dirty="0"/>
            </a:p>
          </p:txBody>
        </p:sp>
        <p:sp>
          <p:nvSpPr>
            <p:cNvPr id="1604" name="Google Shape;1604;p41"/>
            <p:cNvSpPr/>
            <p:nvPr/>
          </p:nvSpPr>
          <p:spPr>
            <a:xfrm>
              <a:off x="914402" y="1142548"/>
              <a:ext cx="1430408" cy="2682273"/>
            </a:xfrm>
            <a:custGeom>
              <a:avLst/>
              <a:gdLst/>
              <a:ahLst/>
              <a:cxnLst/>
              <a:rect l="l" t="t" r="r" b="b"/>
              <a:pathLst>
                <a:path w="75693" h="141938" extrusionOk="0">
                  <a:moveTo>
                    <a:pt x="74323" y="1781"/>
                  </a:moveTo>
                  <a:lnTo>
                    <a:pt x="74323" y="103927"/>
                  </a:lnTo>
                  <a:lnTo>
                    <a:pt x="1370" y="140184"/>
                  </a:lnTo>
                  <a:lnTo>
                    <a:pt x="1370" y="38038"/>
                  </a:lnTo>
                  <a:lnTo>
                    <a:pt x="74323" y="1781"/>
                  </a:lnTo>
                  <a:close/>
                  <a:moveTo>
                    <a:pt x="75014" y="1"/>
                  </a:moveTo>
                  <a:cubicBezTo>
                    <a:pt x="74898" y="1"/>
                    <a:pt x="74788" y="28"/>
                    <a:pt x="74706" y="83"/>
                  </a:cubicBezTo>
                  <a:lnTo>
                    <a:pt x="384" y="37053"/>
                  </a:lnTo>
                  <a:cubicBezTo>
                    <a:pt x="110" y="37162"/>
                    <a:pt x="0" y="37381"/>
                    <a:pt x="0" y="37655"/>
                  </a:cubicBezTo>
                  <a:lnTo>
                    <a:pt x="0" y="141280"/>
                  </a:lnTo>
                  <a:cubicBezTo>
                    <a:pt x="0" y="141663"/>
                    <a:pt x="274" y="141937"/>
                    <a:pt x="658" y="141937"/>
                  </a:cubicBezTo>
                  <a:cubicBezTo>
                    <a:pt x="767" y="141937"/>
                    <a:pt x="877" y="141937"/>
                    <a:pt x="986" y="141882"/>
                  </a:cubicBezTo>
                  <a:lnTo>
                    <a:pt x="75309" y="104967"/>
                  </a:lnTo>
                  <a:cubicBezTo>
                    <a:pt x="75528" y="104803"/>
                    <a:pt x="75692" y="104584"/>
                    <a:pt x="75692" y="104365"/>
                  </a:cubicBezTo>
                  <a:lnTo>
                    <a:pt x="75692" y="685"/>
                  </a:lnTo>
                  <a:cubicBezTo>
                    <a:pt x="75692" y="411"/>
                    <a:pt x="75583" y="247"/>
                    <a:pt x="75364" y="83"/>
                  </a:cubicBezTo>
                  <a:cubicBezTo>
                    <a:pt x="75254" y="28"/>
                    <a:pt x="75131" y="1"/>
                    <a:pt x="75014" y="1"/>
                  </a:cubicBezTo>
                  <a:close/>
                </a:path>
              </a:pathLst>
            </a:custGeom>
            <a:solidFill>
              <a:srgbClr val="594A42"/>
            </a:solidFill>
            <a:ln>
              <a:noFill/>
            </a:ln>
          </p:spPr>
          <p:txBody>
            <a:bodyPr spcFirstLastPara="1" wrap="square" lIns="134947" tIns="134947" rIns="134947" bIns="134947" anchor="ctr" anchorCtr="0">
              <a:noAutofit/>
            </a:bodyPr>
            <a:lstStyle/>
            <a:p>
              <a:endParaRPr sz="2657" dirty="0"/>
            </a:p>
          </p:txBody>
        </p:sp>
        <p:sp>
          <p:nvSpPr>
            <p:cNvPr id="1605" name="Google Shape;1605;p41"/>
            <p:cNvSpPr/>
            <p:nvPr/>
          </p:nvSpPr>
          <p:spPr>
            <a:xfrm>
              <a:off x="926818" y="1294189"/>
              <a:ext cx="1705726" cy="854942"/>
            </a:xfrm>
            <a:custGeom>
              <a:avLst/>
              <a:gdLst/>
              <a:ahLst/>
              <a:cxnLst/>
              <a:rect l="l" t="t" r="r" b="b"/>
              <a:pathLst>
                <a:path w="90262" h="45241" extrusionOk="0">
                  <a:moveTo>
                    <a:pt x="70270" y="0"/>
                  </a:moveTo>
                  <a:lnTo>
                    <a:pt x="1" y="34889"/>
                  </a:lnTo>
                  <a:lnTo>
                    <a:pt x="20156" y="45240"/>
                  </a:lnTo>
                  <a:lnTo>
                    <a:pt x="90261" y="10571"/>
                  </a:lnTo>
                  <a:lnTo>
                    <a:pt x="70270" y="0"/>
                  </a:lnTo>
                  <a:close/>
                </a:path>
              </a:pathLst>
            </a:custGeom>
            <a:solidFill>
              <a:srgbClr val="E8CFA0"/>
            </a:solidFill>
            <a:ln>
              <a:noFill/>
            </a:ln>
          </p:spPr>
          <p:txBody>
            <a:bodyPr spcFirstLastPara="1" wrap="square" lIns="134947" tIns="134947" rIns="134947" bIns="134947" anchor="ctr" anchorCtr="0">
              <a:noAutofit/>
            </a:bodyPr>
            <a:lstStyle/>
            <a:p>
              <a:endParaRPr sz="2657" dirty="0"/>
            </a:p>
          </p:txBody>
        </p:sp>
        <p:sp>
          <p:nvSpPr>
            <p:cNvPr id="1606" name="Google Shape;1606;p41"/>
            <p:cNvSpPr/>
            <p:nvPr/>
          </p:nvSpPr>
          <p:spPr>
            <a:xfrm>
              <a:off x="926818" y="1294189"/>
              <a:ext cx="1705726" cy="699680"/>
            </a:xfrm>
            <a:custGeom>
              <a:avLst/>
              <a:gdLst/>
              <a:ahLst/>
              <a:cxnLst/>
              <a:rect l="l" t="t" r="r" b="b"/>
              <a:pathLst>
                <a:path w="90262" h="37025" extrusionOk="0">
                  <a:moveTo>
                    <a:pt x="82703" y="6573"/>
                  </a:moveTo>
                  <a:lnTo>
                    <a:pt x="82701" y="6574"/>
                  </a:lnTo>
                  <a:lnTo>
                    <a:pt x="90261" y="10571"/>
                  </a:lnTo>
                  <a:lnTo>
                    <a:pt x="82703" y="6573"/>
                  </a:lnTo>
                  <a:close/>
                  <a:moveTo>
                    <a:pt x="70270" y="0"/>
                  </a:moveTo>
                  <a:lnTo>
                    <a:pt x="1" y="34889"/>
                  </a:lnTo>
                  <a:lnTo>
                    <a:pt x="19992" y="37025"/>
                  </a:lnTo>
                  <a:lnTo>
                    <a:pt x="82701" y="6574"/>
                  </a:lnTo>
                  <a:lnTo>
                    <a:pt x="70270" y="0"/>
                  </a:lnTo>
                  <a:close/>
                </a:path>
              </a:pathLst>
            </a:custGeom>
            <a:solidFill>
              <a:srgbClr val="FFF4DF"/>
            </a:solidFill>
            <a:ln>
              <a:noFill/>
            </a:ln>
          </p:spPr>
          <p:txBody>
            <a:bodyPr spcFirstLastPara="1" wrap="square" lIns="134947" tIns="134947" rIns="134947" bIns="134947" anchor="ctr" anchorCtr="0">
              <a:noAutofit/>
            </a:bodyPr>
            <a:lstStyle/>
            <a:p>
              <a:endParaRPr sz="2657" dirty="0"/>
            </a:p>
          </p:txBody>
        </p:sp>
        <p:sp>
          <p:nvSpPr>
            <p:cNvPr id="1607" name="Google Shape;1607;p41"/>
            <p:cNvSpPr/>
            <p:nvPr/>
          </p:nvSpPr>
          <p:spPr>
            <a:xfrm>
              <a:off x="914402" y="1281244"/>
              <a:ext cx="1733657" cy="880302"/>
            </a:xfrm>
            <a:custGeom>
              <a:avLst/>
              <a:gdLst/>
              <a:ahLst/>
              <a:cxnLst/>
              <a:rect l="l" t="t" r="r" b="b"/>
              <a:pathLst>
                <a:path w="91740" h="46583" extrusionOk="0">
                  <a:moveTo>
                    <a:pt x="70872" y="1452"/>
                  </a:moveTo>
                  <a:lnTo>
                    <a:pt x="89439" y="11201"/>
                  </a:lnTo>
                  <a:lnTo>
                    <a:pt x="20813" y="45213"/>
                  </a:lnTo>
                  <a:lnTo>
                    <a:pt x="2191" y="35629"/>
                  </a:lnTo>
                  <a:lnTo>
                    <a:pt x="70872" y="1452"/>
                  </a:lnTo>
                  <a:close/>
                  <a:moveTo>
                    <a:pt x="70920" y="1"/>
                  </a:moveTo>
                  <a:cubicBezTo>
                    <a:pt x="70818" y="1"/>
                    <a:pt x="70708" y="28"/>
                    <a:pt x="70599" y="83"/>
                  </a:cubicBezTo>
                  <a:lnTo>
                    <a:pt x="384" y="34971"/>
                  </a:lnTo>
                  <a:cubicBezTo>
                    <a:pt x="165" y="35081"/>
                    <a:pt x="0" y="35355"/>
                    <a:pt x="0" y="35574"/>
                  </a:cubicBezTo>
                  <a:cubicBezTo>
                    <a:pt x="0" y="35848"/>
                    <a:pt x="165" y="36067"/>
                    <a:pt x="384" y="36176"/>
                  </a:cubicBezTo>
                  <a:lnTo>
                    <a:pt x="20484" y="46528"/>
                  </a:lnTo>
                  <a:cubicBezTo>
                    <a:pt x="20594" y="46583"/>
                    <a:pt x="20703" y="46583"/>
                    <a:pt x="20813" y="46583"/>
                  </a:cubicBezTo>
                  <a:cubicBezTo>
                    <a:pt x="20922" y="46583"/>
                    <a:pt x="20977" y="46583"/>
                    <a:pt x="21087" y="46528"/>
                  </a:cubicBezTo>
                  <a:lnTo>
                    <a:pt x="91247" y="11858"/>
                  </a:lnTo>
                  <a:cubicBezTo>
                    <a:pt x="91740" y="11585"/>
                    <a:pt x="91740" y="10873"/>
                    <a:pt x="91247" y="10654"/>
                  </a:cubicBezTo>
                  <a:lnTo>
                    <a:pt x="71201" y="83"/>
                  </a:lnTo>
                  <a:cubicBezTo>
                    <a:pt x="71119" y="28"/>
                    <a:pt x="71023" y="1"/>
                    <a:pt x="70920" y="1"/>
                  </a:cubicBezTo>
                  <a:close/>
                </a:path>
              </a:pathLst>
            </a:custGeom>
            <a:solidFill>
              <a:srgbClr val="594A42"/>
            </a:solidFill>
            <a:ln>
              <a:noFill/>
            </a:ln>
          </p:spPr>
          <p:txBody>
            <a:bodyPr spcFirstLastPara="1" wrap="square" lIns="134947" tIns="134947" rIns="134947" bIns="134947" anchor="ctr" anchorCtr="0">
              <a:noAutofit/>
            </a:bodyPr>
            <a:lstStyle/>
            <a:p>
              <a:endParaRPr sz="2657" dirty="0"/>
            </a:p>
          </p:txBody>
        </p:sp>
        <p:sp>
          <p:nvSpPr>
            <p:cNvPr id="1608" name="Google Shape;1608;p41"/>
            <p:cNvSpPr/>
            <p:nvPr/>
          </p:nvSpPr>
          <p:spPr>
            <a:xfrm>
              <a:off x="1304612" y="1355250"/>
              <a:ext cx="1404538" cy="2656913"/>
            </a:xfrm>
            <a:custGeom>
              <a:avLst/>
              <a:gdLst/>
              <a:ahLst/>
              <a:cxnLst/>
              <a:rect l="l" t="t" r="r" b="b"/>
              <a:pathLst>
                <a:path w="74324" h="140596" extrusionOk="0">
                  <a:moveTo>
                    <a:pt x="74323" y="1"/>
                  </a:moveTo>
                  <a:lnTo>
                    <a:pt x="1" y="36916"/>
                  </a:lnTo>
                  <a:lnTo>
                    <a:pt x="1" y="140595"/>
                  </a:lnTo>
                  <a:lnTo>
                    <a:pt x="74323" y="103626"/>
                  </a:lnTo>
                  <a:lnTo>
                    <a:pt x="74323" y="1"/>
                  </a:lnTo>
                  <a:close/>
                </a:path>
              </a:pathLst>
            </a:custGeom>
            <a:solidFill>
              <a:schemeClr val="dk2"/>
            </a:solidFill>
            <a:ln>
              <a:noFill/>
            </a:ln>
          </p:spPr>
          <p:txBody>
            <a:bodyPr spcFirstLastPara="1" wrap="square" lIns="134947" tIns="134947" rIns="134947" bIns="134947" anchor="ctr" anchorCtr="0">
              <a:noAutofit/>
            </a:bodyPr>
            <a:lstStyle/>
            <a:p>
              <a:endParaRPr sz="2657" dirty="0"/>
            </a:p>
          </p:txBody>
        </p:sp>
        <p:sp>
          <p:nvSpPr>
            <p:cNvPr id="1609" name="Google Shape;1609;p41"/>
            <p:cNvSpPr/>
            <p:nvPr/>
          </p:nvSpPr>
          <p:spPr>
            <a:xfrm>
              <a:off x="1292196" y="1342323"/>
              <a:ext cx="1429369" cy="2682254"/>
            </a:xfrm>
            <a:custGeom>
              <a:avLst/>
              <a:gdLst/>
              <a:ahLst/>
              <a:cxnLst/>
              <a:rect l="l" t="t" r="r" b="b"/>
              <a:pathLst>
                <a:path w="75638" h="141937" extrusionOk="0">
                  <a:moveTo>
                    <a:pt x="74323" y="1780"/>
                  </a:moveTo>
                  <a:lnTo>
                    <a:pt x="74323" y="103872"/>
                  </a:lnTo>
                  <a:lnTo>
                    <a:pt x="1370" y="140184"/>
                  </a:lnTo>
                  <a:lnTo>
                    <a:pt x="1370" y="38093"/>
                  </a:lnTo>
                  <a:lnTo>
                    <a:pt x="74323" y="1780"/>
                  </a:lnTo>
                  <a:close/>
                  <a:moveTo>
                    <a:pt x="75014" y="0"/>
                  </a:moveTo>
                  <a:cubicBezTo>
                    <a:pt x="74898" y="0"/>
                    <a:pt x="74788" y="28"/>
                    <a:pt x="74706" y="82"/>
                  </a:cubicBezTo>
                  <a:lnTo>
                    <a:pt x="384" y="36997"/>
                  </a:lnTo>
                  <a:cubicBezTo>
                    <a:pt x="165" y="37107"/>
                    <a:pt x="0" y="37381"/>
                    <a:pt x="0" y="37600"/>
                  </a:cubicBezTo>
                  <a:lnTo>
                    <a:pt x="0" y="141279"/>
                  </a:lnTo>
                  <a:cubicBezTo>
                    <a:pt x="0" y="141499"/>
                    <a:pt x="110" y="141718"/>
                    <a:pt x="329" y="141827"/>
                  </a:cubicBezTo>
                  <a:cubicBezTo>
                    <a:pt x="438" y="141882"/>
                    <a:pt x="548" y="141937"/>
                    <a:pt x="658" y="141937"/>
                  </a:cubicBezTo>
                  <a:cubicBezTo>
                    <a:pt x="767" y="141937"/>
                    <a:pt x="877" y="141882"/>
                    <a:pt x="986" y="141882"/>
                  </a:cubicBezTo>
                  <a:lnTo>
                    <a:pt x="75309" y="104912"/>
                  </a:lnTo>
                  <a:cubicBezTo>
                    <a:pt x="75528" y="104803"/>
                    <a:pt x="75637" y="104584"/>
                    <a:pt x="75637" y="104310"/>
                  </a:cubicBezTo>
                  <a:lnTo>
                    <a:pt x="75637" y="685"/>
                  </a:lnTo>
                  <a:cubicBezTo>
                    <a:pt x="75637" y="411"/>
                    <a:pt x="75528" y="192"/>
                    <a:pt x="75364" y="82"/>
                  </a:cubicBezTo>
                  <a:cubicBezTo>
                    <a:pt x="75254" y="28"/>
                    <a:pt x="75131" y="0"/>
                    <a:pt x="75014" y="0"/>
                  </a:cubicBezTo>
                  <a:close/>
                </a:path>
              </a:pathLst>
            </a:custGeom>
            <a:solidFill>
              <a:srgbClr val="594A42"/>
            </a:solidFill>
            <a:ln>
              <a:noFill/>
            </a:ln>
          </p:spPr>
          <p:txBody>
            <a:bodyPr spcFirstLastPara="1" wrap="square" lIns="134947" tIns="134947" rIns="134947" bIns="134947" anchor="ctr" anchorCtr="0">
              <a:noAutofit/>
            </a:bodyPr>
            <a:lstStyle/>
            <a:p>
              <a:endParaRPr sz="2657" dirty="0"/>
            </a:p>
          </p:txBody>
        </p:sp>
        <p:sp>
          <p:nvSpPr>
            <p:cNvPr id="1610" name="Google Shape;1610;p41"/>
            <p:cNvSpPr/>
            <p:nvPr/>
          </p:nvSpPr>
          <p:spPr>
            <a:xfrm>
              <a:off x="2317933" y="1408052"/>
              <a:ext cx="128352" cy="64176"/>
            </a:xfrm>
            <a:custGeom>
              <a:avLst/>
              <a:gdLst/>
              <a:ahLst/>
              <a:cxnLst/>
              <a:rect l="l" t="t" r="r" b="b"/>
              <a:pathLst>
                <a:path w="6792" h="3396" extrusionOk="0">
                  <a:moveTo>
                    <a:pt x="0" y="3396"/>
                  </a:moveTo>
                  <a:lnTo>
                    <a:pt x="6792" y="0"/>
                  </a:lnTo>
                </a:path>
              </a:pathLst>
            </a:custGeom>
            <a:solidFill>
              <a:srgbClr val="FDDB7D"/>
            </a:solidFill>
            <a:ln>
              <a:noFill/>
            </a:ln>
          </p:spPr>
          <p:txBody>
            <a:bodyPr spcFirstLastPara="1" wrap="square" lIns="134947" tIns="134947" rIns="134947" bIns="134947" anchor="ctr" anchorCtr="0">
              <a:noAutofit/>
            </a:bodyPr>
            <a:lstStyle/>
            <a:p>
              <a:endParaRPr sz="2657" dirty="0"/>
            </a:p>
          </p:txBody>
        </p:sp>
        <p:sp>
          <p:nvSpPr>
            <p:cNvPr id="1611" name="Google Shape;1611;p41"/>
            <p:cNvSpPr/>
            <p:nvPr/>
          </p:nvSpPr>
          <p:spPr>
            <a:xfrm>
              <a:off x="2301359" y="1396297"/>
              <a:ext cx="161611" cy="88365"/>
            </a:xfrm>
            <a:custGeom>
              <a:avLst/>
              <a:gdLst/>
              <a:ahLst/>
              <a:cxnLst/>
              <a:rect l="l" t="t" r="r" b="b"/>
              <a:pathLst>
                <a:path w="8552" h="4676" extrusionOk="0">
                  <a:moveTo>
                    <a:pt x="7614" y="0"/>
                  </a:moveTo>
                  <a:cubicBezTo>
                    <a:pt x="7561" y="0"/>
                    <a:pt x="7506" y="7"/>
                    <a:pt x="7450" y="20"/>
                  </a:cubicBezTo>
                  <a:lnTo>
                    <a:pt x="603" y="3415"/>
                  </a:lnTo>
                  <a:cubicBezTo>
                    <a:pt x="1" y="3744"/>
                    <a:pt x="220" y="4620"/>
                    <a:pt x="877" y="4675"/>
                  </a:cubicBezTo>
                  <a:cubicBezTo>
                    <a:pt x="987" y="4675"/>
                    <a:pt x="1096" y="4675"/>
                    <a:pt x="1151" y="4620"/>
                  </a:cubicBezTo>
                  <a:lnTo>
                    <a:pt x="7997" y="1225"/>
                  </a:lnTo>
                  <a:cubicBezTo>
                    <a:pt x="8552" y="821"/>
                    <a:pt x="8225" y="0"/>
                    <a:pt x="7614" y="0"/>
                  </a:cubicBezTo>
                  <a:close/>
                </a:path>
              </a:pathLst>
            </a:custGeom>
            <a:solidFill>
              <a:srgbClr val="594A42"/>
            </a:solidFill>
            <a:ln>
              <a:noFill/>
            </a:ln>
          </p:spPr>
          <p:txBody>
            <a:bodyPr spcFirstLastPara="1" wrap="square" lIns="134947" tIns="134947" rIns="134947" bIns="134947" anchor="ctr" anchorCtr="0">
              <a:noAutofit/>
            </a:bodyPr>
            <a:lstStyle/>
            <a:p>
              <a:endParaRPr sz="2657" dirty="0"/>
            </a:p>
          </p:txBody>
        </p:sp>
        <p:sp>
          <p:nvSpPr>
            <p:cNvPr id="1612" name="Google Shape;1612;p41"/>
            <p:cNvSpPr/>
            <p:nvPr/>
          </p:nvSpPr>
          <p:spPr>
            <a:xfrm>
              <a:off x="1294256" y="1993618"/>
              <a:ext cx="1036074" cy="2032029"/>
            </a:xfrm>
            <a:custGeom>
              <a:avLst/>
              <a:gdLst/>
              <a:ahLst/>
              <a:cxnLst/>
              <a:rect l="l" t="t" r="r" b="b"/>
              <a:pathLst>
                <a:path w="54826" h="107529" extrusionOk="0">
                  <a:moveTo>
                    <a:pt x="53511" y="1768"/>
                  </a:moveTo>
                  <a:lnTo>
                    <a:pt x="53511" y="79651"/>
                  </a:lnTo>
                  <a:lnTo>
                    <a:pt x="1370" y="105776"/>
                  </a:lnTo>
                  <a:lnTo>
                    <a:pt x="1370" y="27838"/>
                  </a:lnTo>
                  <a:lnTo>
                    <a:pt x="53511" y="1768"/>
                  </a:lnTo>
                  <a:close/>
                  <a:moveTo>
                    <a:pt x="54155" y="1"/>
                  </a:moveTo>
                  <a:cubicBezTo>
                    <a:pt x="54053" y="1"/>
                    <a:pt x="53946" y="22"/>
                    <a:pt x="53840" y="70"/>
                  </a:cubicBezTo>
                  <a:lnTo>
                    <a:pt x="384" y="26852"/>
                  </a:lnTo>
                  <a:cubicBezTo>
                    <a:pt x="165" y="26962"/>
                    <a:pt x="1" y="27181"/>
                    <a:pt x="1" y="27455"/>
                  </a:cubicBezTo>
                  <a:lnTo>
                    <a:pt x="1" y="106871"/>
                  </a:lnTo>
                  <a:cubicBezTo>
                    <a:pt x="1" y="107090"/>
                    <a:pt x="110" y="107309"/>
                    <a:pt x="329" y="107419"/>
                  </a:cubicBezTo>
                  <a:cubicBezTo>
                    <a:pt x="439" y="107474"/>
                    <a:pt x="549" y="107528"/>
                    <a:pt x="713" y="107528"/>
                  </a:cubicBezTo>
                  <a:cubicBezTo>
                    <a:pt x="768" y="107528"/>
                    <a:pt x="877" y="107474"/>
                    <a:pt x="987" y="107474"/>
                  </a:cubicBezTo>
                  <a:lnTo>
                    <a:pt x="54442" y="80691"/>
                  </a:lnTo>
                  <a:cubicBezTo>
                    <a:pt x="54716" y="80582"/>
                    <a:pt x="54825" y="80363"/>
                    <a:pt x="54825" y="80089"/>
                  </a:cubicBezTo>
                  <a:lnTo>
                    <a:pt x="54825" y="672"/>
                  </a:lnTo>
                  <a:cubicBezTo>
                    <a:pt x="54825" y="286"/>
                    <a:pt x="54523" y="1"/>
                    <a:pt x="54155" y="1"/>
                  </a:cubicBezTo>
                  <a:close/>
                </a:path>
              </a:pathLst>
            </a:custGeom>
            <a:solidFill>
              <a:srgbClr val="594A42"/>
            </a:solidFill>
            <a:ln>
              <a:noFill/>
            </a:ln>
          </p:spPr>
          <p:txBody>
            <a:bodyPr spcFirstLastPara="1" wrap="square" lIns="134947" tIns="134947" rIns="134947" bIns="134947" anchor="ctr" anchorCtr="0">
              <a:noAutofit/>
            </a:bodyPr>
            <a:lstStyle/>
            <a:p>
              <a:endParaRPr sz="2657" dirty="0"/>
            </a:p>
          </p:txBody>
        </p:sp>
        <p:sp>
          <p:nvSpPr>
            <p:cNvPr id="1613" name="Google Shape;1613;p41"/>
            <p:cNvSpPr/>
            <p:nvPr/>
          </p:nvSpPr>
          <p:spPr>
            <a:xfrm>
              <a:off x="926818" y="1854148"/>
              <a:ext cx="377799" cy="2158038"/>
            </a:xfrm>
            <a:custGeom>
              <a:avLst/>
              <a:gdLst/>
              <a:ahLst/>
              <a:cxnLst/>
              <a:rect l="l" t="t" r="r" b="b"/>
              <a:pathLst>
                <a:path w="19992" h="114197" extrusionOk="0">
                  <a:moveTo>
                    <a:pt x="1" y="1"/>
                  </a:moveTo>
                  <a:lnTo>
                    <a:pt x="1" y="103626"/>
                  </a:lnTo>
                  <a:lnTo>
                    <a:pt x="19992" y="114196"/>
                  </a:lnTo>
                  <a:lnTo>
                    <a:pt x="19992" y="10517"/>
                  </a:lnTo>
                  <a:lnTo>
                    <a:pt x="1" y="1"/>
                  </a:lnTo>
                  <a:close/>
                </a:path>
              </a:pathLst>
            </a:custGeom>
            <a:solidFill>
              <a:schemeClr val="dk2"/>
            </a:solidFill>
            <a:ln>
              <a:noFill/>
            </a:ln>
          </p:spPr>
          <p:txBody>
            <a:bodyPr spcFirstLastPara="1" wrap="square" lIns="134947" tIns="134947" rIns="134947" bIns="134947" anchor="ctr" anchorCtr="0">
              <a:noAutofit/>
            </a:bodyPr>
            <a:lstStyle/>
            <a:p>
              <a:endParaRPr sz="2657" dirty="0"/>
            </a:p>
          </p:txBody>
        </p:sp>
        <p:sp>
          <p:nvSpPr>
            <p:cNvPr id="1614" name="Google Shape;1614;p41"/>
            <p:cNvSpPr/>
            <p:nvPr/>
          </p:nvSpPr>
          <p:spPr>
            <a:xfrm>
              <a:off x="926818" y="1854148"/>
              <a:ext cx="377799" cy="2158038"/>
            </a:xfrm>
            <a:custGeom>
              <a:avLst/>
              <a:gdLst/>
              <a:ahLst/>
              <a:cxnLst/>
              <a:rect l="l" t="t" r="r" b="b"/>
              <a:pathLst>
                <a:path w="19992" h="114197" extrusionOk="0">
                  <a:moveTo>
                    <a:pt x="1" y="1"/>
                  </a:moveTo>
                  <a:lnTo>
                    <a:pt x="1" y="103626"/>
                  </a:lnTo>
                  <a:lnTo>
                    <a:pt x="19992" y="114196"/>
                  </a:lnTo>
                  <a:lnTo>
                    <a:pt x="8161" y="101818"/>
                  </a:lnTo>
                  <a:lnTo>
                    <a:pt x="8435" y="4437"/>
                  </a:lnTo>
                  <a:lnTo>
                    <a:pt x="1" y="1"/>
                  </a:lnTo>
                  <a:close/>
                </a:path>
              </a:pathLst>
            </a:custGeom>
            <a:solidFill>
              <a:srgbClr val="000000">
                <a:alpha val="18990"/>
              </a:srgbClr>
            </a:solidFill>
            <a:ln>
              <a:noFill/>
            </a:ln>
          </p:spPr>
          <p:txBody>
            <a:bodyPr spcFirstLastPara="1" wrap="square" lIns="134947" tIns="134947" rIns="134947" bIns="134947" anchor="ctr" anchorCtr="0">
              <a:noAutofit/>
            </a:bodyPr>
            <a:lstStyle/>
            <a:p>
              <a:endParaRPr sz="2657" dirty="0"/>
            </a:p>
          </p:txBody>
        </p:sp>
        <p:sp>
          <p:nvSpPr>
            <p:cNvPr id="1615" name="Google Shape;1615;p41"/>
            <p:cNvSpPr/>
            <p:nvPr/>
          </p:nvSpPr>
          <p:spPr>
            <a:xfrm>
              <a:off x="914402" y="1841335"/>
              <a:ext cx="403669" cy="2183266"/>
            </a:xfrm>
            <a:custGeom>
              <a:avLst/>
              <a:gdLst/>
              <a:ahLst/>
              <a:cxnLst/>
              <a:rect l="l" t="t" r="r" b="b"/>
              <a:pathLst>
                <a:path w="21361" h="115532" extrusionOk="0">
                  <a:moveTo>
                    <a:pt x="1370" y="1774"/>
                  </a:moveTo>
                  <a:lnTo>
                    <a:pt x="20046" y="11633"/>
                  </a:lnTo>
                  <a:lnTo>
                    <a:pt x="20046" y="113724"/>
                  </a:lnTo>
                  <a:lnTo>
                    <a:pt x="1370" y="103866"/>
                  </a:lnTo>
                  <a:lnTo>
                    <a:pt x="1370" y="1774"/>
                  </a:lnTo>
                  <a:close/>
                  <a:moveTo>
                    <a:pt x="668" y="1"/>
                  </a:moveTo>
                  <a:cubicBezTo>
                    <a:pt x="321" y="1"/>
                    <a:pt x="0" y="260"/>
                    <a:pt x="0" y="679"/>
                  </a:cubicBezTo>
                  <a:lnTo>
                    <a:pt x="0" y="104304"/>
                  </a:lnTo>
                  <a:cubicBezTo>
                    <a:pt x="0" y="104523"/>
                    <a:pt x="110" y="104797"/>
                    <a:pt x="384" y="104906"/>
                  </a:cubicBezTo>
                  <a:lnTo>
                    <a:pt x="20375" y="115422"/>
                  </a:lnTo>
                  <a:cubicBezTo>
                    <a:pt x="20429" y="115477"/>
                    <a:pt x="20539" y="115532"/>
                    <a:pt x="20649" y="115532"/>
                  </a:cubicBezTo>
                  <a:cubicBezTo>
                    <a:pt x="20813" y="115532"/>
                    <a:pt x="20922" y="115477"/>
                    <a:pt x="21032" y="115422"/>
                  </a:cubicBezTo>
                  <a:cubicBezTo>
                    <a:pt x="21196" y="115313"/>
                    <a:pt x="21361" y="115094"/>
                    <a:pt x="21361" y="114874"/>
                  </a:cubicBezTo>
                  <a:lnTo>
                    <a:pt x="21361" y="11195"/>
                  </a:lnTo>
                  <a:cubicBezTo>
                    <a:pt x="21361" y="10976"/>
                    <a:pt x="21196" y="10757"/>
                    <a:pt x="20977" y="10647"/>
                  </a:cubicBezTo>
                  <a:lnTo>
                    <a:pt x="986" y="77"/>
                  </a:lnTo>
                  <a:cubicBezTo>
                    <a:pt x="883" y="25"/>
                    <a:pt x="775" y="1"/>
                    <a:pt x="668" y="1"/>
                  </a:cubicBezTo>
                  <a:close/>
                </a:path>
              </a:pathLst>
            </a:custGeom>
            <a:solidFill>
              <a:srgbClr val="594A42"/>
            </a:solidFill>
            <a:ln>
              <a:noFill/>
            </a:ln>
          </p:spPr>
          <p:txBody>
            <a:bodyPr spcFirstLastPara="1" wrap="square" lIns="134947" tIns="134947" rIns="134947" bIns="134947" anchor="ctr" anchorCtr="0">
              <a:noAutofit/>
            </a:bodyPr>
            <a:lstStyle/>
            <a:p>
              <a:endParaRPr sz="2657" dirty="0"/>
            </a:p>
          </p:txBody>
        </p:sp>
        <p:sp>
          <p:nvSpPr>
            <p:cNvPr id="1616" name="Google Shape;1616;p41"/>
            <p:cNvSpPr/>
            <p:nvPr/>
          </p:nvSpPr>
          <p:spPr>
            <a:xfrm>
              <a:off x="926818" y="2057022"/>
              <a:ext cx="377799" cy="373660"/>
            </a:xfrm>
            <a:custGeom>
              <a:avLst/>
              <a:gdLst/>
              <a:ahLst/>
              <a:cxnLst/>
              <a:rect l="l" t="t" r="r" b="b"/>
              <a:pathLst>
                <a:path w="19992" h="19773" extrusionOk="0">
                  <a:moveTo>
                    <a:pt x="1" y="1"/>
                  </a:moveTo>
                  <a:lnTo>
                    <a:pt x="1" y="9202"/>
                  </a:lnTo>
                  <a:lnTo>
                    <a:pt x="19992" y="19773"/>
                  </a:lnTo>
                  <a:lnTo>
                    <a:pt x="19992" y="10572"/>
                  </a:lnTo>
                  <a:lnTo>
                    <a:pt x="1" y="1"/>
                  </a:lnTo>
                  <a:close/>
                </a:path>
              </a:pathLst>
            </a:custGeom>
            <a:solidFill>
              <a:srgbClr val="7D1956"/>
            </a:solidFill>
            <a:ln>
              <a:noFill/>
            </a:ln>
          </p:spPr>
          <p:txBody>
            <a:bodyPr spcFirstLastPara="1" wrap="square" lIns="134947" tIns="134947" rIns="134947" bIns="134947" anchor="ctr" anchorCtr="0">
              <a:noAutofit/>
            </a:bodyPr>
            <a:lstStyle/>
            <a:p>
              <a:endParaRPr sz="2657" dirty="0"/>
            </a:p>
          </p:txBody>
        </p:sp>
        <p:sp>
          <p:nvSpPr>
            <p:cNvPr id="1617" name="Google Shape;1617;p41"/>
            <p:cNvSpPr/>
            <p:nvPr/>
          </p:nvSpPr>
          <p:spPr>
            <a:xfrm>
              <a:off x="914402" y="2044341"/>
              <a:ext cx="403669" cy="398775"/>
            </a:xfrm>
            <a:custGeom>
              <a:avLst/>
              <a:gdLst/>
              <a:ahLst/>
              <a:cxnLst/>
              <a:rect l="l" t="t" r="r" b="b"/>
              <a:pathLst>
                <a:path w="21361" h="21102" extrusionOk="0">
                  <a:moveTo>
                    <a:pt x="1370" y="1767"/>
                  </a:moveTo>
                  <a:lnTo>
                    <a:pt x="20046" y="11626"/>
                  </a:lnTo>
                  <a:lnTo>
                    <a:pt x="20046" y="19294"/>
                  </a:lnTo>
                  <a:lnTo>
                    <a:pt x="1370" y="9490"/>
                  </a:lnTo>
                  <a:lnTo>
                    <a:pt x="1370" y="1767"/>
                  </a:lnTo>
                  <a:close/>
                  <a:moveTo>
                    <a:pt x="693" y="0"/>
                  </a:moveTo>
                  <a:cubicBezTo>
                    <a:pt x="337" y="0"/>
                    <a:pt x="0" y="286"/>
                    <a:pt x="0" y="672"/>
                  </a:cubicBezTo>
                  <a:lnTo>
                    <a:pt x="0" y="9928"/>
                  </a:lnTo>
                  <a:cubicBezTo>
                    <a:pt x="0" y="10147"/>
                    <a:pt x="110" y="10366"/>
                    <a:pt x="384" y="10531"/>
                  </a:cubicBezTo>
                  <a:lnTo>
                    <a:pt x="20375" y="21046"/>
                  </a:lnTo>
                  <a:cubicBezTo>
                    <a:pt x="20429" y="21101"/>
                    <a:pt x="20539" y="21101"/>
                    <a:pt x="20649" y="21101"/>
                  </a:cubicBezTo>
                  <a:cubicBezTo>
                    <a:pt x="20758" y="21101"/>
                    <a:pt x="20922" y="21046"/>
                    <a:pt x="21032" y="20992"/>
                  </a:cubicBezTo>
                  <a:cubicBezTo>
                    <a:pt x="21196" y="20882"/>
                    <a:pt x="21361" y="20663"/>
                    <a:pt x="21361" y="20444"/>
                  </a:cubicBezTo>
                  <a:lnTo>
                    <a:pt x="21361" y="11243"/>
                  </a:lnTo>
                  <a:cubicBezTo>
                    <a:pt x="21361" y="10969"/>
                    <a:pt x="21196" y="10750"/>
                    <a:pt x="20977" y="10640"/>
                  </a:cubicBezTo>
                  <a:lnTo>
                    <a:pt x="986" y="69"/>
                  </a:lnTo>
                  <a:cubicBezTo>
                    <a:pt x="891" y="22"/>
                    <a:pt x="791" y="0"/>
                    <a:pt x="693" y="0"/>
                  </a:cubicBezTo>
                  <a:close/>
                </a:path>
              </a:pathLst>
            </a:custGeom>
            <a:solidFill>
              <a:srgbClr val="594A42"/>
            </a:solidFill>
            <a:ln>
              <a:noFill/>
            </a:ln>
          </p:spPr>
          <p:txBody>
            <a:bodyPr spcFirstLastPara="1" wrap="square" lIns="134947" tIns="134947" rIns="134947" bIns="134947" anchor="ctr" anchorCtr="0">
              <a:noAutofit/>
            </a:bodyPr>
            <a:lstStyle/>
            <a:p>
              <a:endParaRPr sz="2657" dirty="0"/>
            </a:p>
          </p:txBody>
        </p:sp>
        <p:sp>
          <p:nvSpPr>
            <p:cNvPr id="1618" name="Google Shape;1618;p41"/>
            <p:cNvSpPr/>
            <p:nvPr/>
          </p:nvSpPr>
          <p:spPr>
            <a:xfrm>
              <a:off x="926818" y="3400546"/>
              <a:ext cx="377799" cy="373660"/>
            </a:xfrm>
            <a:custGeom>
              <a:avLst/>
              <a:gdLst/>
              <a:ahLst/>
              <a:cxnLst/>
              <a:rect l="l" t="t" r="r" b="b"/>
              <a:pathLst>
                <a:path w="19992" h="19773" extrusionOk="0">
                  <a:moveTo>
                    <a:pt x="1" y="0"/>
                  </a:moveTo>
                  <a:lnTo>
                    <a:pt x="1" y="9202"/>
                  </a:lnTo>
                  <a:lnTo>
                    <a:pt x="19992" y="19772"/>
                  </a:lnTo>
                  <a:lnTo>
                    <a:pt x="19992" y="10571"/>
                  </a:lnTo>
                  <a:lnTo>
                    <a:pt x="1" y="0"/>
                  </a:lnTo>
                  <a:close/>
                </a:path>
              </a:pathLst>
            </a:custGeom>
            <a:solidFill>
              <a:srgbClr val="7D1956"/>
            </a:solidFill>
            <a:ln>
              <a:noFill/>
            </a:ln>
          </p:spPr>
          <p:txBody>
            <a:bodyPr spcFirstLastPara="1" wrap="square" lIns="134947" tIns="134947" rIns="134947" bIns="134947" anchor="ctr" anchorCtr="0">
              <a:noAutofit/>
            </a:bodyPr>
            <a:lstStyle/>
            <a:p>
              <a:endParaRPr sz="2657" dirty="0"/>
            </a:p>
          </p:txBody>
        </p:sp>
        <p:sp>
          <p:nvSpPr>
            <p:cNvPr id="1619" name="Google Shape;1619;p41"/>
            <p:cNvSpPr/>
            <p:nvPr/>
          </p:nvSpPr>
          <p:spPr>
            <a:xfrm>
              <a:off x="914402" y="3387846"/>
              <a:ext cx="403669" cy="398775"/>
            </a:xfrm>
            <a:custGeom>
              <a:avLst/>
              <a:gdLst/>
              <a:ahLst/>
              <a:cxnLst/>
              <a:rect l="l" t="t" r="r" b="b"/>
              <a:pathLst>
                <a:path w="21361" h="21102" extrusionOk="0">
                  <a:moveTo>
                    <a:pt x="1370" y="1768"/>
                  </a:moveTo>
                  <a:lnTo>
                    <a:pt x="20046" y="11626"/>
                  </a:lnTo>
                  <a:lnTo>
                    <a:pt x="20046" y="19294"/>
                  </a:lnTo>
                  <a:lnTo>
                    <a:pt x="1370" y="9490"/>
                  </a:lnTo>
                  <a:lnTo>
                    <a:pt x="1370" y="1768"/>
                  </a:lnTo>
                  <a:close/>
                  <a:moveTo>
                    <a:pt x="693" y="1"/>
                  </a:moveTo>
                  <a:cubicBezTo>
                    <a:pt x="337" y="1"/>
                    <a:pt x="0" y="286"/>
                    <a:pt x="0" y="672"/>
                  </a:cubicBezTo>
                  <a:lnTo>
                    <a:pt x="0" y="9874"/>
                  </a:lnTo>
                  <a:cubicBezTo>
                    <a:pt x="0" y="10148"/>
                    <a:pt x="110" y="10367"/>
                    <a:pt x="384" y="10476"/>
                  </a:cubicBezTo>
                  <a:lnTo>
                    <a:pt x="20375" y="21047"/>
                  </a:lnTo>
                  <a:cubicBezTo>
                    <a:pt x="20429" y="21102"/>
                    <a:pt x="20539" y="21102"/>
                    <a:pt x="20649" y="21102"/>
                  </a:cubicBezTo>
                  <a:cubicBezTo>
                    <a:pt x="20813" y="21102"/>
                    <a:pt x="20922" y="21047"/>
                    <a:pt x="21032" y="20992"/>
                  </a:cubicBezTo>
                  <a:cubicBezTo>
                    <a:pt x="21196" y="20882"/>
                    <a:pt x="21361" y="20663"/>
                    <a:pt x="21361" y="20444"/>
                  </a:cubicBezTo>
                  <a:lnTo>
                    <a:pt x="21361" y="11188"/>
                  </a:lnTo>
                  <a:cubicBezTo>
                    <a:pt x="21361" y="10969"/>
                    <a:pt x="21196" y="10750"/>
                    <a:pt x="20977" y="10641"/>
                  </a:cubicBezTo>
                  <a:lnTo>
                    <a:pt x="986" y="70"/>
                  </a:lnTo>
                  <a:cubicBezTo>
                    <a:pt x="891" y="22"/>
                    <a:pt x="791" y="1"/>
                    <a:pt x="693" y="1"/>
                  </a:cubicBezTo>
                  <a:close/>
                </a:path>
              </a:pathLst>
            </a:custGeom>
            <a:solidFill>
              <a:srgbClr val="594A42"/>
            </a:solidFill>
            <a:ln>
              <a:noFill/>
            </a:ln>
          </p:spPr>
          <p:txBody>
            <a:bodyPr spcFirstLastPara="1" wrap="square" lIns="134947" tIns="134947" rIns="134947" bIns="134947" anchor="ctr" anchorCtr="0">
              <a:noAutofit/>
            </a:bodyPr>
            <a:lstStyle/>
            <a:p>
              <a:endParaRPr sz="2657" dirty="0"/>
            </a:p>
          </p:txBody>
        </p:sp>
        <p:sp>
          <p:nvSpPr>
            <p:cNvPr id="1620" name="Google Shape;1620;p41"/>
            <p:cNvSpPr/>
            <p:nvPr/>
          </p:nvSpPr>
          <p:spPr>
            <a:xfrm>
              <a:off x="1183512" y="2660731"/>
              <a:ext cx="25890" cy="733582"/>
            </a:xfrm>
            <a:custGeom>
              <a:avLst/>
              <a:gdLst/>
              <a:ahLst/>
              <a:cxnLst/>
              <a:rect l="l" t="t" r="r" b="b"/>
              <a:pathLst>
                <a:path w="1370" h="38819" extrusionOk="0">
                  <a:moveTo>
                    <a:pt x="685" y="1"/>
                  </a:moveTo>
                  <a:cubicBezTo>
                    <a:pt x="343" y="1"/>
                    <a:pt x="0" y="233"/>
                    <a:pt x="0" y="699"/>
                  </a:cubicBezTo>
                  <a:lnTo>
                    <a:pt x="0" y="38162"/>
                  </a:lnTo>
                  <a:cubicBezTo>
                    <a:pt x="0" y="38490"/>
                    <a:pt x="274" y="38819"/>
                    <a:pt x="658" y="38819"/>
                  </a:cubicBezTo>
                  <a:cubicBezTo>
                    <a:pt x="1041" y="38819"/>
                    <a:pt x="1370" y="38490"/>
                    <a:pt x="1370" y="38162"/>
                  </a:cubicBezTo>
                  <a:lnTo>
                    <a:pt x="1370" y="699"/>
                  </a:lnTo>
                  <a:cubicBezTo>
                    <a:pt x="1370" y="233"/>
                    <a:pt x="1027" y="1"/>
                    <a:pt x="685" y="1"/>
                  </a:cubicBezTo>
                  <a:close/>
                </a:path>
              </a:pathLst>
            </a:custGeom>
            <a:solidFill>
              <a:srgbClr val="FFFFFF"/>
            </a:solidFill>
            <a:ln>
              <a:noFill/>
            </a:ln>
          </p:spPr>
          <p:txBody>
            <a:bodyPr spcFirstLastPara="1" wrap="square" lIns="134947" tIns="134947" rIns="134947" bIns="134947" anchor="ctr" anchorCtr="0">
              <a:noAutofit/>
            </a:bodyPr>
            <a:lstStyle/>
            <a:p>
              <a:endParaRPr sz="2657" dirty="0"/>
            </a:p>
          </p:txBody>
        </p:sp>
        <p:sp>
          <p:nvSpPr>
            <p:cNvPr id="1621" name="Google Shape;1621;p41"/>
            <p:cNvSpPr/>
            <p:nvPr/>
          </p:nvSpPr>
          <p:spPr>
            <a:xfrm>
              <a:off x="1183512" y="2471048"/>
              <a:ext cx="25890" cy="143886"/>
            </a:xfrm>
            <a:custGeom>
              <a:avLst/>
              <a:gdLst/>
              <a:ahLst/>
              <a:cxnLst/>
              <a:rect l="l" t="t" r="r" b="b"/>
              <a:pathLst>
                <a:path w="1370" h="7614" extrusionOk="0">
                  <a:moveTo>
                    <a:pt x="685" y="1"/>
                  </a:moveTo>
                  <a:cubicBezTo>
                    <a:pt x="343" y="1"/>
                    <a:pt x="0" y="220"/>
                    <a:pt x="0" y="658"/>
                  </a:cubicBezTo>
                  <a:lnTo>
                    <a:pt x="0" y="6902"/>
                  </a:lnTo>
                  <a:cubicBezTo>
                    <a:pt x="0" y="7285"/>
                    <a:pt x="274" y="7614"/>
                    <a:pt x="658" y="7614"/>
                  </a:cubicBezTo>
                  <a:cubicBezTo>
                    <a:pt x="1041" y="7614"/>
                    <a:pt x="1370" y="7285"/>
                    <a:pt x="1370" y="6902"/>
                  </a:cubicBezTo>
                  <a:lnTo>
                    <a:pt x="1370" y="658"/>
                  </a:lnTo>
                  <a:cubicBezTo>
                    <a:pt x="1370" y="220"/>
                    <a:pt x="1027" y="1"/>
                    <a:pt x="685" y="1"/>
                  </a:cubicBezTo>
                  <a:close/>
                </a:path>
              </a:pathLst>
            </a:custGeom>
            <a:solidFill>
              <a:srgbClr val="FFFFFF"/>
            </a:solidFill>
            <a:ln>
              <a:noFill/>
            </a:ln>
          </p:spPr>
          <p:txBody>
            <a:bodyPr spcFirstLastPara="1" wrap="square" lIns="134947" tIns="134947" rIns="134947" bIns="134947" anchor="ctr" anchorCtr="0">
              <a:noAutofit/>
            </a:bodyPr>
            <a:lstStyle/>
            <a:p>
              <a:endParaRPr sz="2657" dirty="0"/>
            </a:p>
          </p:txBody>
        </p:sp>
        <p:sp>
          <p:nvSpPr>
            <p:cNvPr id="1622" name="Google Shape;1622;p41"/>
            <p:cNvSpPr/>
            <p:nvPr/>
          </p:nvSpPr>
          <p:spPr>
            <a:xfrm>
              <a:off x="1288057" y="1597470"/>
              <a:ext cx="600317" cy="297069"/>
            </a:xfrm>
            <a:custGeom>
              <a:avLst/>
              <a:gdLst/>
              <a:ahLst/>
              <a:cxnLst/>
              <a:rect l="l" t="t" r="r" b="b"/>
              <a:pathLst>
                <a:path w="31767" h="15720" extrusionOk="0">
                  <a:moveTo>
                    <a:pt x="0" y="15719"/>
                  </a:moveTo>
                  <a:lnTo>
                    <a:pt x="31767" y="0"/>
                  </a:lnTo>
                </a:path>
              </a:pathLst>
            </a:custGeom>
            <a:solidFill>
              <a:srgbClr val="FDDB7D"/>
            </a:solidFill>
            <a:ln>
              <a:noFill/>
            </a:ln>
          </p:spPr>
          <p:txBody>
            <a:bodyPr spcFirstLastPara="1" wrap="square" lIns="134947" tIns="134947" rIns="134947" bIns="134947" anchor="ctr" anchorCtr="0">
              <a:noAutofit/>
            </a:bodyPr>
            <a:lstStyle/>
            <a:p>
              <a:endParaRPr sz="2657" dirty="0"/>
            </a:p>
          </p:txBody>
        </p:sp>
        <p:sp>
          <p:nvSpPr>
            <p:cNvPr id="1623" name="Google Shape;1623;p41"/>
            <p:cNvSpPr/>
            <p:nvPr/>
          </p:nvSpPr>
          <p:spPr>
            <a:xfrm>
              <a:off x="1271483" y="1585451"/>
              <a:ext cx="633331" cy="321503"/>
            </a:xfrm>
            <a:custGeom>
              <a:avLst/>
              <a:gdLst/>
              <a:ahLst/>
              <a:cxnLst/>
              <a:rect l="l" t="t" r="r" b="b"/>
              <a:pathLst>
                <a:path w="33514" h="17013" extrusionOk="0">
                  <a:moveTo>
                    <a:pt x="32581" y="1"/>
                  </a:moveTo>
                  <a:cubicBezTo>
                    <a:pt x="32514" y="1"/>
                    <a:pt x="32443" y="11"/>
                    <a:pt x="32370" y="34"/>
                  </a:cubicBezTo>
                  <a:lnTo>
                    <a:pt x="603" y="15698"/>
                  </a:lnTo>
                  <a:cubicBezTo>
                    <a:pt x="1" y="16026"/>
                    <a:pt x="220" y="16957"/>
                    <a:pt x="877" y="17012"/>
                  </a:cubicBezTo>
                  <a:cubicBezTo>
                    <a:pt x="987" y="17012"/>
                    <a:pt x="1096" y="16957"/>
                    <a:pt x="1206" y="16957"/>
                  </a:cubicBezTo>
                  <a:lnTo>
                    <a:pt x="32972" y="1238"/>
                  </a:lnTo>
                  <a:cubicBezTo>
                    <a:pt x="33513" y="796"/>
                    <a:pt x="33171" y="1"/>
                    <a:pt x="32581" y="1"/>
                  </a:cubicBezTo>
                  <a:close/>
                </a:path>
              </a:pathLst>
            </a:custGeom>
            <a:solidFill>
              <a:srgbClr val="594A42"/>
            </a:solidFill>
            <a:ln>
              <a:noFill/>
            </a:ln>
          </p:spPr>
          <p:txBody>
            <a:bodyPr spcFirstLastPara="1" wrap="square" lIns="134947" tIns="134947" rIns="134947" bIns="134947" anchor="ctr" anchorCtr="0">
              <a:noAutofit/>
            </a:bodyPr>
            <a:lstStyle/>
            <a:p>
              <a:endParaRPr sz="2657" dirty="0"/>
            </a:p>
          </p:txBody>
        </p:sp>
        <p:sp>
          <p:nvSpPr>
            <p:cNvPr id="1624" name="Google Shape;1624;p41"/>
            <p:cNvSpPr/>
            <p:nvPr/>
          </p:nvSpPr>
          <p:spPr>
            <a:xfrm>
              <a:off x="1307711" y="2006318"/>
              <a:ext cx="1010204" cy="2006915"/>
            </a:xfrm>
            <a:custGeom>
              <a:avLst/>
              <a:gdLst/>
              <a:ahLst/>
              <a:cxnLst/>
              <a:rect l="l" t="t" r="r" b="b"/>
              <a:pathLst>
                <a:path w="53457" h="106200" extrusionOk="0">
                  <a:moveTo>
                    <a:pt x="53456" y="0"/>
                  </a:moveTo>
                  <a:lnTo>
                    <a:pt x="1" y="26783"/>
                  </a:lnTo>
                  <a:lnTo>
                    <a:pt x="1" y="106199"/>
                  </a:lnTo>
                  <a:lnTo>
                    <a:pt x="53456" y="79417"/>
                  </a:lnTo>
                  <a:lnTo>
                    <a:pt x="53456" y="0"/>
                  </a:lnTo>
                  <a:close/>
                </a:path>
              </a:pathLst>
            </a:custGeom>
            <a:solidFill>
              <a:schemeClr val="lt2"/>
            </a:solidFill>
            <a:ln>
              <a:noFill/>
            </a:ln>
          </p:spPr>
          <p:txBody>
            <a:bodyPr spcFirstLastPara="1" wrap="square" lIns="134947" tIns="134947" rIns="134947" bIns="134947" anchor="ctr" anchorCtr="0">
              <a:noAutofit/>
            </a:bodyPr>
            <a:lstStyle/>
            <a:p>
              <a:endParaRPr sz="2657" dirty="0"/>
            </a:p>
          </p:txBody>
        </p:sp>
        <p:sp>
          <p:nvSpPr>
            <p:cNvPr id="1625" name="Google Shape;1625;p41"/>
            <p:cNvSpPr/>
            <p:nvPr/>
          </p:nvSpPr>
          <p:spPr>
            <a:xfrm>
              <a:off x="1307711" y="2148112"/>
              <a:ext cx="1319669" cy="667611"/>
            </a:xfrm>
            <a:custGeom>
              <a:avLst/>
              <a:gdLst/>
              <a:ahLst/>
              <a:cxnLst/>
              <a:rect l="l" t="t" r="r" b="b"/>
              <a:pathLst>
                <a:path w="69833" h="35328" extrusionOk="0">
                  <a:moveTo>
                    <a:pt x="49239" y="1"/>
                  </a:moveTo>
                  <a:lnTo>
                    <a:pt x="1" y="24702"/>
                  </a:lnTo>
                  <a:lnTo>
                    <a:pt x="20649" y="35327"/>
                  </a:lnTo>
                  <a:lnTo>
                    <a:pt x="69832" y="10845"/>
                  </a:lnTo>
                  <a:lnTo>
                    <a:pt x="49239" y="1"/>
                  </a:lnTo>
                  <a:close/>
                </a:path>
              </a:pathLst>
            </a:custGeom>
            <a:solidFill>
              <a:srgbClr val="E8CFA0"/>
            </a:solidFill>
            <a:ln>
              <a:noFill/>
            </a:ln>
          </p:spPr>
          <p:txBody>
            <a:bodyPr spcFirstLastPara="1" wrap="square" lIns="134947" tIns="134947" rIns="134947" bIns="134947" anchor="ctr" anchorCtr="0">
              <a:noAutofit/>
            </a:bodyPr>
            <a:lstStyle/>
            <a:p>
              <a:endParaRPr sz="2657" dirty="0"/>
            </a:p>
          </p:txBody>
        </p:sp>
        <p:sp>
          <p:nvSpPr>
            <p:cNvPr id="1626" name="Google Shape;1626;p41"/>
            <p:cNvSpPr/>
            <p:nvPr/>
          </p:nvSpPr>
          <p:spPr>
            <a:xfrm>
              <a:off x="1307711" y="2148112"/>
              <a:ext cx="1177862" cy="512349"/>
            </a:xfrm>
            <a:custGeom>
              <a:avLst/>
              <a:gdLst/>
              <a:ahLst/>
              <a:cxnLst/>
              <a:rect l="l" t="t" r="r" b="b"/>
              <a:pathLst>
                <a:path w="62329" h="27112" extrusionOk="0">
                  <a:moveTo>
                    <a:pt x="49239" y="1"/>
                  </a:moveTo>
                  <a:lnTo>
                    <a:pt x="1" y="24702"/>
                  </a:lnTo>
                  <a:lnTo>
                    <a:pt x="21635" y="27112"/>
                  </a:lnTo>
                  <a:lnTo>
                    <a:pt x="62329" y="6902"/>
                  </a:lnTo>
                  <a:lnTo>
                    <a:pt x="49239" y="1"/>
                  </a:lnTo>
                  <a:close/>
                </a:path>
              </a:pathLst>
            </a:custGeom>
            <a:solidFill>
              <a:srgbClr val="FFF4DF"/>
            </a:solidFill>
            <a:ln>
              <a:noFill/>
            </a:ln>
          </p:spPr>
          <p:txBody>
            <a:bodyPr spcFirstLastPara="1" wrap="square" lIns="134947" tIns="134947" rIns="134947" bIns="134947" anchor="ctr" anchorCtr="0">
              <a:noAutofit/>
            </a:bodyPr>
            <a:lstStyle/>
            <a:p>
              <a:endParaRPr sz="2657" dirty="0"/>
            </a:p>
          </p:txBody>
        </p:sp>
        <p:sp>
          <p:nvSpPr>
            <p:cNvPr id="1627" name="Google Shape;1627;p41"/>
            <p:cNvSpPr/>
            <p:nvPr/>
          </p:nvSpPr>
          <p:spPr>
            <a:xfrm>
              <a:off x="1292196" y="2135186"/>
              <a:ext cx="1347600" cy="692952"/>
            </a:xfrm>
            <a:custGeom>
              <a:avLst/>
              <a:gdLst/>
              <a:ahLst/>
              <a:cxnLst/>
              <a:rect l="l" t="t" r="r" b="b"/>
              <a:pathLst>
                <a:path w="71311" h="36669" extrusionOk="0">
                  <a:moveTo>
                    <a:pt x="50060" y="1451"/>
                  </a:moveTo>
                  <a:lnTo>
                    <a:pt x="69175" y="11529"/>
                  </a:lnTo>
                  <a:lnTo>
                    <a:pt x="21525" y="35245"/>
                  </a:lnTo>
                  <a:lnTo>
                    <a:pt x="2301" y="25386"/>
                  </a:lnTo>
                  <a:lnTo>
                    <a:pt x="50060" y="1451"/>
                  </a:lnTo>
                  <a:close/>
                  <a:moveTo>
                    <a:pt x="50087" y="0"/>
                  </a:moveTo>
                  <a:cubicBezTo>
                    <a:pt x="49978" y="0"/>
                    <a:pt x="49868" y="27"/>
                    <a:pt x="49786" y="82"/>
                  </a:cubicBezTo>
                  <a:lnTo>
                    <a:pt x="493" y="24783"/>
                  </a:lnTo>
                  <a:cubicBezTo>
                    <a:pt x="0" y="25057"/>
                    <a:pt x="0" y="25715"/>
                    <a:pt x="493" y="25988"/>
                  </a:cubicBezTo>
                  <a:lnTo>
                    <a:pt x="21196" y="36614"/>
                  </a:lnTo>
                  <a:cubicBezTo>
                    <a:pt x="21251" y="36669"/>
                    <a:pt x="21361" y="36669"/>
                    <a:pt x="21470" y="36669"/>
                  </a:cubicBezTo>
                  <a:cubicBezTo>
                    <a:pt x="21580" y="36669"/>
                    <a:pt x="21689" y="36669"/>
                    <a:pt x="21799" y="36614"/>
                  </a:cubicBezTo>
                  <a:lnTo>
                    <a:pt x="70927" y="12132"/>
                  </a:lnTo>
                  <a:cubicBezTo>
                    <a:pt x="71146" y="12022"/>
                    <a:pt x="71311" y="11803"/>
                    <a:pt x="71311" y="11529"/>
                  </a:cubicBezTo>
                  <a:cubicBezTo>
                    <a:pt x="71311" y="11310"/>
                    <a:pt x="71146" y="11036"/>
                    <a:pt x="70927" y="10927"/>
                  </a:cubicBezTo>
                  <a:lnTo>
                    <a:pt x="50389" y="82"/>
                  </a:lnTo>
                  <a:cubicBezTo>
                    <a:pt x="50306" y="27"/>
                    <a:pt x="50197" y="0"/>
                    <a:pt x="50087" y="0"/>
                  </a:cubicBezTo>
                  <a:close/>
                </a:path>
              </a:pathLst>
            </a:custGeom>
            <a:solidFill>
              <a:srgbClr val="594A42"/>
            </a:solidFill>
            <a:ln>
              <a:noFill/>
            </a:ln>
          </p:spPr>
          <p:txBody>
            <a:bodyPr spcFirstLastPara="1" wrap="square" lIns="134947" tIns="134947" rIns="134947" bIns="134947" anchor="ctr" anchorCtr="0">
              <a:noAutofit/>
            </a:bodyPr>
            <a:lstStyle/>
            <a:p>
              <a:endParaRPr sz="2657" dirty="0"/>
            </a:p>
          </p:txBody>
        </p:sp>
        <p:sp>
          <p:nvSpPr>
            <p:cNvPr id="1628" name="Google Shape;1628;p41"/>
            <p:cNvSpPr/>
            <p:nvPr/>
          </p:nvSpPr>
          <p:spPr>
            <a:xfrm>
              <a:off x="1307711" y="2512454"/>
              <a:ext cx="388155" cy="1705726"/>
            </a:xfrm>
            <a:custGeom>
              <a:avLst/>
              <a:gdLst/>
              <a:ahLst/>
              <a:cxnLst/>
              <a:rect l="l" t="t" r="r" b="b"/>
              <a:pathLst>
                <a:path w="20540" h="90262" extrusionOk="0">
                  <a:moveTo>
                    <a:pt x="1" y="1"/>
                  </a:moveTo>
                  <a:lnTo>
                    <a:pt x="1" y="79417"/>
                  </a:lnTo>
                  <a:lnTo>
                    <a:pt x="20540" y="90262"/>
                  </a:lnTo>
                  <a:lnTo>
                    <a:pt x="20540" y="10845"/>
                  </a:lnTo>
                  <a:lnTo>
                    <a:pt x="1" y="1"/>
                  </a:lnTo>
                  <a:close/>
                </a:path>
              </a:pathLst>
            </a:custGeom>
            <a:solidFill>
              <a:schemeClr val="lt2"/>
            </a:solidFill>
            <a:ln>
              <a:noFill/>
            </a:ln>
          </p:spPr>
          <p:txBody>
            <a:bodyPr spcFirstLastPara="1" wrap="square" lIns="134947" tIns="134947" rIns="134947" bIns="134947" anchor="ctr" anchorCtr="0">
              <a:noAutofit/>
            </a:bodyPr>
            <a:lstStyle/>
            <a:p>
              <a:endParaRPr sz="2657" dirty="0"/>
            </a:p>
          </p:txBody>
        </p:sp>
        <p:sp>
          <p:nvSpPr>
            <p:cNvPr id="1629" name="Google Shape;1629;p41"/>
            <p:cNvSpPr/>
            <p:nvPr/>
          </p:nvSpPr>
          <p:spPr>
            <a:xfrm>
              <a:off x="1399840" y="2565237"/>
              <a:ext cx="296029" cy="1652945"/>
            </a:xfrm>
            <a:custGeom>
              <a:avLst/>
              <a:gdLst/>
              <a:ahLst/>
              <a:cxnLst/>
              <a:rect l="l" t="t" r="r" b="b"/>
              <a:pathLst>
                <a:path w="15665" h="87469" extrusionOk="0">
                  <a:moveTo>
                    <a:pt x="384" y="1"/>
                  </a:moveTo>
                  <a:lnTo>
                    <a:pt x="0" y="73393"/>
                  </a:lnTo>
                  <a:lnTo>
                    <a:pt x="15665" y="87469"/>
                  </a:lnTo>
                  <a:lnTo>
                    <a:pt x="15665" y="8052"/>
                  </a:lnTo>
                  <a:lnTo>
                    <a:pt x="384" y="1"/>
                  </a:lnTo>
                  <a:close/>
                </a:path>
              </a:pathLst>
            </a:custGeom>
            <a:solidFill>
              <a:srgbClr val="A1263C"/>
            </a:solidFill>
            <a:ln>
              <a:noFill/>
            </a:ln>
          </p:spPr>
          <p:txBody>
            <a:bodyPr spcFirstLastPara="1" wrap="square" lIns="134947" tIns="134947" rIns="134947" bIns="134947" anchor="ctr" anchorCtr="0">
              <a:noAutofit/>
            </a:bodyPr>
            <a:lstStyle/>
            <a:p>
              <a:endParaRPr sz="2657" dirty="0"/>
            </a:p>
          </p:txBody>
        </p:sp>
        <p:sp>
          <p:nvSpPr>
            <p:cNvPr id="1630" name="Google Shape;1630;p41"/>
            <p:cNvSpPr/>
            <p:nvPr/>
          </p:nvSpPr>
          <p:spPr>
            <a:xfrm>
              <a:off x="1294256" y="2499528"/>
              <a:ext cx="414025" cy="1731068"/>
            </a:xfrm>
            <a:custGeom>
              <a:avLst/>
              <a:gdLst/>
              <a:ahLst/>
              <a:cxnLst/>
              <a:rect l="l" t="t" r="r" b="b"/>
              <a:pathLst>
                <a:path w="21909" h="91603" extrusionOk="0">
                  <a:moveTo>
                    <a:pt x="1370" y="1780"/>
                  </a:moveTo>
                  <a:lnTo>
                    <a:pt x="20540" y="11913"/>
                  </a:lnTo>
                  <a:lnTo>
                    <a:pt x="20540" y="89795"/>
                  </a:lnTo>
                  <a:lnTo>
                    <a:pt x="1370" y="79663"/>
                  </a:lnTo>
                  <a:lnTo>
                    <a:pt x="1370" y="1780"/>
                  </a:lnTo>
                  <a:close/>
                  <a:moveTo>
                    <a:pt x="685" y="0"/>
                  </a:moveTo>
                  <a:cubicBezTo>
                    <a:pt x="562" y="0"/>
                    <a:pt x="439" y="27"/>
                    <a:pt x="329" y="82"/>
                  </a:cubicBezTo>
                  <a:cubicBezTo>
                    <a:pt x="165" y="192"/>
                    <a:pt x="1" y="411"/>
                    <a:pt x="56" y="685"/>
                  </a:cubicBezTo>
                  <a:lnTo>
                    <a:pt x="56" y="80101"/>
                  </a:lnTo>
                  <a:cubicBezTo>
                    <a:pt x="56" y="80320"/>
                    <a:pt x="165" y="80539"/>
                    <a:pt x="384" y="80649"/>
                  </a:cubicBezTo>
                  <a:lnTo>
                    <a:pt x="20923" y="91548"/>
                  </a:lnTo>
                  <a:cubicBezTo>
                    <a:pt x="21032" y="91548"/>
                    <a:pt x="21142" y="91603"/>
                    <a:pt x="21252" y="91603"/>
                  </a:cubicBezTo>
                  <a:cubicBezTo>
                    <a:pt x="21361" y="91603"/>
                    <a:pt x="21471" y="91548"/>
                    <a:pt x="21635" y="91493"/>
                  </a:cubicBezTo>
                  <a:cubicBezTo>
                    <a:pt x="21799" y="91384"/>
                    <a:pt x="21909" y="91165"/>
                    <a:pt x="21909" y="90946"/>
                  </a:cubicBezTo>
                  <a:lnTo>
                    <a:pt x="21909" y="11529"/>
                  </a:lnTo>
                  <a:cubicBezTo>
                    <a:pt x="21909" y="11255"/>
                    <a:pt x="21799" y="11036"/>
                    <a:pt x="21580" y="10927"/>
                  </a:cubicBezTo>
                  <a:lnTo>
                    <a:pt x="1041" y="82"/>
                  </a:lnTo>
                  <a:cubicBezTo>
                    <a:pt x="932" y="27"/>
                    <a:pt x="809" y="0"/>
                    <a:pt x="685" y="0"/>
                  </a:cubicBezTo>
                  <a:close/>
                </a:path>
              </a:pathLst>
            </a:custGeom>
            <a:solidFill>
              <a:srgbClr val="594A42"/>
            </a:solidFill>
            <a:ln>
              <a:noFill/>
            </a:ln>
          </p:spPr>
          <p:txBody>
            <a:bodyPr spcFirstLastPara="1" wrap="square" lIns="134947" tIns="134947" rIns="134947" bIns="134947" anchor="ctr" anchorCtr="0">
              <a:noAutofit/>
            </a:bodyPr>
            <a:lstStyle/>
            <a:p>
              <a:endParaRPr sz="2657" dirty="0"/>
            </a:p>
          </p:txBody>
        </p:sp>
        <p:sp>
          <p:nvSpPr>
            <p:cNvPr id="1631" name="Google Shape;1631;p41"/>
            <p:cNvSpPr/>
            <p:nvPr/>
          </p:nvSpPr>
          <p:spPr>
            <a:xfrm>
              <a:off x="1307711" y="2720507"/>
              <a:ext cx="388155" cy="384016"/>
            </a:xfrm>
            <a:custGeom>
              <a:avLst/>
              <a:gdLst/>
              <a:ahLst/>
              <a:cxnLst/>
              <a:rect l="l" t="t" r="r" b="b"/>
              <a:pathLst>
                <a:path w="20540" h="20321" extrusionOk="0">
                  <a:moveTo>
                    <a:pt x="1" y="0"/>
                  </a:moveTo>
                  <a:lnTo>
                    <a:pt x="1" y="9476"/>
                  </a:lnTo>
                  <a:lnTo>
                    <a:pt x="20540" y="20320"/>
                  </a:lnTo>
                  <a:lnTo>
                    <a:pt x="20540" y="10845"/>
                  </a:lnTo>
                  <a:lnTo>
                    <a:pt x="1" y="0"/>
                  </a:lnTo>
                  <a:close/>
                </a:path>
              </a:pathLst>
            </a:custGeom>
            <a:solidFill>
              <a:srgbClr val="C73B52"/>
            </a:solidFill>
            <a:ln>
              <a:noFill/>
            </a:ln>
          </p:spPr>
          <p:txBody>
            <a:bodyPr spcFirstLastPara="1" wrap="square" lIns="134947" tIns="134947" rIns="134947" bIns="134947" anchor="ctr" anchorCtr="0">
              <a:noAutofit/>
            </a:bodyPr>
            <a:lstStyle/>
            <a:p>
              <a:endParaRPr sz="2657" dirty="0"/>
            </a:p>
          </p:txBody>
        </p:sp>
        <p:sp>
          <p:nvSpPr>
            <p:cNvPr id="1632" name="Google Shape;1632;p41"/>
            <p:cNvSpPr/>
            <p:nvPr/>
          </p:nvSpPr>
          <p:spPr>
            <a:xfrm>
              <a:off x="1295295" y="2708601"/>
              <a:ext cx="412986" cy="409377"/>
            </a:xfrm>
            <a:custGeom>
              <a:avLst/>
              <a:gdLst/>
              <a:ahLst/>
              <a:cxnLst/>
              <a:rect l="l" t="t" r="r" b="b"/>
              <a:pathLst>
                <a:path w="21854" h="21663" extrusionOk="0">
                  <a:moveTo>
                    <a:pt x="1315" y="1781"/>
                  </a:moveTo>
                  <a:lnTo>
                    <a:pt x="20485" y="11913"/>
                  </a:lnTo>
                  <a:lnTo>
                    <a:pt x="20485" y="19855"/>
                  </a:lnTo>
                  <a:lnTo>
                    <a:pt x="1315" y="9722"/>
                  </a:lnTo>
                  <a:lnTo>
                    <a:pt x="1315" y="1781"/>
                  </a:lnTo>
                  <a:close/>
                  <a:moveTo>
                    <a:pt x="630" y="1"/>
                  </a:moveTo>
                  <a:cubicBezTo>
                    <a:pt x="507" y="1"/>
                    <a:pt x="384" y="28"/>
                    <a:pt x="274" y="83"/>
                  </a:cubicBezTo>
                  <a:cubicBezTo>
                    <a:pt x="110" y="192"/>
                    <a:pt x="1" y="411"/>
                    <a:pt x="1" y="630"/>
                  </a:cubicBezTo>
                  <a:lnTo>
                    <a:pt x="1" y="10106"/>
                  </a:lnTo>
                  <a:cubicBezTo>
                    <a:pt x="1" y="10380"/>
                    <a:pt x="110" y="10599"/>
                    <a:pt x="329" y="10708"/>
                  </a:cubicBezTo>
                  <a:lnTo>
                    <a:pt x="20868" y="21553"/>
                  </a:lnTo>
                  <a:cubicBezTo>
                    <a:pt x="20977" y="21607"/>
                    <a:pt x="21087" y="21662"/>
                    <a:pt x="21197" y="21662"/>
                  </a:cubicBezTo>
                  <a:cubicBezTo>
                    <a:pt x="21306" y="21662"/>
                    <a:pt x="21416" y="21607"/>
                    <a:pt x="21580" y="21553"/>
                  </a:cubicBezTo>
                  <a:cubicBezTo>
                    <a:pt x="21744" y="21443"/>
                    <a:pt x="21854" y="21224"/>
                    <a:pt x="21854" y="21005"/>
                  </a:cubicBezTo>
                  <a:lnTo>
                    <a:pt x="21854" y="11530"/>
                  </a:lnTo>
                  <a:cubicBezTo>
                    <a:pt x="21854" y="11256"/>
                    <a:pt x="21744" y="11037"/>
                    <a:pt x="21525" y="10927"/>
                  </a:cubicBezTo>
                  <a:lnTo>
                    <a:pt x="986" y="83"/>
                  </a:lnTo>
                  <a:cubicBezTo>
                    <a:pt x="877" y="28"/>
                    <a:pt x="754" y="1"/>
                    <a:pt x="630" y="1"/>
                  </a:cubicBezTo>
                  <a:close/>
                </a:path>
              </a:pathLst>
            </a:custGeom>
            <a:solidFill>
              <a:srgbClr val="594A42"/>
            </a:solidFill>
            <a:ln>
              <a:noFill/>
            </a:ln>
          </p:spPr>
          <p:txBody>
            <a:bodyPr spcFirstLastPara="1" wrap="square" lIns="134947" tIns="134947" rIns="134947" bIns="134947" anchor="ctr" anchorCtr="0">
              <a:noAutofit/>
            </a:bodyPr>
            <a:lstStyle/>
            <a:p>
              <a:endParaRPr sz="2657" dirty="0"/>
            </a:p>
          </p:txBody>
        </p:sp>
        <p:sp>
          <p:nvSpPr>
            <p:cNvPr id="1633" name="Google Shape;1633;p41"/>
            <p:cNvSpPr/>
            <p:nvPr/>
          </p:nvSpPr>
          <p:spPr>
            <a:xfrm>
              <a:off x="1307711" y="3588925"/>
              <a:ext cx="388155" cy="385037"/>
            </a:xfrm>
            <a:custGeom>
              <a:avLst/>
              <a:gdLst/>
              <a:ahLst/>
              <a:cxnLst/>
              <a:rect l="l" t="t" r="r" b="b"/>
              <a:pathLst>
                <a:path w="20540" h="20375" extrusionOk="0">
                  <a:moveTo>
                    <a:pt x="1" y="1"/>
                  </a:moveTo>
                  <a:lnTo>
                    <a:pt x="1" y="9476"/>
                  </a:lnTo>
                  <a:lnTo>
                    <a:pt x="20540" y="20375"/>
                  </a:lnTo>
                  <a:lnTo>
                    <a:pt x="20540" y="10900"/>
                  </a:lnTo>
                  <a:lnTo>
                    <a:pt x="1" y="1"/>
                  </a:lnTo>
                  <a:close/>
                </a:path>
              </a:pathLst>
            </a:custGeom>
            <a:solidFill>
              <a:srgbClr val="C73B52"/>
            </a:solidFill>
            <a:ln>
              <a:noFill/>
            </a:ln>
          </p:spPr>
          <p:txBody>
            <a:bodyPr spcFirstLastPara="1" wrap="square" lIns="134947" tIns="134947" rIns="134947" bIns="134947" anchor="ctr" anchorCtr="0">
              <a:noAutofit/>
            </a:bodyPr>
            <a:lstStyle/>
            <a:p>
              <a:endParaRPr sz="2657" dirty="0"/>
            </a:p>
          </p:txBody>
        </p:sp>
        <p:sp>
          <p:nvSpPr>
            <p:cNvPr id="1634" name="Google Shape;1634;p41"/>
            <p:cNvSpPr/>
            <p:nvPr/>
          </p:nvSpPr>
          <p:spPr>
            <a:xfrm>
              <a:off x="1295295" y="3576698"/>
              <a:ext cx="412986" cy="409698"/>
            </a:xfrm>
            <a:custGeom>
              <a:avLst/>
              <a:gdLst/>
              <a:ahLst/>
              <a:cxnLst/>
              <a:rect l="l" t="t" r="r" b="b"/>
              <a:pathLst>
                <a:path w="21854" h="21680" extrusionOk="0">
                  <a:moveTo>
                    <a:pt x="1315" y="1798"/>
                  </a:moveTo>
                  <a:lnTo>
                    <a:pt x="20539" y="11930"/>
                  </a:lnTo>
                  <a:lnTo>
                    <a:pt x="20539" y="19872"/>
                  </a:lnTo>
                  <a:lnTo>
                    <a:pt x="1315" y="9739"/>
                  </a:lnTo>
                  <a:lnTo>
                    <a:pt x="1315" y="1798"/>
                  </a:lnTo>
                  <a:close/>
                  <a:moveTo>
                    <a:pt x="624" y="1"/>
                  </a:moveTo>
                  <a:cubicBezTo>
                    <a:pt x="278" y="1"/>
                    <a:pt x="1" y="278"/>
                    <a:pt x="1" y="648"/>
                  </a:cubicBezTo>
                  <a:lnTo>
                    <a:pt x="1" y="10123"/>
                  </a:lnTo>
                  <a:cubicBezTo>
                    <a:pt x="1" y="10397"/>
                    <a:pt x="110" y="10616"/>
                    <a:pt x="329" y="10725"/>
                  </a:cubicBezTo>
                  <a:lnTo>
                    <a:pt x="20868" y="21570"/>
                  </a:lnTo>
                  <a:cubicBezTo>
                    <a:pt x="20977" y="21624"/>
                    <a:pt x="21087" y="21679"/>
                    <a:pt x="21197" y="21679"/>
                  </a:cubicBezTo>
                  <a:cubicBezTo>
                    <a:pt x="21306" y="21679"/>
                    <a:pt x="21416" y="21624"/>
                    <a:pt x="21525" y="21570"/>
                  </a:cubicBezTo>
                  <a:cubicBezTo>
                    <a:pt x="21744" y="21460"/>
                    <a:pt x="21854" y="21241"/>
                    <a:pt x="21854" y="21022"/>
                  </a:cubicBezTo>
                  <a:lnTo>
                    <a:pt x="21854" y="11547"/>
                  </a:lnTo>
                  <a:cubicBezTo>
                    <a:pt x="21854" y="11273"/>
                    <a:pt x="21689" y="11054"/>
                    <a:pt x="21525" y="10944"/>
                  </a:cubicBezTo>
                  <a:lnTo>
                    <a:pt x="986" y="100"/>
                  </a:lnTo>
                  <a:cubicBezTo>
                    <a:pt x="863" y="31"/>
                    <a:pt x="740" y="1"/>
                    <a:pt x="624" y="1"/>
                  </a:cubicBezTo>
                  <a:close/>
                </a:path>
              </a:pathLst>
            </a:custGeom>
            <a:solidFill>
              <a:srgbClr val="594A42"/>
            </a:solidFill>
            <a:ln>
              <a:noFill/>
            </a:ln>
          </p:spPr>
          <p:txBody>
            <a:bodyPr spcFirstLastPara="1" wrap="square" lIns="134947" tIns="134947" rIns="134947" bIns="134947" anchor="ctr" anchorCtr="0">
              <a:noAutofit/>
            </a:bodyPr>
            <a:lstStyle/>
            <a:p>
              <a:endParaRPr sz="2657" dirty="0"/>
            </a:p>
          </p:txBody>
        </p:sp>
        <p:sp>
          <p:nvSpPr>
            <p:cNvPr id="1635" name="Google Shape;1635;p41"/>
            <p:cNvSpPr/>
            <p:nvPr/>
          </p:nvSpPr>
          <p:spPr>
            <a:xfrm>
              <a:off x="1695861" y="2211252"/>
              <a:ext cx="1010185" cy="2006914"/>
            </a:xfrm>
            <a:custGeom>
              <a:avLst/>
              <a:gdLst/>
              <a:ahLst/>
              <a:cxnLst/>
              <a:rect l="l" t="t" r="r" b="b"/>
              <a:pathLst>
                <a:path w="53456" h="106200" extrusionOk="0">
                  <a:moveTo>
                    <a:pt x="53456" y="1"/>
                  </a:moveTo>
                  <a:lnTo>
                    <a:pt x="1" y="26783"/>
                  </a:lnTo>
                  <a:lnTo>
                    <a:pt x="1" y="106200"/>
                  </a:lnTo>
                  <a:lnTo>
                    <a:pt x="53456" y="79417"/>
                  </a:lnTo>
                  <a:lnTo>
                    <a:pt x="53456" y="1"/>
                  </a:lnTo>
                  <a:close/>
                </a:path>
              </a:pathLst>
            </a:custGeom>
            <a:solidFill>
              <a:schemeClr val="lt2"/>
            </a:solidFill>
            <a:ln>
              <a:noFill/>
            </a:ln>
          </p:spPr>
          <p:txBody>
            <a:bodyPr spcFirstLastPara="1" wrap="square" lIns="134947" tIns="134947" rIns="134947" bIns="134947" anchor="ctr" anchorCtr="0">
              <a:noAutofit/>
            </a:bodyPr>
            <a:lstStyle/>
            <a:p>
              <a:endParaRPr sz="2657" dirty="0"/>
            </a:p>
          </p:txBody>
        </p:sp>
        <p:sp>
          <p:nvSpPr>
            <p:cNvPr id="1636" name="Google Shape;1636;p41"/>
            <p:cNvSpPr/>
            <p:nvPr/>
          </p:nvSpPr>
          <p:spPr>
            <a:xfrm>
              <a:off x="1695861" y="2211252"/>
              <a:ext cx="1010185" cy="1458358"/>
            </a:xfrm>
            <a:custGeom>
              <a:avLst/>
              <a:gdLst/>
              <a:ahLst/>
              <a:cxnLst/>
              <a:rect l="l" t="t" r="r" b="b"/>
              <a:pathLst>
                <a:path w="53456" h="77172" extrusionOk="0">
                  <a:moveTo>
                    <a:pt x="53456" y="1"/>
                  </a:moveTo>
                  <a:lnTo>
                    <a:pt x="1" y="26783"/>
                  </a:lnTo>
                  <a:lnTo>
                    <a:pt x="1" y="77172"/>
                  </a:lnTo>
                  <a:lnTo>
                    <a:pt x="12652" y="70873"/>
                  </a:lnTo>
                  <a:lnTo>
                    <a:pt x="12871" y="48472"/>
                  </a:lnTo>
                  <a:lnTo>
                    <a:pt x="53456" y="28098"/>
                  </a:lnTo>
                  <a:lnTo>
                    <a:pt x="53456" y="1"/>
                  </a:lnTo>
                  <a:close/>
                </a:path>
              </a:pathLst>
            </a:custGeom>
            <a:solidFill>
              <a:srgbClr val="A1263C"/>
            </a:solidFill>
            <a:ln>
              <a:noFill/>
            </a:ln>
          </p:spPr>
          <p:txBody>
            <a:bodyPr spcFirstLastPara="1" wrap="square" lIns="134947" tIns="134947" rIns="134947" bIns="134947" anchor="ctr" anchorCtr="0">
              <a:noAutofit/>
            </a:bodyPr>
            <a:lstStyle/>
            <a:p>
              <a:endParaRPr sz="2657" dirty="0"/>
            </a:p>
          </p:txBody>
        </p:sp>
        <p:sp>
          <p:nvSpPr>
            <p:cNvPr id="1637" name="Google Shape;1637;p41"/>
            <p:cNvSpPr/>
            <p:nvPr/>
          </p:nvSpPr>
          <p:spPr>
            <a:xfrm>
              <a:off x="1682406" y="2198552"/>
              <a:ext cx="1037095" cy="2032029"/>
            </a:xfrm>
            <a:custGeom>
              <a:avLst/>
              <a:gdLst/>
              <a:ahLst/>
              <a:cxnLst/>
              <a:rect l="l" t="t" r="r" b="b"/>
              <a:pathLst>
                <a:path w="54880" h="107529" extrusionOk="0">
                  <a:moveTo>
                    <a:pt x="53511" y="1768"/>
                  </a:moveTo>
                  <a:lnTo>
                    <a:pt x="53511" y="79651"/>
                  </a:lnTo>
                  <a:lnTo>
                    <a:pt x="1370" y="105776"/>
                  </a:lnTo>
                  <a:lnTo>
                    <a:pt x="1370" y="27839"/>
                  </a:lnTo>
                  <a:lnTo>
                    <a:pt x="53511" y="1768"/>
                  </a:lnTo>
                  <a:close/>
                  <a:moveTo>
                    <a:pt x="54181" y="1"/>
                  </a:moveTo>
                  <a:cubicBezTo>
                    <a:pt x="54086" y="1"/>
                    <a:pt x="53989" y="23"/>
                    <a:pt x="53894" y="70"/>
                  </a:cubicBezTo>
                  <a:lnTo>
                    <a:pt x="384" y="26853"/>
                  </a:lnTo>
                  <a:cubicBezTo>
                    <a:pt x="165" y="26962"/>
                    <a:pt x="1" y="27181"/>
                    <a:pt x="1" y="27455"/>
                  </a:cubicBezTo>
                  <a:lnTo>
                    <a:pt x="1" y="106872"/>
                  </a:lnTo>
                  <a:cubicBezTo>
                    <a:pt x="1" y="107091"/>
                    <a:pt x="165" y="107310"/>
                    <a:pt x="329" y="107419"/>
                  </a:cubicBezTo>
                  <a:cubicBezTo>
                    <a:pt x="439" y="107474"/>
                    <a:pt x="548" y="107529"/>
                    <a:pt x="713" y="107529"/>
                  </a:cubicBezTo>
                  <a:cubicBezTo>
                    <a:pt x="822" y="107529"/>
                    <a:pt x="932" y="107474"/>
                    <a:pt x="986" y="107474"/>
                  </a:cubicBezTo>
                  <a:lnTo>
                    <a:pt x="54496" y="80692"/>
                  </a:lnTo>
                  <a:cubicBezTo>
                    <a:pt x="54716" y="80582"/>
                    <a:pt x="54825" y="80363"/>
                    <a:pt x="54880" y="80089"/>
                  </a:cubicBezTo>
                  <a:lnTo>
                    <a:pt x="54880" y="673"/>
                  </a:lnTo>
                  <a:cubicBezTo>
                    <a:pt x="54837" y="286"/>
                    <a:pt x="54525" y="1"/>
                    <a:pt x="54181" y="1"/>
                  </a:cubicBezTo>
                  <a:close/>
                </a:path>
              </a:pathLst>
            </a:custGeom>
            <a:solidFill>
              <a:srgbClr val="594A42"/>
            </a:solidFill>
            <a:ln>
              <a:noFill/>
            </a:ln>
          </p:spPr>
          <p:txBody>
            <a:bodyPr spcFirstLastPara="1" wrap="square" lIns="134947" tIns="134947" rIns="134947" bIns="134947" anchor="ctr" anchorCtr="0">
              <a:noAutofit/>
            </a:bodyPr>
            <a:lstStyle/>
            <a:p>
              <a:endParaRPr sz="2657" dirty="0"/>
            </a:p>
          </p:txBody>
        </p:sp>
        <p:sp>
          <p:nvSpPr>
            <p:cNvPr id="1638" name="Google Shape;1638;p41"/>
            <p:cNvSpPr/>
            <p:nvPr/>
          </p:nvSpPr>
          <p:spPr>
            <a:xfrm>
              <a:off x="1592356" y="3302463"/>
              <a:ext cx="25890" cy="345465"/>
            </a:xfrm>
            <a:custGeom>
              <a:avLst/>
              <a:gdLst/>
              <a:ahLst/>
              <a:cxnLst/>
              <a:rect l="l" t="t" r="r" b="b"/>
              <a:pathLst>
                <a:path w="1370" h="18281" extrusionOk="0">
                  <a:moveTo>
                    <a:pt x="685" y="1"/>
                  </a:moveTo>
                  <a:cubicBezTo>
                    <a:pt x="343" y="1"/>
                    <a:pt x="1" y="234"/>
                    <a:pt x="1" y="699"/>
                  </a:cubicBezTo>
                  <a:lnTo>
                    <a:pt x="1" y="17623"/>
                  </a:lnTo>
                  <a:cubicBezTo>
                    <a:pt x="1" y="18007"/>
                    <a:pt x="329" y="18280"/>
                    <a:pt x="713" y="18280"/>
                  </a:cubicBezTo>
                  <a:cubicBezTo>
                    <a:pt x="1041" y="18280"/>
                    <a:pt x="1370" y="18007"/>
                    <a:pt x="1370" y="17623"/>
                  </a:cubicBezTo>
                  <a:lnTo>
                    <a:pt x="1370" y="699"/>
                  </a:lnTo>
                  <a:cubicBezTo>
                    <a:pt x="1370" y="234"/>
                    <a:pt x="1027" y="1"/>
                    <a:pt x="685" y="1"/>
                  </a:cubicBezTo>
                  <a:close/>
                </a:path>
              </a:pathLst>
            </a:custGeom>
            <a:solidFill>
              <a:srgbClr val="FFFFFF"/>
            </a:solidFill>
            <a:ln>
              <a:noFill/>
            </a:ln>
          </p:spPr>
          <p:txBody>
            <a:bodyPr spcFirstLastPara="1" wrap="square" lIns="134947" tIns="134947" rIns="134947" bIns="134947" anchor="ctr" anchorCtr="0">
              <a:noAutofit/>
            </a:bodyPr>
            <a:lstStyle/>
            <a:p>
              <a:endParaRPr sz="2657" dirty="0"/>
            </a:p>
          </p:txBody>
        </p:sp>
        <p:sp>
          <p:nvSpPr>
            <p:cNvPr id="1639" name="Google Shape;1639;p41"/>
            <p:cNvSpPr/>
            <p:nvPr/>
          </p:nvSpPr>
          <p:spPr>
            <a:xfrm>
              <a:off x="1592356" y="3152127"/>
              <a:ext cx="25890" cy="93165"/>
            </a:xfrm>
            <a:custGeom>
              <a:avLst/>
              <a:gdLst/>
              <a:ahLst/>
              <a:cxnLst/>
              <a:rect l="l" t="t" r="r" b="b"/>
              <a:pathLst>
                <a:path w="1370" h="4930" extrusionOk="0">
                  <a:moveTo>
                    <a:pt x="685" y="1"/>
                  </a:moveTo>
                  <a:cubicBezTo>
                    <a:pt x="343" y="1"/>
                    <a:pt x="1" y="220"/>
                    <a:pt x="1" y="658"/>
                  </a:cubicBezTo>
                  <a:lnTo>
                    <a:pt x="1" y="4218"/>
                  </a:lnTo>
                  <a:cubicBezTo>
                    <a:pt x="1" y="4601"/>
                    <a:pt x="329" y="4930"/>
                    <a:pt x="713" y="4930"/>
                  </a:cubicBezTo>
                  <a:cubicBezTo>
                    <a:pt x="1041" y="4930"/>
                    <a:pt x="1370" y="4601"/>
                    <a:pt x="1370" y="4218"/>
                  </a:cubicBezTo>
                  <a:lnTo>
                    <a:pt x="1370" y="658"/>
                  </a:lnTo>
                  <a:cubicBezTo>
                    <a:pt x="1370" y="220"/>
                    <a:pt x="1027" y="1"/>
                    <a:pt x="685" y="1"/>
                  </a:cubicBezTo>
                  <a:close/>
                </a:path>
              </a:pathLst>
            </a:custGeom>
            <a:solidFill>
              <a:srgbClr val="FFFFFF"/>
            </a:solidFill>
            <a:ln>
              <a:noFill/>
            </a:ln>
          </p:spPr>
          <p:txBody>
            <a:bodyPr spcFirstLastPara="1" wrap="square" lIns="134947" tIns="134947" rIns="134947" bIns="134947" anchor="ctr" anchorCtr="0">
              <a:noAutofit/>
            </a:bodyPr>
            <a:lstStyle/>
            <a:p>
              <a:endParaRPr sz="2657" dirty="0"/>
            </a:p>
          </p:txBody>
        </p:sp>
        <p:sp>
          <p:nvSpPr>
            <p:cNvPr id="1640" name="Google Shape;1640;p41"/>
            <p:cNvSpPr/>
            <p:nvPr/>
          </p:nvSpPr>
          <p:spPr>
            <a:xfrm>
              <a:off x="1592356" y="2391353"/>
              <a:ext cx="374700" cy="185290"/>
            </a:xfrm>
            <a:custGeom>
              <a:avLst/>
              <a:gdLst/>
              <a:ahLst/>
              <a:cxnLst/>
              <a:rect l="l" t="t" r="r" b="b"/>
              <a:pathLst>
                <a:path w="19828" h="9805" extrusionOk="0">
                  <a:moveTo>
                    <a:pt x="1" y="9804"/>
                  </a:moveTo>
                  <a:lnTo>
                    <a:pt x="19827" y="1"/>
                  </a:lnTo>
                </a:path>
              </a:pathLst>
            </a:custGeom>
            <a:solidFill>
              <a:srgbClr val="FDDB7D"/>
            </a:solidFill>
            <a:ln>
              <a:noFill/>
            </a:ln>
          </p:spPr>
          <p:txBody>
            <a:bodyPr spcFirstLastPara="1" wrap="square" lIns="134947" tIns="134947" rIns="134947" bIns="134947" anchor="ctr" anchorCtr="0">
              <a:noAutofit/>
            </a:bodyPr>
            <a:lstStyle/>
            <a:p>
              <a:endParaRPr sz="2657" dirty="0"/>
            </a:p>
          </p:txBody>
        </p:sp>
        <p:sp>
          <p:nvSpPr>
            <p:cNvPr id="1641" name="Google Shape;1641;p41"/>
            <p:cNvSpPr/>
            <p:nvPr/>
          </p:nvSpPr>
          <p:spPr>
            <a:xfrm>
              <a:off x="1577861" y="2378087"/>
              <a:ext cx="406806" cy="210972"/>
            </a:xfrm>
            <a:custGeom>
              <a:avLst/>
              <a:gdLst/>
              <a:ahLst/>
              <a:cxnLst/>
              <a:rect l="l" t="t" r="r" b="b"/>
              <a:pathLst>
                <a:path w="21527" h="11164" extrusionOk="0">
                  <a:moveTo>
                    <a:pt x="20543" y="0"/>
                  </a:moveTo>
                  <a:cubicBezTo>
                    <a:pt x="20453" y="0"/>
                    <a:pt x="20359" y="30"/>
                    <a:pt x="20266" y="100"/>
                  </a:cubicBezTo>
                  <a:lnTo>
                    <a:pt x="494" y="9904"/>
                  </a:lnTo>
                  <a:cubicBezTo>
                    <a:pt x="165" y="10068"/>
                    <a:pt x="1" y="10452"/>
                    <a:pt x="165" y="10780"/>
                  </a:cubicBezTo>
                  <a:cubicBezTo>
                    <a:pt x="275" y="10999"/>
                    <a:pt x="548" y="11164"/>
                    <a:pt x="768" y="11164"/>
                  </a:cubicBezTo>
                  <a:cubicBezTo>
                    <a:pt x="877" y="11164"/>
                    <a:pt x="987" y="11164"/>
                    <a:pt x="1096" y="11109"/>
                  </a:cubicBezTo>
                  <a:lnTo>
                    <a:pt x="20868" y="1305"/>
                  </a:lnTo>
                  <a:cubicBezTo>
                    <a:pt x="21526" y="1117"/>
                    <a:pt x="21095" y="0"/>
                    <a:pt x="20543" y="0"/>
                  </a:cubicBezTo>
                  <a:close/>
                </a:path>
              </a:pathLst>
            </a:custGeom>
            <a:solidFill>
              <a:srgbClr val="594A42"/>
            </a:solidFill>
            <a:ln>
              <a:noFill/>
            </a:ln>
          </p:spPr>
          <p:txBody>
            <a:bodyPr spcFirstLastPara="1" wrap="square" lIns="134947" tIns="134947" rIns="134947" bIns="134947" anchor="ctr" anchorCtr="0">
              <a:noAutofit/>
            </a:bodyPr>
            <a:lstStyle/>
            <a:p>
              <a:endParaRPr sz="2657" dirty="0"/>
            </a:p>
          </p:txBody>
        </p:sp>
        <p:sp>
          <p:nvSpPr>
            <p:cNvPr id="1642" name="Google Shape;1642;p41"/>
            <p:cNvSpPr/>
            <p:nvPr/>
          </p:nvSpPr>
          <p:spPr>
            <a:xfrm>
              <a:off x="2317933" y="2265074"/>
              <a:ext cx="128352" cy="63155"/>
            </a:xfrm>
            <a:custGeom>
              <a:avLst/>
              <a:gdLst/>
              <a:ahLst/>
              <a:cxnLst/>
              <a:rect l="l" t="t" r="r" b="b"/>
              <a:pathLst>
                <a:path w="6792" h="3342" extrusionOk="0">
                  <a:moveTo>
                    <a:pt x="0" y="3342"/>
                  </a:moveTo>
                  <a:lnTo>
                    <a:pt x="6792" y="1"/>
                  </a:lnTo>
                </a:path>
              </a:pathLst>
            </a:custGeom>
            <a:solidFill>
              <a:srgbClr val="FDDB7D"/>
            </a:solidFill>
            <a:ln>
              <a:noFill/>
            </a:ln>
          </p:spPr>
          <p:txBody>
            <a:bodyPr spcFirstLastPara="1" wrap="square" lIns="134947" tIns="134947" rIns="134947" bIns="134947" anchor="ctr" anchorCtr="0">
              <a:noAutofit/>
            </a:bodyPr>
            <a:lstStyle/>
            <a:p>
              <a:endParaRPr sz="2657" dirty="0"/>
            </a:p>
          </p:txBody>
        </p:sp>
        <p:sp>
          <p:nvSpPr>
            <p:cNvPr id="1643" name="Google Shape;1643;p41"/>
            <p:cNvSpPr/>
            <p:nvPr/>
          </p:nvSpPr>
          <p:spPr>
            <a:xfrm>
              <a:off x="2301359" y="2253093"/>
              <a:ext cx="161404" cy="88591"/>
            </a:xfrm>
            <a:custGeom>
              <a:avLst/>
              <a:gdLst/>
              <a:ahLst/>
              <a:cxnLst/>
              <a:rect l="l" t="t" r="r" b="b"/>
              <a:pathLst>
                <a:path w="8541" h="4688" extrusionOk="0">
                  <a:moveTo>
                    <a:pt x="7650" y="1"/>
                  </a:moveTo>
                  <a:cubicBezTo>
                    <a:pt x="7586" y="1"/>
                    <a:pt x="7519" y="11"/>
                    <a:pt x="7450" y="32"/>
                  </a:cubicBezTo>
                  <a:lnTo>
                    <a:pt x="603" y="3373"/>
                  </a:lnTo>
                  <a:cubicBezTo>
                    <a:pt x="1" y="3757"/>
                    <a:pt x="220" y="4633"/>
                    <a:pt x="877" y="4688"/>
                  </a:cubicBezTo>
                  <a:cubicBezTo>
                    <a:pt x="987" y="4688"/>
                    <a:pt x="1096" y="4633"/>
                    <a:pt x="1151" y="4578"/>
                  </a:cubicBezTo>
                  <a:lnTo>
                    <a:pt x="7997" y="1237"/>
                  </a:lnTo>
                  <a:cubicBezTo>
                    <a:pt x="8541" y="842"/>
                    <a:pt x="8237" y="1"/>
                    <a:pt x="7650" y="1"/>
                  </a:cubicBezTo>
                  <a:close/>
                </a:path>
              </a:pathLst>
            </a:custGeom>
            <a:solidFill>
              <a:srgbClr val="594A42"/>
            </a:solidFill>
            <a:ln>
              <a:noFill/>
            </a:ln>
          </p:spPr>
          <p:txBody>
            <a:bodyPr spcFirstLastPara="1" wrap="square" lIns="134947" tIns="134947" rIns="134947" bIns="134947" anchor="ctr" anchorCtr="0">
              <a:noAutofit/>
            </a:bodyPr>
            <a:lstStyle/>
            <a:p>
              <a:endParaRPr sz="2657" dirty="0"/>
            </a:p>
          </p:txBody>
        </p:sp>
        <p:sp>
          <p:nvSpPr>
            <p:cNvPr id="1644" name="Google Shape;1644;p41"/>
            <p:cNvSpPr/>
            <p:nvPr/>
          </p:nvSpPr>
          <p:spPr>
            <a:xfrm>
              <a:off x="2058121" y="2302342"/>
              <a:ext cx="80749" cy="40384"/>
            </a:xfrm>
            <a:custGeom>
              <a:avLst/>
              <a:gdLst/>
              <a:ahLst/>
              <a:cxnLst/>
              <a:rect l="l" t="t" r="r" b="b"/>
              <a:pathLst>
                <a:path w="4273" h="2137" extrusionOk="0">
                  <a:moveTo>
                    <a:pt x="1" y="2136"/>
                  </a:moveTo>
                  <a:lnTo>
                    <a:pt x="4273" y="0"/>
                  </a:lnTo>
                </a:path>
              </a:pathLst>
            </a:custGeom>
            <a:solidFill>
              <a:srgbClr val="FDDB7D"/>
            </a:solidFill>
            <a:ln>
              <a:noFill/>
            </a:ln>
          </p:spPr>
          <p:txBody>
            <a:bodyPr spcFirstLastPara="1" wrap="square" lIns="134947" tIns="134947" rIns="134947" bIns="134947" anchor="ctr" anchorCtr="0">
              <a:noAutofit/>
            </a:bodyPr>
            <a:lstStyle/>
            <a:p>
              <a:endParaRPr sz="2657" dirty="0"/>
            </a:p>
          </p:txBody>
        </p:sp>
        <p:sp>
          <p:nvSpPr>
            <p:cNvPr id="1645" name="Google Shape;1645;p41"/>
            <p:cNvSpPr/>
            <p:nvPr/>
          </p:nvSpPr>
          <p:spPr>
            <a:xfrm>
              <a:off x="2042605" y="2290587"/>
              <a:ext cx="112969" cy="64554"/>
            </a:xfrm>
            <a:custGeom>
              <a:avLst/>
              <a:gdLst/>
              <a:ahLst/>
              <a:cxnLst/>
              <a:rect l="l" t="t" r="r" b="b"/>
              <a:pathLst>
                <a:path w="5978" h="3416" extrusionOk="0">
                  <a:moveTo>
                    <a:pt x="4986" y="1"/>
                  </a:moveTo>
                  <a:cubicBezTo>
                    <a:pt x="4932" y="1"/>
                    <a:pt x="4877" y="7"/>
                    <a:pt x="4820" y="20"/>
                  </a:cubicBezTo>
                  <a:lnTo>
                    <a:pt x="548" y="2156"/>
                  </a:lnTo>
                  <a:cubicBezTo>
                    <a:pt x="0" y="2485"/>
                    <a:pt x="165" y="3361"/>
                    <a:pt x="822" y="3416"/>
                  </a:cubicBezTo>
                  <a:cubicBezTo>
                    <a:pt x="986" y="3416"/>
                    <a:pt x="1096" y="3361"/>
                    <a:pt x="1205" y="3361"/>
                  </a:cubicBezTo>
                  <a:lnTo>
                    <a:pt x="5423" y="1225"/>
                  </a:lnTo>
                  <a:cubicBezTo>
                    <a:pt x="5977" y="822"/>
                    <a:pt x="5604" y="1"/>
                    <a:pt x="4986" y="1"/>
                  </a:cubicBezTo>
                  <a:close/>
                </a:path>
              </a:pathLst>
            </a:custGeom>
            <a:solidFill>
              <a:srgbClr val="594A42"/>
            </a:solidFill>
            <a:ln>
              <a:noFill/>
            </a:ln>
          </p:spPr>
          <p:txBody>
            <a:bodyPr spcFirstLastPara="1" wrap="square" lIns="134947" tIns="134947" rIns="134947" bIns="134947" anchor="ctr" anchorCtr="0">
              <a:noAutofit/>
            </a:bodyPr>
            <a:lstStyle/>
            <a:p>
              <a:endParaRPr sz="2657" dirty="0"/>
            </a:p>
          </p:txBody>
        </p:sp>
      </p:grpSp>
      <p:grpSp>
        <p:nvGrpSpPr>
          <p:cNvPr id="3" name="Google Shape;1646;p41"/>
          <p:cNvGrpSpPr/>
          <p:nvPr/>
        </p:nvGrpSpPr>
        <p:grpSpPr>
          <a:xfrm>
            <a:off x="2365871" y="5979834"/>
            <a:ext cx="2912031" cy="4225063"/>
            <a:chOff x="1437560" y="2693622"/>
            <a:chExt cx="2592868" cy="2370407"/>
          </a:xfrm>
        </p:grpSpPr>
        <p:grpSp>
          <p:nvGrpSpPr>
            <p:cNvPr id="4" name="Google Shape;1647;p41"/>
            <p:cNvGrpSpPr/>
            <p:nvPr/>
          </p:nvGrpSpPr>
          <p:grpSpPr>
            <a:xfrm>
              <a:off x="1437560" y="3299547"/>
              <a:ext cx="2558570" cy="1764481"/>
              <a:chOff x="1696169" y="3299547"/>
              <a:chExt cx="2558570" cy="1764481"/>
            </a:xfrm>
          </p:grpSpPr>
          <p:sp>
            <p:nvSpPr>
              <p:cNvPr id="1648" name="Google Shape;1648;p41"/>
              <p:cNvSpPr/>
              <p:nvPr/>
            </p:nvSpPr>
            <p:spPr>
              <a:xfrm>
                <a:off x="1710664" y="3569435"/>
                <a:ext cx="2531660" cy="1482150"/>
              </a:xfrm>
              <a:custGeom>
                <a:avLst/>
                <a:gdLst/>
                <a:ahLst/>
                <a:cxnLst/>
                <a:rect l="l" t="t" r="r" b="b"/>
                <a:pathLst>
                  <a:path w="133968" h="78431" extrusionOk="0">
                    <a:moveTo>
                      <a:pt x="48910" y="0"/>
                    </a:moveTo>
                    <a:lnTo>
                      <a:pt x="1" y="34451"/>
                    </a:lnTo>
                    <a:lnTo>
                      <a:pt x="81608" y="78431"/>
                    </a:lnTo>
                    <a:lnTo>
                      <a:pt x="133968" y="45898"/>
                    </a:lnTo>
                    <a:lnTo>
                      <a:pt x="48910" y="0"/>
                    </a:lnTo>
                    <a:close/>
                  </a:path>
                </a:pathLst>
              </a:custGeom>
              <a:solidFill>
                <a:schemeClr val="accent1"/>
              </a:solidFill>
              <a:ln>
                <a:noFill/>
              </a:ln>
            </p:spPr>
            <p:txBody>
              <a:bodyPr spcFirstLastPara="1" wrap="square" lIns="134947" tIns="134947" rIns="134947" bIns="134947" anchor="ctr" anchorCtr="0">
                <a:noAutofit/>
              </a:bodyPr>
              <a:lstStyle/>
              <a:p>
                <a:endParaRPr sz="2657" dirty="0"/>
              </a:p>
            </p:txBody>
          </p:sp>
          <p:sp>
            <p:nvSpPr>
              <p:cNvPr id="1649" name="Google Shape;1649;p41"/>
              <p:cNvSpPr/>
              <p:nvPr/>
            </p:nvSpPr>
            <p:spPr>
              <a:xfrm>
                <a:off x="1696169" y="3557113"/>
                <a:ext cx="2558570" cy="1506906"/>
              </a:xfrm>
              <a:custGeom>
                <a:avLst/>
                <a:gdLst/>
                <a:ahLst/>
                <a:cxnLst/>
                <a:rect l="l" t="t" r="r" b="b"/>
                <a:pathLst>
                  <a:path w="135392" h="79741" extrusionOk="0">
                    <a:moveTo>
                      <a:pt x="49732" y="1474"/>
                    </a:moveTo>
                    <a:lnTo>
                      <a:pt x="133420" y="46550"/>
                    </a:lnTo>
                    <a:lnTo>
                      <a:pt x="82320" y="78261"/>
                    </a:lnTo>
                    <a:lnTo>
                      <a:pt x="2027" y="34993"/>
                    </a:lnTo>
                    <a:lnTo>
                      <a:pt x="49732" y="1474"/>
                    </a:lnTo>
                    <a:close/>
                    <a:moveTo>
                      <a:pt x="49636" y="1"/>
                    </a:moveTo>
                    <a:cubicBezTo>
                      <a:pt x="49507" y="1"/>
                      <a:pt x="49384" y="45"/>
                      <a:pt x="49294" y="105"/>
                    </a:cubicBezTo>
                    <a:lnTo>
                      <a:pt x="384" y="34555"/>
                    </a:lnTo>
                    <a:cubicBezTo>
                      <a:pt x="1" y="34829"/>
                      <a:pt x="1" y="35431"/>
                      <a:pt x="439" y="35650"/>
                    </a:cubicBezTo>
                    <a:lnTo>
                      <a:pt x="82046" y="79631"/>
                    </a:lnTo>
                    <a:cubicBezTo>
                      <a:pt x="82156" y="79685"/>
                      <a:pt x="82265" y="79740"/>
                      <a:pt x="82375" y="79740"/>
                    </a:cubicBezTo>
                    <a:cubicBezTo>
                      <a:pt x="82484" y="79740"/>
                      <a:pt x="82594" y="79685"/>
                      <a:pt x="82649" y="79631"/>
                    </a:cubicBezTo>
                    <a:lnTo>
                      <a:pt x="135063" y="47097"/>
                    </a:lnTo>
                    <a:cubicBezTo>
                      <a:pt x="135282" y="46988"/>
                      <a:pt x="135392" y="46769"/>
                      <a:pt x="135392" y="46495"/>
                    </a:cubicBezTo>
                    <a:cubicBezTo>
                      <a:pt x="135392" y="46276"/>
                      <a:pt x="135228" y="46057"/>
                      <a:pt x="135063" y="45947"/>
                    </a:cubicBezTo>
                    <a:lnTo>
                      <a:pt x="49951" y="105"/>
                    </a:lnTo>
                    <a:cubicBezTo>
                      <a:pt x="49852" y="30"/>
                      <a:pt x="49742" y="1"/>
                      <a:pt x="49636" y="1"/>
                    </a:cubicBezTo>
                    <a:close/>
                  </a:path>
                </a:pathLst>
              </a:custGeom>
              <a:solidFill>
                <a:srgbClr val="594A42"/>
              </a:solidFill>
              <a:ln>
                <a:noFill/>
              </a:ln>
            </p:spPr>
            <p:txBody>
              <a:bodyPr spcFirstLastPara="1" wrap="square" lIns="134947" tIns="134947" rIns="134947" bIns="134947" anchor="ctr" anchorCtr="0">
                <a:noAutofit/>
              </a:bodyPr>
              <a:lstStyle/>
              <a:p>
                <a:endParaRPr sz="2657" dirty="0"/>
              </a:p>
            </p:txBody>
          </p:sp>
          <p:sp>
            <p:nvSpPr>
              <p:cNvPr id="1650" name="Google Shape;1650;p41"/>
              <p:cNvSpPr/>
              <p:nvPr/>
            </p:nvSpPr>
            <p:spPr>
              <a:xfrm>
                <a:off x="3161799" y="3964827"/>
                <a:ext cx="855981" cy="1038134"/>
              </a:xfrm>
              <a:custGeom>
                <a:avLst/>
                <a:gdLst/>
                <a:ahLst/>
                <a:cxnLst/>
                <a:rect l="l" t="t" r="r" b="b"/>
                <a:pathLst>
                  <a:path w="45296" h="54935" extrusionOk="0">
                    <a:moveTo>
                      <a:pt x="45296" y="0"/>
                    </a:moveTo>
                    <a:lnTo>
                      <a:pt x="439" y="31658"/>
                    </a:lnTo>
                    <a:lnTo>
                      <a:pt x="1" y="54935"/>
                    </a:lnTo>
                    <a:lnTo>
                      <a:pt x="45077" y="25414"/>
                    </a:lnTo>
                    <a:lnTo>
                      <a:pt x="45296" y="0"/>
                    </a:lnTo>
                    <a:close/>
                  </a:path>
                </a:pathLst>
              </a:custGeom>
              <a:solidFill>
                <a:srgbClr val="E8CFA0"/>
              </a:solidFill>
              <a:ln>
                <a:noFill/>
              </a:ln>
            </p:spPr>
            <p:txBody>
              <a:bodyPr spcFirstLastPara="1" wrap="square" lIns="134947" tIns="134947" rIns="134947" bIns="134947" anchor="ctr" anchorCtr="0">
                <a:noAutofit/>
              </a:bodyPr>
              <a:lstStyle/>
              <a:p>
                <a:endParaRPr sz="2657" dirty="0"/>
              </a:p>
            </p:txBody>
          </p:sp>
          <p:sp>
            <p:nvSpPr>
              <p:cNvPr id="1651" name="Google Shape;1651;p41"/>
              <p:cNvSpPr/>
              <p:nvPr/>
            </p:nvSpPr>
            <p:spPr>
              <a:xfrm>
                <a:off x="3161799" y="4221524"/>
                <a:ext cx="853921" cy="781449"/>
              </a:xfrm>
              <a:custGeom>
                <a:avLst/>
                <a:gdLst/>
                <a:ahLst/>
                <a:cxnLst/>
                <a:rect l="l" t="t" r="r" b="b"/>
                <a:pathLst>
                  <a:path w="45187" h="41352" extrusionOk="0">
                    <a:moveTo>
                      <a:pt x="45186" y="0"/>
                    </a:moveTo>
                    <a:lnTo>
                      <a:pt x="10298" y="23004"/>
                    </a:lnTo>
                    <a:lnTo>
                      <a:pt x="1" y="41352"/>
                    </a:lnTo>
                    <a:lnTo>
                      <a:pt x="45077" y="11831"/>
                    </a:lnTo>
                    <a:lnTo>
                      <a:pt x="45186" y="0"/>
                    </a:lnTo>
                    <a:close/>
                  </a:path>
                </a:pathLst>
              </a:custGeom>
              <a:solidFill>
                <a:srgbClr val="FFF4DF"/>
              </a:solidFill>
              <a:ln>
                <a:noFill/>
              </a:ln>
            </p:spPr>
            <p:txBody>
              <a:bodyPr spcFirstLastPara="1" wrap="square" lIns="134947" tIns="134947" rIns="134947" bIns="134947" anchor="ctr" anchorCtr="0">
                <a:noAutofit/>
              </a:bodyPr>
              <a:lstStyle/>
              <a:p>
                <a:endParaRPr sz="2657" dirty="0"/>
              </a:p>
            </p:txBody>
          </p:sp>
          <p:sp>
            <p:nvSpPr>
              <p:cNvPr id="1652" name="Google Shape;1652;p41"/>
              <p:cNvSpPr/>
              <p:nvPr/>
            </p:nvSpPr>
            <p:spPr>
              <a:xfrm>
                <a:off x="3149383" y="3951277"/>
                <a:ext cx="880812" cy="1064118"/>
              </a:xfrm>
              <a:custGeom>
                <a:avLst/>
                <a:gdLst/>
                <a:ahLst/>
                <a:cxnLst/>
                <a:rect l="l" t="t" r="r" b="b"/>
                <a:pathLst>
                  <a:path w="46610" h="56310" extrusionOk="0">
                    <a:moveTo>
                      <a:pt x="45295" y="1977"/>
                    </a:moveTo>
                    <a:lnTo>
                      <a:pt x="45076" y="25747"/>
                    </a:lnTo>
                    <a:lnTo>
                      <a:pt x="1370" y="54337"/>
                    </a:lnTo>
                    <a:lnTo>
                      <a:pt x="1808" y="32703"/>
                    </a:lnTo>
                    <a:lnTo>
                      <a:pt x="45295" y="1977"/>
                    </a:lnTo>
                    <a:close/>
                    <a:moveTo>
                      <a:pt x="46012" y="1"/>
                    </a:moveTo>
                    <a:cubicBezTo>
                      <a:pt x="45861" y="1"/>
                      <a:pt x="45705" y="47"/>
                      <a:pt x="45569" y="115"/>
                    </a:cubicBezTo>
                    <a:lnTo>
                      <a:pt x="713" y="31772"/>
                    </a:lnTo>
                    <a:cubicBezTo>
                      <a:pt x="548" y="31936"/>
                      <a:pt x="439" y="32101"/>
                      <a:pt x="439" y="32320"/>
                    </a:cubicBezTo>
                    <a:lnTo>
                      <a:pt x="1" y="55597"/>
                    </a:lnTo>
                    <a:cubicBezTo>
                      <a:pt x="1" y="55980"/>
                      <a:pt x="329" y="56309"/>
                      <a:pt x="713" y="56309"/>
                    </a:cubicBezTo>
                    <a:cubicBezTo>
                      <a:pt x="822" y="56254"/>
                      <a:pt x="932" y="56254"/>
                      <a:pt x="1041" y="56145"/>
                    </a:cubicBezTo>
                    <a:lnTo>
                      <a:pt x="46117" y="26678"/>
                    </a:lnTo>
                    <a:cubicBezTo>
                      <a:pt x="46281" y="26569"/>
                      <a:pt x="46391" y="26350"/>
                      <a:pt x="46391" y="26131"/>
                    </a:cubicBezTo>
                    <a:lnTo>
                      <a:pt x="46610" y="663"/>
                    </a:lnTo>
                    <a:cubicBezTo>
                      <a:pt x="46610" y="444"/>
                      <a:pt x="46500" y="170"/>
                      <a:pt x="46281" y="60"/>
                    </a:cubicBezTo>
                    <a:cubicBezTo>
                      <a:pt x="46198" y="18"/>
                      <a:pt x="46106" y="1"/>
                      <a:pt x="46012" y="1"/>
                    </a:cubicBezTo>
                    <a:close/>
                  </a:path>
                </a:pathLst>
              </a:custGeom>
              <a:solidFill>
                <a:srgbClr val="594A42"/>
              </a:solidFill>
              <a:ln>
                <a:noFill/>
              </a:ln>
            </p:spPr>
            <p:txBody>
              <a:bodyPr spcFirstLastPara="1" wrap="square" lIns="134947" tIns="134947" rIns="134947" bIns="134947" anchor="ctr" anchorCtr="0">
                <a:noAutofit/>
              </a:bodyPr>
              <a:lstStyle/>
              <a:p>
                <a:endParaRPr sz="2657" dirty="0"/>
              </a:p>
            </p:txBody>
          </p:sp>
          <p:sp>
            <p:nvSpPr>
              <p:cNvPr id="1653" name="Google Shape;1653;p41"/>
              <p:cNvSpPr/>
              <p:nvPr/>
            </p:nvSpPr>
            <p:spPr>
              <a:xfrm>
                <a:off x="1710664" y="3780587"/>
                <a:ext cx="1545305" cy="1271008"/>
              </a:xfrm>
              <a:custGeom>
                <a:avLst/>
                <a:gdLst/>
                <a:ahLst/>
                <a:cxnLst/>
                <a:rect l="l" t="t" r="r" b="b"/>
                <a:pathLst>
                  <a:path w="81773" h="67258" extrusionOk="0">
                    <a:moveTo>
                      <a:pt x="165" y="0"/>
                    </a:moveTo>
                    <a:lnTo>
                      <a:pt x="1" y="23278"/>
                    </a:lnTo>
                    <a:lnTo>
                      <a:pt x="81608" y="67258"/>
                    </a:lnTo>
                    <a:lnTo>
                      <a:pt x="81772" y="43981"/>
                    </a:lnTo>
                    <a:lnTo>
                      <a:pt x="165" y="0"/>
                    </a:lnTo>
                    <a:close/>
                  </a:path>
                </a:pathLst>
              </a:custGeom>
              <a:solidFill>
                <a:srgbClr val="B84235"/>
              </a:solidFill>
              <a:ln>
                <a:noFill/>
              </a:ln>
            </p:spPr>
            <p:txBody>
              <a:bodyPr spcFirstLastPara="1" wrap="square" lIns="134947" tIns="134947" rIns="134947" bIns="134947" anchor="ctr" anchorCtr="0">
                <a:noAutofit/>
              </a:bodyPr>
              <a:lstStyle/>
              <a:p>
                <a:endParaRPr sz="2657" dirty="0"/>
              </a:p>
            </p:txBody>
          </p:sp>
          <p:sp>
            <p:nvSpPr>
              <p:cNvPr id="1654" name="Google Shape;1654;p41"/>
              <p:cNvSpPr/>
              <p:nvPr/>
            </p:nvSpPr>
            <p:spPr>
              <a:xfrm>
                <a:off x="1713763" y="3780587"/>
                <a:ext cx="1542206" cy="1271008"/>
              </a:xfrm>
              <a:custGeom>
                <a:avLst/>
                <a:gdLst/>
                <a:ahLst/>
                <a:cxnLst/>
                <a:rect l="l" t="t" r="r" b="b"/>
                <a:pathLst>
                  <a:path w="81609" h="67258" extrusionOk="0">
                    <a:moveTo>
                      <a:pt x="1" y="0"/>
                    </a:moveTo>
                    <a:lnTo>
                      <a:pt x="4383" y="19991"/>
                    </a:lnTo>
                    <a:lnTo>
                      <a:pt x="81444" y="67258"/>
                    </a:lnTo>
                    <a:lnTo>
                      <a:pt x="81608" y="43981"/>
                    </a:lnTo>
                    <a:lnTo>
                      <a:pt x="1" y="0"/>
                    </a:lnTo>
                    <a:close/>
                  </a:path>
                </a:pathLst>
              </a:custGeom>
              <a:solidFill>
                <a:srgbClr val="ED7B33"/>
              </a:solidFill>
              <a:ln>
                <a:noFill/>
              </a:ln>
            </p:spPr>
            <p:txBody>
              <a:bodyPr spcFirstLastPara="1" wrap="square" lIns="134947" tIns="134947" rIns="134947" bIns="134947" anchor="ctr" anchorCtr="0">
                <a:noAutofit/>
              </a:bodyPr>
              <a:lstStyle/>
              <a:p>
                <a:endParaRPr sz="2657" dirty="0"/>
              </a:p>
            </p:txBody>
          </p:sp>
          <p:sp>
            <p:nvSpPr>
              <p:cNvPr id="1655" name="Google Shape;1655;p41"/>
              <p:cNvSpPr/>
              <p:nvPr/>
            </p:nvSpPr>
            <p:spPr>
              <a:xfrm>
                <a:off x="1697208" y="3767887"/>
                <a:ext cx="1571176" cy="1296142"/>
              </a:xfrm>
              <a:custGeom>
                <a:avLst/>
                <a:gdLst/>
                <a:ahLst/>
                <a:cxnLst/>
                <a:rect l="l" t="t" r="r" b="b"/>
                <a:pathLst>
                  <a:path w="83142" h="68588" extrusionOk="0">
                    <a:moveTo>
                      <a:pt x="1534" y="1823"/>
                    </a:moveTo>
                    <a:lnTo>
                      <a:pt x="81827" y="45091"/>
                    </a:lnTo>
                    <a:lnTo>
                      <a:pt x="81662" y="66780"/>
                    </a:lnTo>
                    <a:lnTo>
                      <a:pt x="1370" y="23512"/>
                    </a:lnTo>
                    <a:lnTo>
                      <a:pt x="1534" y="1823"/>
                    </a:lnTo>
                    <a:close/>
                    <a:moveTo>
                      <a:pt x="912" y="1"/>
                    </a:moveTo>
                    <a:cubicBezTo>
                      <a:pt x="556" y="1"/>
                      <a:pt x="220" y="286"/>
                      <a:pt x="220" y="672"/>
                    </a:cubicBezTo>
                    <a:lnTo>
                      <a:pt x="1" y="23895"/>
                    </a:lnTo>
                    <a:cubicBezTo>
                      <a:pt x="1" y="24169"/>
                      <a:pt x="165" y="24388"/>
                      <a:pt x="384" y="24497"/>
                    </a:cubicBezTo>
                    <a:lnTo>
                      <a:pt x="81991" y="68478"/>
                    </a:lnTo>
                    <a:cubicBezTo>
                      <a:pt x="82101" y="68532"/>
                      <a:pt x="82210" y="68587"/>
                      <a:pt x="82320" y="68587"/>
                    </a:cubicBezTo>
                    <a:cubicBezTo>
                      <a:pt x="82429" y="68587"/>
                      <a:pt x="82594" y="68532"/>
                      <a:pt x="82703" y="68478"/>
                    </a:cubicBezTo>
                    <a:cubicBezTo>
                      <a:pt x="82867" y="68368"/>
                      <a:pt x="82977" y="68149"/>
                      <a:pt x="83032" y="67930"/>
                    </a:cubicBezTo>
                    <a:lnTo>
                      <a:pt x="83141" y="44653"/>
                    </a:lnTo>
                    <a:cubicBezTo>
                      <a:pt x="83141" y="44434"/>
                      <a:pt x="83032" y="44215"/>
                      <a:pt x="82813" y="44050"/>
                    </a:cubicBezTo>
                    <a:lnTo>
                      <a:pt x="1206" y="70"/>
                    </a:lnTo>
                    <a:cubicBezTo>
                      <a:pt x="1111" y="23"/>
                      <a:pt x="1011" y="1"/>
                      <a:pt x="912" y="1"/>
                    </a:cubicBezTo>
                    <a:close/>
                  </a:path>
                </a:pathLst>
              </a:custGeom>
              <a:solidFill>
                <a:srgbClr val="594A42"/>
              </a:solidFill>
              <a:ln>
                <a:noFill/>
              </a:ln>
            </p:spPr>
            <p:txBody>
              <a:bodyPr spcFirstLastPara="1" wrap="square" lIns="134947" tIns="134947" rIns="134947" bIns="134947" anchor="ctr" anchorCtr="0">
                <a:noAutofit/>
              </a:bodyPr>
              <a:lstStyle/>
              <a:p>
                <a:endParaRPr sz="2657" dirty="0"/>
              </a:p>
            </p:txBody>
          </p:sp>
          <p:sp>
            <p:nvSpPr>
              <p:cNvPr id="1656" name="Google Shape;1656;p41"/>
              <p:cNvSpPr/>
              <p:nvPr/>
            </p:nvSpPr>
            <p:spPr>
              <a:xfrm>
                <a:off x="2911323" y="4428536"/>
                <a:ext cx="161479" cy="523744"/>
              </a:xfrm>
              <a:custGeom>
                <a:avLst/>
                <a:gdLst/>
                <a:ahLst/>
                <a:cxnLst/>
                <a:rect l="l" t="t" r="r" b="b"/>
                <a:pathLst>
                  <a:path w="8545" h="27715" extrusionOk="0">
                    <a:moveTo>
                      <a:pt x="165" y="0"/>
                    </a:moveTo>
                    <a:lnTo>
                      <a:pt x="1" y="23223"/>
                    </a:lnTo>
                    <a:lnTo>
                      <a:pt x="8326" y="27714"/>
                    </a:lnTo>
                    <a:lnTo>
                      <a:pt x="8545" y="4492"/>
                    </a:lnTo>
                    <a:lnTo>
                      <a:pt x="165" y="0"/>
                    </a:lnTo>
                    <a:close/>
                  </a:path>
                </a:pathLst>
              </a:custGeom>
              <a:solidFill>
                <a:srgbClr val="FFA66D"/>
              </a:solidFill>
              <a:ln>
                <a:noFill/>
              </a:ln>
            </p:spPr>
            <p:txBody>
              <a:bodyPr spcFirstLastPara="1" wrap="square" lIns="134947" tIns="134947" rIns="134947" bIns="134947" anchor="ctr" anchorCtr="0">
                <a:noAutofit/>
              </a:bodyPr>
              <a:lstStyle/>
              <a:p>
                <a:endParaRPr sz="2657" dirty="0"/>
              </a:p>
            </p:txBody>
          </p:sp>
          <p:sp>
            <p:nvSpPr>
              <p:cNvPr id="1657" name="Google Shape;1657;p41"/>
              <p:cNvSpPr/>
              <p:nvPr/>
            </p:nvSpPr>
            <p:spPr>
              <a:xfrm>
                <a:off x="2897867" y="4415723"/>
                <a:ext cx="187350" cy="548972"/>
              </a:xfrm>
              <a:custGeom>
                <a:avLst/>
                <a:gdLst/>
                <a:ahLst/>
                <a:cxnLst/>
                <a:rect l="l" t="t" r="r" b="b"/>
                <a:pathLst>
                  <a:path w="9914" h="29050" extrusionOk="0">
                    <a:moveTo>
                      <a:pt x="1534" y="1774"/>
                    </a:moveTo>
                    <a:lnTo>
                      <a:pt x="8545" y="5553"/>
                    </a:lnTo>
                    <a:lnTo>
                      <a:pt x="8380" y="27297"/>
                    </a:lnTo>
                    <a:lnTo>
                      <a:pt x="1370" y="23518"/>
                    </a:lnTo>
                    <a:lnTo>
                      <a:pt x="1534" y="1774"/>
                    </a:lnTo>
                    <a:close/>
                    <a:moveTo>
                      <a:pt x="888" y="0"/>
                    </a:moveTo>
                    <a:cubicBezTo>
                      <a:pt x="541" y="0"/>
                      <a:pt x="220" y="259"/>
                      <a:pt x="220" y="678"/>
                    </a:cubicBezTo>
                    <a:lnTo>
                      <a:pt x="1" y="23901"/>
                    </a:lnTo>
                    <a:cubicBezTo>
                      <a:pt x="1" y="24120"/>
                      <a:pt x="165" y="24394"/>
                      <a:pt x="384" y="24503"/>
                    </a:cubicBezTo>
                    <a:lnTo>
                      <a:pt x="8709" y="28995"/>
                    </a:lnTo>
                    <a:cubicBezTo>
                      <a:pt x="8819" y="29049"/>
                      <a:pt x="8928" y="29049"/>
                      <a:pt x="9038" y="29049"/>
                    </a:cubicBezTo>
                    <a:cubicBezTo>
                      <a:pt x="9147" y="29049"/>
                      <a:pt x="9257" y="29049"/>
                      <a:pt x="9366" y="28995"/>
                    </a:cubicBezTo>
                    <a:cubicBezTo>
                      <a:pt x="9585" y="28830"/>
                      <a:pt x="9695" y="28611"/>
                      <a:pt x="9695" y="28392"/>
                    </a:cubicBezTo>
                    <a:lnTo>
                      <a:pt x="9914" y="5170"/>
                    </a:lnTo>
                    <a:cubicBezTo>
                      <a:pt x="9914" y="4896"/>
                      <a:pt x="9750" y="4677"/>
                      <a:pt x="9531" y="4567"/>
                    </a:cubicBezTo>
                    <a:lnTo>
                      <a:pt x="1206" y="76"/>
                    </a:lnTo>
                    <a:cubicBezTo>
                      <a:pt x="1103" y="25"/>
                      <a:pt x="994" y="0"/>
                      <a:pt x="888" y="0"/>
                    </a:cubicBezTo>
                    <a:close/>
                  </a:path>
                </a:pathLst>
              </a:custGeom>
              <a:solidFill>
                <a:srgbClr val="594A42"/>
              </a:solidFill>
              <a:ln>
                <a:noFill/>
              </a:ln>
            </p:spPr>
            <p:txBody>
              <a:bodyPr spcFirstLastPara="1" wrap="square" lIns="134947" tIns="134947" rIns="134947" bIns="134947" anchor="ctr" anchorCtr="0">
                <a:noAutofit/>
              </a:bodyPr>
              <a:lstStyle/>
              <a:p>
                <a:endParaRPr sz="2657" dirty="0"/>
              </a:p>
            </p:txBody>
          </p:sp>
          <p:sp>
            <p:nvSpPr>
              <p:cNvPr id="1658" name="Google Shape;1658;p41"/>
              <p:cNvSpPr/>
              <p:nvPr/>
            </p:nvSpPr>
            <p:spPr>
              <a:xfrm>
                <a:off x="1925952" y="3896509"/>
                <a:ext cx="161479" cy="524784"/>
              </a:xfrm>
              <a:custGeom>
                <a:avLst/>
                <a:gdLst/>
                <a:ahLst/>
                <a:cxnLst/>
                <a:rect l="l" t="t" r="r" b="b"/>
                <a:pathLst>
                  <a:path w="8545" h="27770" extrusionOk="0">
                    <a:moveTo>
                      <a:pt x="165" y="1"/>
                    </a:moveTo>
                    <a:lnTo>
                      <a:pt x="1" y="23223"/>
                    </a:lnTo>
                    <a:lnTo>
                      <a:pt x="8326" y="27769"/>
                    </a:lnTo>
                    <a:lnTo>
                      <a:pt x="8545" y="4492"/>
                    </a:lnTo>
                    <a:lnTo>
                      <a:pt x="165" y="1"/>
                    </a:lnTo>
                    <a:close/>
                  </a:path>
                </a:pathLst>
              </a:custGeom>
              <a:solidFill>
                <a:srgbClr val="FFA66D"/>
              </a:solidFill>
              <a:ln>
                <a:noFill/>
              </a:ln>
            </p:spPr>
            <p:txBody>
              <a:bodyPr spcFirstLastPara="1" wrap="square" lIns="134947" tIns="134947" rIns="134947" bIns="134947" anchor="ctr" anchorCtr="0">
                <a:noAutofit/>
              </a:bodyPr>
              <a:lstStyle/>
              <a:p>
                <a:endParaRPr sz="2657" dirty="0"/>
              </a:p>
            </p:txBody>
          </p:sp>
          <p:sp>
            <p:nvSpPr>
              <p:cNvPr id="1659" name="Google Shape;1659;p41"/>
              <p:cNvSpPr/>
              <p:nvPr/>
            </p:nvSpPr>
            <p:spPr>
              <a:xfrm>
                <a:off x="1913536" y="3883677"/>
                <a:ext cx="186329" cy="550031"/>
              </a:xfrm>
              <a:custGeom>
                <a:avLst/>
                <a:gdLst/>
                <a:ahLst/>
                <a:cxnLst/>
                <a:rect l="l" t="t" r="r" b="b"/>
                <a:pathLst>
                  <a:path w="9860" h="29106" extrusionOk="0">
                    <a:moveTo>
                      <a:pt x="1479" y="1830"/>
                    </a:moveTo>
                    <a:lnTo>
                      <a:pt x="8490" y="5554"/>
                    </a:lnTo>
                    <a:lnTo>
                      <a:pt x="8326" y="27298"/>
                    </a:lnTo>
                    <a:lnTo>
                      <a:pt x="1315" y="23519"/>
                    </a:lnTo>
                    <a:lnTo>
                      <a:pt x="1479" y="1830"/>
                    </a:lnTo>
                    <a:close/>
                    <a:moveTo>
                      <a:pt x="883" y="1"/>
                    </a:moveTo>
                    <a:cubicBezTo>
                      <a:pt x="538" y="1"/>
                      <a:pt x="220" y="249"/>
                      <a:pt x="220" y="625"/>
                    </a:cubicBezTo>
                    <a:lnTo>
                      <a:pt x="1" y="23902"/>
                    </a:lnTo>
                    <a:cubicBezTo>
                      <a:pt x="1" y="24176"/>
                      <a:pt x="165" y="24395"/>
                      <a:pt x="384" y="24505"/>
                    </a:cubicBezTo>
                    <a:lnTo>
                      <a:pt x="8654" y="28996"/>
                    </a:lnTo>
                    <a:cubicBezTo>
                      <a:pt x="8764" y="29051"/>
                      <a:pt x="8873" y="29105"/>
                      <a:pt x="8983" y="29105"/>
                    </a:cubicBezTo>
                    <a:cubicBezTo>
                      <a:pt x="9092" y="29105"/>
                      <a:pt x="9257" y="29051"/>
                      <a:pt x="9366" y="28941"/>
                    </a:cubicBezTo>
                    <a:cubicBezTo>
                      <a:pt x="9585" y="28831"/>
                      <a:pt x="9695" y="28612"/>
                      <a:pt x="9695" y="28393"/>
                    </a:cubicBezTo>
                    <a:lnTo>
                      <a:pt x="9859" y="5171"/>
                    </a:lnTo>
                    <a:cubicBezTo>
                      <a:pt x="9859" y="4897"/>
                      <a:pt x="9750" y="4678"/>
                      <a:pt x="9531" y="4568"/>
                    </a:cubicBezTo>
                    <a:lnTo>
                      <a:pt x="1205" y="77"/>
                    </a:lnTo>
                    <a:cubicBezTo>
                      <a:pt x="1101" y="25"/>
                      <a:pt x="991" y="1"/>
                      <a:pt x="883" y="1"/>
                    </a:cubicBezTo>
                    <a:close/>
                  </a:path>
                </a:pathLst>
              </a:custGeom>
              <a:solidFill>
                <a:srgbClr val="594A42"/>
              </a:solidFill>
              <a:ln>
                <a:noFill/>
              </a:ln>
            </p:spPr>
            <p:txBody>
              <a:bodyPr spcFirstLastPara="1" wrap="square" lIns="134947" tIns="134947" rIns="134947" bIns="134947" anchor="ctr" anchorCtr="0">
                <a:noAutofit/>
              </a:bodyPr>
              <a:lstStyle/>
              <a:p>
                <a:endParaRPr sz="2657" dirty="0"/>
              </a:p>
            </p:txBody>
          </p:sp>
          <p:sp>
            <p:nvSpPr>
              <p:cNvPr id="1660" name="Google Shape;1660;p41"/>
              <p:cNvSpPr/>
              <p:nvPr/>
            </p:nvSpPr>
            <p:spPr>
              <a:xfrm>
                <a:off x="1713763" y="3311699"/>
                <a:ext cx="2466464" cy="1299997"/>
              </a:xfrm>
              <a:custGeom>
                <a:avLst/>
                <a:gdLst/>
                <a:ahLst/>
                <a:cxnLst/>
                <a:rect l="l" t="t" r="r" b="b"/>
                <a:pathLst>
                  <a:path w="130518" h="68792" extrusionOk="0">
                    <a:moveTo>
                      <a:pt x="48910" y="1"/>
                    </a:moveTo>
                    <a:lnTo>
                      <a:pt x="1" y="24811"/>
                    </a:lnTo>
                    <a:lnTo>
                      <a:pt x="81608" y="68792"/>
                    </a:lnTo>
                    <a:lnTo>
                      <a:pt x="130517" y="38887"/>
                    </a:lnTo>
                    <a:lnTo>
                      <a:pt x="48910" y="1"/>
                    </a:lnTo>
                    <a:close/>
                  </a:path>
                </a:pathLst>
              </a:custGeom>
              <a:solidFill>
                <a:srgbClr val="B04B4B"/>
              </a:solidFill>
              <a:ln>
                <a:noFill/>
              </a:ln>
            </p:spPr>
            <p:txBody>
              <a:bodyPr spcFirstLastPara="1" wrap="square" lIns="134947" tIns="134947" rIns="134947" bIns="134947" anchor="ctr" anchorCtr="0">
                <a:noAutofit/>
              </a:bodyPr>
              <a:lstStyle/>
              <a:p>
                <a:endParaRPr sz="2657" dirty="0"/>
              </a:p>
            </p:txBody>
          </p:sp>
          <p:sp>
            <p:nvSpPr>
              <p:cNvPr id="1661" name="Google Shape;1661;p41"/>
              <p:cNvSpPr/>
              <p:nvPr/>
            </p:nvSpPr>
            <p:spPr>
              <a:xfrm>
                <a:off x="1699287" y="3299547"/>
                <a:ext cx="2493355" cy="1325603"/>
              </a:xfrm>
              <a:custGeom>
                <a:avLst/>
                <a:gdLst/>
                <a:ahLst/>
                <a:cxnLst/>
                <a:rect l="l" t="t" r="r" b="b"/>
                <a:pathLst>
                  <a:path w="131941" h="70147" extrusionOk="0">
                    <a:moveTo>
                      <a:pt x="49731" y="1410"/>
                    </a:moveTo>
                    <a:lnTo>
                      <a:pt x="129859" y="39585"/>
                    </a:lnTo>
                    <a:lnTo>
                      <a:pt x="82319" y="68668"/>
                    </a:lnTo>
                    <a:lnTo>
                      <a:pt x="2246" y="25509"/>
                    </a:lnTo>
                    <a:lnTo>
                      <a:pt x="49731" y="1410"/>
                    </a:lnTo>
                    <a:close/>
                    <a:moveTo>
                      <a:pt x="49676" y="0"/>
                    </a:moveTo>
                    <a:cubicBezTo>
                      <a:pt x="49581" y="0"/>
                      <a:pt x="49485" y="14"/>
                      <a:pt x="49403" y="41"/>
                    </a:cubicBezTo>
                    <a:lnTo>
                      <a:pt x="438" y="24852"/>
                    </a:lnTo>
                    <a:cubicBezTo>
                      <a:pt x="0" y="25126"/>
                      <a:pt x="0" y="25783"/>
                      <a:pt x="438" y="26057"/>
                    </a:cubicBezTo>
                    <a:lnTo>
                      <a:pt x="82045" y="70037"/>
                    </a:lnTo>
                    <a:cubicBezTo>
                      <a:pt x="82155" y="70092"/>
                      <a:pt x="82264" y="70147"/>
                      <a:pt x="82374" y="70147"/>
                    </a:cubicBezTo>
                    <a:cubicBezTo>
                      <a:pt x="82484" y="70092"/>
                      <a:pt x="82593" y="70092"/>
                      <a:pt x="82703" y="70037"/>
                    </a:cubicBezTo>
                    <a:lnTo>
                      <a:pt x="131612" y="40078"/>
                    </a:lnTo>
                    <a:cubicBezTo>
                      <a:pt x="131831" y="39968"/>
                      <a:pt x="131941" y="39749"/>
                      <a:pt x="131941" y="39476"/>
                    </a:cubicBezTo>
                    <a:cubicBezTo>
                      <a:pt x="131941" y="39256"/>
                      <a:pt x="131776" y="39037"/>
                      <a:pt x="131557" y="38928"/>
                    </a:cubicBezTo>
                    <a:lnTo>
                      <a:pt x="49950" y="41"/>
                    </a:lnTo>
                    <a:cubicBezTo>
                      <a:pt x="49868" y="14"/>
                      <a:pt x="49772" y="0"/>
                      <a:pt x="49676" y="0"/>
                    </a:cubicBezTo>
                    <a:close/>
                  </a:path>
                </a:pathLst>
              </a:custGeom>
              <a:solidFill>
                <a:srgbClr val="594A42"/>
              </a:solidFill>
              <a:ln>
                <a:noFill/>
              </a:ln>
            </p:spPr>
            <p:txBody>
              <a:bodyPr spcFirstLastPara="1" wrap="square" lIns="134947" tIns="134947" rIns="134947" bIns="134947" anchor="ctr" anchorCtr="0">
                <a:noAutofit/>
              </a:bodyPr>
              <a:lstStyle/>
              <a:p>
                <a:endParaRPr sz="2657" dirty="0"/>
              </a:p>
            </p:txBody>
          </p:sp>
          <p:sp>
            <p:nvSpPr>
              <p:cNvPr id="1662" name="Google Shape;1662;p41"/>
              <p:cNvSpPr/>
              <p:nvPr/>
            </p:nvSpPr>
            <p:spPr>
              <a:xfrm>
                <a:off x="1713763" y="3311699"/>
                <a:ext cx="2466464" cy="1299997"/>
              </a:xfrm>
              <a:custGeom>
                <a:avLst/>
                <a:gdLst/>
                <a:ahLst/>
                <a:cxnLst/>
                <a:rect l="l" t="t" r="r" b="b"/>
                <a:pathLst>
                  <a:path w="130518" h="68792" extrusionOk="0">
                    <a:moveTo>
                      <a:pt x="48910" y="1"/>
                    </a:moveTo>
                    <a:lnTo>
                      <a:pt x="1" y="24811"/>
                    </a:lnTo>
                    <a:lnTo>
                      <a:pt x="81608" y="68792"/>
                    </a:lnTo>
                    <a:lnTo>
                      <a:pt x="130517" y="38887"/>
                    </a:lnTo>
                    <a:lnTo>
                      <a:pt x="48910" y="1"/>
                    </a:lnTo>
                    <a:close/>
                  </a:path>
                </a:pathLst>
              </a:custGeom>
              <a:solidFill>
                <a:schemeClr val="accent1"/>
              </a:solidFill>
              <a:ln>
                <a:noFill/>
              </a:ln>
            </p:spPr>
            <p:txBody>
              <a:bodyPr spcFirstLastPara="1" wrap="square" lIns="134947" tIns="134947" rIns="134947" bIns="134947" anchor="ctr" anchorCtr="0">
                <a:noAutofit/>
              </a:bodyPr>
              <a:lstStyle/>
              <a:p>
                <a:endParaRPr sz="2657" dirty="0"/>
              </a:p>
            </p:txBody>
          </p:sp>
          <p:sp>
            <p:nvSpPr>
              <p:cNvPr id="1663" name="Google Shape;1663;p41"/>
              <p:cNvSpPr/>
              <p:nvPr/>
            </p:nvSpPr>
            <p:spPr>
              <a:xfrm>
                <a:off x="1961140" y="3311699"/>
                <a:ext cx="2107317" cy="1097132"/>
              </a:xfrm>
              <a:custGeom>
                <a:avLst/>
                <a:gdLst/>
                <a:ahLst/>
                <a:cxnLst/>
                <a:rect l="l" t="t" r="r" b="b"/>
                <a:pathLst>
                  <a:path w="111513" h="58057" extrusionOk="0">
                    <a:moveTo>
                      <a:pt x="35820" y="1"/>
                    </a:moveTo>
                    <a:lnTo>
                      <a:pt x="1" y="18184"/>
                    </a:lnTo>
                    <a:lnTo>
                      <a:pt x="74926" y="58057"/>
                    </a:lnTo>
                    <a:lnTo>
                      <a:pt x="111512" y="36039"/>
                    </a:lnTo>
                    <a:lnTo>
                      <a:pt x="35820" y="1"/>
                    </a:lnTo>
                    <a:close/>
                  </a:path>
                </a:pathLst>
              </a:custGeom>
              <a:solidFill>
                <a:srgbClr val="000000">
                  <a:alpha val="18990"/>
                </a:srgbClr>
              </a:solidFill>
              <a:ln>
                <a:noFill/>
              </a:ln>
            </p:spPr>
            <p:txBody>
              <a:bodyPr spcFirstLastPara="1" wrap="square" lIns="134947" tIns="134947" rIns="134947" bIns="134947" anchor="ctr" anchorCtr="0">
                <a:noAutofit/>
              </a:bodyPr>
              <a:lstStyle/>
              <a:p>
                <a:endParaRPr sz="2657" dirty="0"/>
              </a:p>
            </p:txBody>
          </p:sp>
          <p:sp>
            <p:nvSpPr>
              <p:cNvPr id="1664" name="Google Shape;1664;p41"/>
              <p:cNvSpPr/>
              <p:nvPr/>
            </p:nvSpPr>
            <p:spPr>
              <a:xfrm>
                <a:off x="1699287" y="3299547"/>
                <a:ext cx="2493355" cy="1325603"/>
              </a:xfrm>
              <a:custGeom>
                <a:avLst/>
                <a:gdLst/>
                <a:ahLst/>
                <a:cxnLst/>
                <a:rect l="l" t="t" r="r" b="b"/>
                <a:pathLst>
                  <a:path w="131941" h="70147" extrusionOk="0">
                    <a:moveTo>
                      <a:pt x="49731" y="1410"/>
                    </a:moveTo>
                    <a:lnTo>
                      <a:pt x="129859" y="39585"/>
                    </a:lnTo>
                    <a:lnTo>
                      <a:pt x="82319" y="68668"/>
                    </a:lnTo>
                    <a:lnTo>
                      <a:pt x="2246" y="25509"/>
                    </a:lnTo>
                    <a:lnTo>
                      <a:pt x="49731" y="1410"/>
                    </a:lnTo>
                    <a:close/>
                    <a:moveTo>
                      <a:pt x="49676" y="0"/>
                    </a:moveTo>
                    <a:cubicBezTo>
                      <a:pt x="49581" y="0"/>
                      <a:pt x="49485" y="14"/>
                      <a:pt x="49403" y="41"/>
                    </a:cubicBezTo>
                    <a:lnTo>
                      <a:pt x="438" y="24852"/>
                    </a:lnTo>
                    <a:cubicBezTo>
                      <a:pt x="0" y="25126"/>
                      <a:pt x="0" y="25783"/>
                      <a:pt x="438" y="26057"/>
                    </a:cubicBezTo>
                    <a:lnTo>
                      <a:pt x="82045" y="70037"/>
                    </a:lnTo>
                    <a:cubicBezTo>
                      <a:pt x="82155" y="70092"/>
                      <a:pt x="82264" y="70147"/>
                      <a:pt x="82374" y="70147"/>
                    </a:cubicBezTo>
                    <a:cubicBezTo>
                      <a:pt x="82484" y="70092"/>
                      <a:pt x="82593" y="70092"/>
                      <a:pt x="82703" y="70037"/>
                    </a:cubicBezTo>
                    <a:lnTo>
                      <a:pt x="131612" y="40078"/>
                    </a:lnTo>
                    <a:cubicBezTo>
                      <a:pt x="131831" y="39968"/>
                      <a:pt x="131941" y="39749"/>
                      <a:pt x="131941" y="39476"/>
                    </a:cubicBezTo>
                    <a:cubicBezTo>
                      <a:pt x="131941" y="39256"/>
                      <a:pt x="131776" y="39037"/>
                      <a:pt x="131557" y="38928"/>
                    </a:cubicBezTo>
                    <a:lnTo>
                      <a:pt x="49950" y="41"/>
                    </a:lnTo>
                    <a:cubicBezTo>
                      <a:pt x="49868" y="14"/>
                      <a:pt x="49772" y="0"/>
                      <a:pt x="49676" y="0"/>
                    </a:cubicBezTo>
                    <a:close/>
                  </a:path>
                </a:pathLst>
              </a:custGeom>
              <a:solidFill>
                <a:srgbClr val="594A42"/>
              </a:solidFill>
              <a:ln>
                <a:noFill/>
              </a:ln>
            </p:spPr>
            <p:txBody>
              <a:bodyPr spcFirstLastPara="1" wrap="square" lIns="134947" tIns="134947" rIns="134947" bIns="134947" anchor="ctr" anchorCtr="0">
                <a:noAutofit/>
              </a:bodyPr>
              <a:lstStyle/>
              <a:p>
                <a:endParaRPr sz="2657" dirty="0"/>
              </a:p>
            </p:txBody>
          </p:sp>
          <p:sp>
            <p:nvSpPr>
              <p:cNvPr id="1665" name="Google Shape;1665;p41"/>
              <p:cNvSpPr/>
              <p:nvPr/>
            </p:nvSpPr>
            <p:spPr>
              <a:xfrm>
                <a:off x="2162633" y="4125047"/>
                <a:ext cx="471304" cy="269346"/>
              </a:xfrm>
              <a:custGeom>
                <a:avLst/>
                <a:gdLst/>
                <a:ahLst/>
                <a:cxnLst/>
                <a:rect l="l" t="t" r="r" b="b"/>
                <a:pathLst>
                  <a:path w="24940" h="14253" extrusionOk="0">
                    <a:moveTo>
                      <a:pt x="973" y="1"/>
                    </a:moveTo>
                    <a:cubicBezTo>
                      <a:pt x="370" y="1"/>
                      <a:pt x="0" y="792"/>
                      <a:pt x="567" y="1217"/>
                    </a:cubicBezTo>
                    <a:lnTo>
                      <a:pt x="23680" y="14142"/>
                    </a:lnTo>
                    <a:cubicBezTo>
                      <a:pt x="23789" y="14197"/>
                      <a:pt x="23899" y="14197"/>
                      <a:pt x="24008" y="14252"/>
                    </a:cubicBezTo>
                    <a:cubicBezTo>
                      <a:pt x="24666" y="14197"/>
                      <a:pt x="24939" y="13321"/>
                      <a:pt x="24337" y="12992"/>
                    </a:cubicBezTo>
                    <a:lnTo>
                      <a:pt x="1279" y="67"/>
                    </a:lnTo>
                    <a:cubicBezTo>
                      <a:pt x="1173" y="21"/>
                      <a:pt x="1070" y="1"/>
                      <a:pt x="973" y="1"/>
                    </a:cubicBezTo>
                    <a:close/>
                  </a:path>
                </a:pathLst>
              </a:custGeom>
              <a:solidFill>
                <a:srgbClr val="FFFFFF"/>
              </a:solidFill>
              <a:ln>
                <a:noFill/>
              </a:ln>
            </p:spPr>
            <p:txBody>
              <a:bodyPr spcFirstLastPara="1" wrap="square" lIns="134947" tIns="134947" rIns="134947" bIns="134947" anchor="ctr" anchorCtr="0">
                <a:noAutofit/>
              </a:bodyPr>
              <a:lstStyle/>
              <a:p>
                <a:endParaRPr sz="2657" dirty="0"/>
              </a:p>
            </p:txBody>
          </p:sp>
          <p:sp>
            <p:nvSpPr>
              <p:cNvPr id="1666" name="Google Shape;1666;p41"/>
              <p:cNvSpPr/>
              <p:nvPr/>
            </p:nvSpPr>
            <p:spPr>
              <a:xfrm>
                <a:off x="2662887" y="4399735"/>
                <a:ext cx="156339" cy="89877"/>
              </a:xfrm>
              <a:custGeom>
                <a:avLst/>
                <a:gdLst/>
                <a:ahLst/>
                <a:cxnLst/>
                <a:rect l="l" t="t" r="r" b="b"/>
                <a:pathLst>
                  <a:path w="8273" h="4756" extrusionOk="0">
                    <a:moveTo>
                      <a:pt x="1001" y="0"/>
                    </a:moveTo>
                    <a:cubicBezTo>
                      <a:pt x="473" y="0"/>
                      <a:pt x="1" y="1117"/>
                      <a:pt x="659" y="1305"/>
                    </a:cubicBezTo>
                    <a:lnTo>
                      <a:pt x="7177" y="4701"/>
                    </a:lnTo>
                    <a:cubicBezTo>
                      <a:pt x="7286" y="4756"/>
                      <a:pt x="7396" y="4756"/>
                      <a:pt x="7505" y="4756"/>
                    </a:cubicBezTo>
                    <a:cubicBezTo>
                      <a:pt x="7724" y="4756"/>
                      <a:pt x="7944" y="4646"/>
                      <a:pt x="8108" y="4372"/>
                    </a:cubicBezTo>
                    <a:cubicBezTo>
                      <a:pt x="8272" y="4044"/>
                      <a:pt x="8108" y="3660"/>
                      <a:pt x="7779" y="3496"/>
                    </a:cubicBezTo>
                    <a:lnTo>
                      <a:pt x="1262" y="100"/>
                    </a:lnTo>
                    <a:cubicBezTo>
                      <a:pt x="1176" y="31"/>
                      <a:pt x="1088" y="0"/>
                      <a:pt x="1001" y="0"/>
                    </a:cubicBezTo>
                    <a:close/>
                  </a:path>
                </a:pathLst>
              </a:custGeom>
              <a:solidFill>
                <a:srgbClr val="FFFFFF"/>
              </a:solidFill>
              <a:ln>
                <a:noFill/>
              </a:ln>
            </p:spPr>
            <p:txBody>
              <a:bodyPr spcFirstLastPara="1" wrap="square" lIns="134947" tIns="134947" rIns="134947" bIns="134947" anchor="ctr" anchorCtr="0">
                <a:noAutofit/>
              </a:bodyPr>
              <a:lstStyle/>
              <a:p>
                <a:endParaRPr sz="2657" dirty="0"/>
              </a:p>
            </p:txBody>
          </p:sp>
        </p:grpSp>
        <p:grpSp>
          <p:nvGrpSpPr>
            <p:cNvPr id="5" name="Google Shape;1667;p41"/>
            <p:cNvGrpSpPr/>
            <p:nvPr/>
          </p:nvGrpSpPr>
          <p:grpSpPr>
            <a:xfrm>
              <a:off x="1752790" y="2693622"/>
              <a:ext cx="2277638" cy="1644161"/>
              <a:chOff x="-1307576" y="2693622"/>
              <a:chExt cx="2277638" cy="1644161"/>
            </a:xfrm>
          </p:grpSpPr>
          <p:sp>
            <p:nvSpPr>
              <p:cNvPr id="1668" name="Google Shape;1668;p41"/>
              <p:cNvSpPr/>
              <p:nvPr/>
            </p:nvSpPr>
            <p:spPr>
              <a:xfrm>
                <a:off x="-1292498" y="2963264"/>
                <a:ext cx="2246006" cy="1362094"/>
              </a:xfrm>
              <a:custGeom>
                <a:avLst/>
                <a:gdLst/>
                <a:ahLst/>
                <a:cxnLst/>
                <a:rect l="l" t="t" r="r" b="b"/>
                <a:pathLst>
                  <a:path w="118852" h="72078" extrusionOk="0">
                    <a:moveTo>
                      <a:pt x="48910" y="0"/>
                    </a:moveTo>
                    <a:lnTo>
                      <a:pt x="1" y="34396"/>
                    </a:lnTo>
                    <a:lnTo>
                      <a:pt x="69942" y="72078"/>
                    </a:lnTo>
                    <a:lnTo>
                      <a:pt x="118851" y="42611"/>
                    </a:lnTo>
                    <a:lnTo>
                      <a:pt x="48910" y="0"/>
                    </a:lnTo>
                    <a:close/>
                  </a:path>
                </a:pathLst>
              </a:custGeom>
              <a:solidFill>
                <a:srgbClr val="1FA88E"/>
              </a:solidFill>
              <a:ln>
                <a:noFill/>
              </a:ln>
            </p:spPr>
            <p:txBody>
              <a:bodyPr spcFirstLastPara="1" wrap="square" lIns="134947" tIns="134947" rIns="134947" bIns="134947" anchor="ctr" anchorCtr="0">
                <a:noAutofit/>
              </a:bodyPr>
              <a:lstStyle/>
              <a:p>
                <a:endParaRPr sz="2657" dirty="0"/>
              </a:p>
            </p:txBody>
          </p:sp>
          <p:sp>
            <p:nvSpPr>
              <p:cNvPr id="1669" name="Google Shape;1669;p41"/>
              <p:cNvSpPr/>
              <p:nvPr/>
            </p:nvSpPr>
            <p:spPr>
              <a:xfrm>
                <a:off x="-1306993" y="2951622"/>
                <a:ext cx="2272916" cy="1386151"/>
              </a:xfrm>
              <a:custGeom>
                <a:avLst/>
                <a:gdLst/>
                <a:ahLst/>
                <a:cxnLst/>
                <a:rect l="l" t="t" r="r" b="b"/>
                <a:pathLst>
                  <a:path w="120276" h="73351" extrusionOk="0">
                    <a:moveTo>
                      <a:pt x="49677" y="1493"/>
                    </a:moveTo>
                    <a:lnTo>
                      <a:pt x="118304" y="43227"/>
                    </a:lnTo>
                    <a:lnTo>
                      <a:pt x="70654" y="71927"/>
                    </a:lnTo>
                    <a:lnTo>
                      <a:pt x="2027" y="34957"/>
                    </a:lnTo>
                    <a:lnTo>
                      <a:pt x="49677" y="1493"/>
                    </a:lnTo>
                    <a:close/>
                    <a:moveTo>
                      <a:pt x="49650" y="0"/>
                    </a:moveTo>
                    <a:cubicBezTo>
                      <a:pt x="49526" y="0"/>
                      <a:pt x="49403" y="41"/>
                      <a:pt x="49294" y="124"/>
                    </a:cubicBezTo>
                    <a:lnTo>
                      <a:pt x="384" y="34464"/>
                    </a:lnTo>
                    <a:cubicBezTo>
                      <a:pt x="1" y="34793"/>
                      <a:pt x="1" y="35395"/>
                      <a:pt x="439" y="35614"/>
                    </a:cubicBezTo>
                    <a:lnTo>
                      <a:pt x="70380" y="73296"/>
                    </a:lnTo>
                    <a:cubicBezTo>
                      <a:pt x="70435" y="73351"/>
                      <a:pt x="70544" y="73351"/>
                      <a:pt x="70709" y="73351"/>
                    </a:cubicBezTo>
                    <a:cubicBezTo>
                      <a:pt x="70818" y="73351"/>
                      <a:pt x="70928" y="73351"/>
                      <a:pt x="71037" y="73296"/>
                    </a:cubicBezTo>
                    <a:lnTo>
                      <a:pt x="119947" y="43885"/>
                    </a:lnTo>
                    <a:cubicBezTo>
                      <a:pt x="120166" y="43720"/>
                      <a:pt x="120275" y="43501"/>
                      <a:pt x="120275" y="43282"/>
                    </a:cubicBezTo>
                    <a:cubicBezTo>
                      <a:pt x="120275" y="43063"/>
                      <a:pt x="120166" y="42844"/>
                      <a:pt x="119947" y="42735"/>
                    </a:cubicBezTo>
                    <a:lnTo>
                      <a:pt x="50006" y="124"/>
                    </a:lnTo>
                    <a:cubicBezTo>
                      <a:pt x="49896" y="41"/>
                      <a:pt x="49773" y="0"/>
                      <a:pt x="49650" y="0"/>
                    </a:cubicBezTo>
                    <a:close/>
                  </a:path>
                </a:pathLst>
              </a:custGeom>
              <a:solidFill>
                <a:srgbClr val="594A42"/>
              </a:solidFill>
              <a:ln>
                <a:noFill/>
              </a:ln>
            </p:spPr>
            <p:txBody>
              <a:bodyPr spcFirstLastPara="1" wrap="square" lIns="134947" tIns="134947" rIns="134947" bIns="134947" anchor="ctr" anchorCtr="0">
                <a:noAutofit/>
              </a:bodyPr>
              <a:lstStyle/>
              <a:p>
                <a:endParaRPr sz="2657" dirty="0"/>
              </a:p>
            </p:txBody>
          </p:sp>
          <p:sp>
            <p:nvSpPr>
              <p:cNvPr id="1670" name="Google Shape;1670;p41"/>
              <p:cNvSpPr/>
              <p:nvPr/>
            </p:nvSpPr>
            <p:spPr>
              <a:xfrm>
                <a:off x="-61828" y="3371072"/>
                <a:ext cx="934651" cy="905663"/>
              </a:xfrm>
              <a:custGeom>
                <a:avLst/>
                <a:gdLst/>
                <a:ahLst/>
                <a:cxnLst/>
                <a:rect l="l" t="t" r="r" b="b"/>
                <a:pathLst>
                  <a:path w="49459" h="47925" extrusionOk="0">
                    <a:moveTo>
                      <a:pt x="49458" y="1"/>
                    </a:moveTo>
                    <a:lnTo>
                      <a:pt x="439" y="24647"/>
                    </a:lnTo>
                    <a:lnTo>
                      <a:pt x="1" y="47925"/>
                    </a:lnTo>
                    <a:lnTo>
                      <a:pt x="48636" y="17965"/>
                    </a:lnTo>
                    <a:lnTo>
                      <a:pt x="49458" y="1"/>
                    </a:lnTo>
                    <a:close/>
                  </a:path>
                </a:pathLst>
              </a:custGeom>
              <a:solidFill>
                <a:srgbClr val="E8CFA0"/>
              </a:solidFill>
              <a:ln>
                <a:noFill/>
              </a:ln>
            </p:spPr>
            <p:txBody>
              <a:bodyPr spcFirstLastPara="1" wrap="square" lIns="134947" tIns="134947" rIns="134947" bIns="134947" anchor="ctr" anchorCtr="0">
                <a:noAutofit/>
              </a:bodyPr>
              <a:lstStyle/>
              <a:p>
                <a:endParaRPr sz="2657" dirty="0"/>
              </a:p>
            </p:txBody>
          </p:sp>
          <p:sp>
            <p:nvSpPr>
              <p:cNvPr id="1671" name="Google Shape;1671;p41"/>
              <p:cNvSpPr/>
              <p:nvPr/>
            </p:nvSpPr>
            <p:spPr>
              <a:xfrm>
                <a:off x="-61828" y="3458023"/>
                <a:ext cx="930494" cy="818715"/>
              </a:xfrm>
              <a:custGeom>
                <a:avLst/>
                <a:gdLst/>
                <a:ahLst/>
                <a:cxnLst/>
                <a:rect l="l" t="t" r="r" b="b"/>
                <a:pathLst>
                  <a:path w="49239" h="43324" extrusionOk="0">
                    <a:moveTo>
                      <a:pt x="49239" y="0"/>
                    </a:moveTo>
                    <a:lnTo>
                      <a:pt x="10791" y="25414"/>
                    </a:lnTo>
                    <a:lnTo>
                      <a:pt x="1" y="43324"/>
                    </a:lnTo>
                    <a:lnTo>
                      <a:pt x="48636" y="13364"/>
                    </a:lnTo>
                    <a:lnTo>
                      <a:pt x="49239" y="0"/>
                    </a:lnTo>
                    <a:close/>
                  </a:path>
                </a:pathLst>
              </a:custGeom>
              <a:solidFill>
                <a:srgbClr val="FFF4DF"/>
              </a:solidFill>
              <a:ln>
                <a:noFill/>
              </a:ln>
            </p:spPr>
            <p:txBody>
              <a:bodyPr spcFirstLastPara="1" wrap="square" lIns="134947" tIns="134947" rIns="134947" bIns="134947" anchor="ctr" anchorCtr="0">
                <a:noAutofit/>
              </a:bodyPr>
              <a:lstStyle/>
              <a:p>
                <a:endParaRPr sz="2657" dirty="0"/>
              </a:p>
            </p:txBody>
          </p:sp>
          <p:sp>
            <p:nvSpPr>
              <p:cNvPr id="1672" name="Google Shape;1672;p41"/>
              <p:cNvSpPr/>
              <p:nvPr/>
            </p:nvSpPr>
            <p:spPr>
              <a:xfrm>
                <a:off x="-74244" y="3358391"/>
                <a:ext cx="960522" cy="930759"/>
              </a:xfrm>
              <a:custGeom>
                <a:avLst/>
                <a:gdLst/>
                <a:ahLst/>
                <a:cxnLst/>
                <a:rect l="l" t="t" r="r" b="b"/>
                <a:pathLst>
                  <a:path w="50828" h="49253" extrusionOk="0">
                    <a:moveTo>
                      <a:pt x="49403" y="1877"/>
                    </a:moveTo>
                    <a:lnTo>
                      <a:pt x="48636" y="18308"/>
                    </a:lnTo>
                    <a:lnTo>
                      <a:pt x="1370" y="47336"/>
                    </a:lnTo>
                    <a:lnTo>
                      <a:pt x="1370" y="47336"/>
                    </a:lnTo>
                    <a:lnTo>
                      <a:pt x="1753" y="25756"/>
                    </a:lnTo>
                    <a:lnTo>
                      <a:pt x="49403" y="1877"/>
                    </a:lnTo>
                    <a:close/>
                    <a:moveTo>
                      <a:pt x="50134" y="0"/>
                    </a:moveTo>
                    <a:cubicBezTo>
                      <a:pt x="50036" y="0"/>
                      <a:pt x="49936" y="22"/>
                      <a:pt x="49841" y="69"/>
                    </a:cubicBezTo>
                    <a:lnTo>
                      <a:pt x="822" y="24716"/>
                    </a:lnTo>
                    <a:cubicBezTo>
                      <a:pt x="603" y="24825"/>
                      <a:pt x="439" y="25044"/>
                      <a:pt x="439" y="25264"/>
                    </a:cubicBezTo>
                    <a:lnTo>
                      <a:pt x="1" y="48541"/>
                    </a:lnTo>
                    <a:cubicBezTo>
                      <a:pt x="1" y="48815"/>
                      <a:pt x="110" y="49034"/>
                      <a:pt x="329" y="49143"/>
                    </a:cubicBezTo>
                    <a:cubicBezTo>
                      <a:pt x="439" y="49198"/>
                      <a:pt x="548" y="49253"/>
                      <a:pt x="658" y="49253"/>
                    </a:cubicBezTo>
                    <a:cubicBezTo>
                      <a:pt x="767" y="49253"/>
                      <a:pt x="932" y="49198"/>
                      <a:pt x="986" y="49088"/>
                    </a:cubicBezTo>
                    <a:lnTo>
                      <a:pt x="49677" y="19184"/>
                    </a:lnTo>
                    <a:cubicBezTo>
                      <a:pt x="49841" y="19075"/>
                      <a:pt x="49951" y="18855"/>
                      <a:pt x="50005" y="18636"/>
                    </a:cubicBezTo>
                    <a:lnTo>
                      <a:pt x="50827" y="672"/>
                    </a:lnTo>
                    <a:cubicBezTo>
                      <a:pt x="50827" y="286"/>
                      <a:pt x="50491" y="0"/>
                      <a:pt x="50134" y="0"/>
                    </a:cubicBezTo>
                    <a:close/>
                  </a:path>
                </a:pathLst>
              </a:custGeom>
              <a:solidFill>
                <a:srgbClr val="594A42"/>
              </a:solidFill>
              <a:ln>
                <a:noFill/>
              </a:ln>
            </p:spPr>
            <p:txBody>
              <a:bodyPr spcFirstLastPara="1" wrap="square" lIns="134947" tIns="134947" rIns="134947" bIns="134947" anchor="ctr" anchorCtr="0">
                <a:noAutofit/>
              </a:bodyPr>
              <a:lstStyle/>
              <a:p>
                <a:endParaRPr sz="2657" dirty="0"/>
              </a:p>
            </p:txBody>
          </p:sp>
          <p:sp>
            <p:nvSpPr>
              <p:cNvPr id="1673" name="Google Shape;1673;p41"/>
              <p:cNvSpPr/>
              <p:nvPr/>
            </p:nvSpPr>
            <p:spPr>
              <a:xfrm>
                <a:off x="-1292498" y="3174415"/>
                <a:ext cx="1324828" cy="1150952"/>
              </a:xfrm>
              <a:custGeom>
                <a:avLst/>
                <a:gdLst/>
                <a:ahLst/>
                <a:cxnLst/>
                <a:rect l="l" t="t" r="r" b="b"/>
                <a:pathLst>
                  <a:path w="70106" h="60905" extrusionOk="0">
                    <a:moveTo>
                      <a:pt x="165" y="1"/>
                    </a:moveTo>
                    <a:lnTo>
                      <a:pt x="1" y="23223"/>
                    </a:lnTo>
                    <a:lnTo>
                      <a:pt x="69942" y="60905"/>
                    </a:lnTo>
                    <a:lnTo>
                      <a:pt x="70106" y="37628"/>
                    </a:lnTo>
                    <a:lnTo>
                      <a:pt x="165" y="1"/>
                    </a:lnTo>
                    <a:close/>
                  </a:path>
                </a:pathLst>
              </a:custGeom>
              <a:solidFill>
                <a:srgbClr val="C0B399"/>
              </a:solidFill>
              <a:ln>
                <a:noFill/>
              </a:ln>
            </p:spPr>
            <p:txBody>
              <a:bodyPr spcFirstLastPara="1" wrap="square" lIns="134947" tIns="134947" rIns="134947" bIns="134947" anchor="ctr" anchorCtr="0">
                <a:noAutofit/>
              </a:bodyPr>
              <a:lstStyle/>
              <a:p>
                <a:endParaRPr sz="2657" dirty="0"/>
              </a:p>
            </p:txBody>
          </p:sp>
          <p:sp>
            <p:nvSpPr>
              <p:cNvPr id="1674" name="Google Shape;1674;p41"/>
              <p:cNvSpPr/>
              <p:nvPr/>
            </p:nvSpPr>
            <p:spPr>
              <a:xfrm>
                <a:off x="-1304914" y="3161716"/>
                <a:ext cx="1349678" cy="1176067"/>
              </a:xfrm>
              <a:custGeom>
                <a:avLst/>
                <a:gdLst/>
                <a:ahLst/>
                <a:cxnLst/>
                <a:rect l="l" t="t" r="r" b="b"/>
                <a:pathLst>
                  <a:path w="71421" h="62234" extrusionOk="0">
                    <a:moveTo>
                      <a:pt x="1479" y="1823"/>
                    </a:moveTo>
                    <a:lnTo>
                      <a:pt x="70106" y="38738"/>
                    </a:lnTo>
                    <a:lnTo>
                      <a:pt x="69887" y="60427"/>
                    </a:lnTo>
                    <a:lnTo>
                      <a:pt x="1315" y="23512"/>
                    </a:lnTo>
                    <a:lnTo>
                      <a:pt x="1479" y="1823"/>
                    </a:lnTo>
                    <a:close/>
                    <a:moveTo>
                      <a:pt x="857" y="1"/>
                    </a:moveTo>
                    <a:cubicBezTo>
                      <a:pt x="501" y="1"/>
                      <a:pt x="165" y="286"/>
                      <a:pt x="165" y="673"/>
                    </a:cubicBezTo>
                    <a:lnTo>
                      <a:pt x="0" y="23895"/>
                    </a:lnTo>
                    <a:cubicBezTo>
                      <a:pt x="0" y="24169"/>
                      <a:pt x="110" y="24388"/>
                      <a:pt x="329" y="24497"/>
                    </a:cubicBezTo>
                    <a:lnTo>
                      <a:pt x="70270" y="62179"/>
                    </a:lnTo>
                    <a:cubicBezTo>
                      <a:pt x="70325" y="62234"/>
                      <a:pt x="70434" y="62234"/>
                      <a:pt x="70599" y="62234"/>
                    </a:cubicBezTo>
                    <a:cubicBezTo>
                      <a:pt x="70708" y="62234"/>
                      <a:pt x="70818" y="62179"/>
                      <a:pt x="70927" y="62124"/>
                    </a:cubicBezTo>
                    <a:cubicBezTo>
                      <a:pt x="71092" y="62015"/>
                      <a:pt x="71256" y="61796"/>
                      <a:pt x="71256" y="61577"/>
                    </a:cubicBezTo>
                    <a:lnTo>
                      <a:pt x="71420" y="38354"/>
                    </a:lnTo>
                    <a:cubicBezTo>
                      <a:pt x="71420" y="38080"/>
                      <a:pt x="71311" y="37861"/>
                      <a:pt x="71092" y="37752"/>
                    </a:cubicBezTo>
                    <a:lnTo>
                      <a:pt x="1150" y="70"/>
                    </a:lnTo>
                    <a:cubicBezTo>
                      <a:pt x="1056" y="23"/>
                      <a:pt x="956" y="1"/>
                      <a:pt x="857" y="1"/>
                    </a:cubicBezTo>
                    <a:close/>
                  </a:path>
                </a:pathLst>
              </a:custGeom>
              <a:solidFill>
                <a:srgbClr val="594A42"/>
              </a:solidFill>
              <a:ln>
                <a:noFill/>
              </a:ln>
            </p:spPr>
            <p:txBody>
              <a:bodyPr spcFirstLastPara="1" wrap="square" lIns="134947" tIns="134947" rIns="134947" bIns="134947" anchor="ctr" anchorCtr="0">
                <a:noAutofit/>
              </a:bodyPr>
              <a:lstStyle/>
              <a:p>
                <a:endParaRPr sz="2657" dirty="0"/>
              </a:p>
            </p:txBody>
          </p:sp>
          <p:sp>
            <p:nvSpPr>
              <p:cNvPr id="1675" name="Google Shape;1675;p41"/>
              <p:cNvSpPr/>
              <p:nvPr/>
            </p:nvSpPr>
            <p:spPr>
              <a:xfrm>
                <a:off x="-1292498" y="3174415"/>
                <a:ext cx="1324828" cy="1150952"/>
              </a:xfrm>
              <a:custGeom>
                <a:avLst/>
                <a:gdLst/>
                <a:ahLst/>
                <a:cxnLst/>
                <a:rect l="l" t="t" r="r" b="b"/>
                <a:pathLst>
                  <a:path w="70106" h="60905" extrusionOk="0">
                    <a:moveTo>
                      <a:pt x="165" y="1"/>
                    </a:moveTo>
                    <a:lnTo>
                      <a:pt x="1" y="23223"/>
                    </a:lnTo>
                    <a:lnTo>
                      <a:pt x="69942" y="60905"/>
                    </a:lnTo>
                    <a:lnTo>
                      <a:pt x="70106" y="37628"/>
                    </a:lnTo>
                    <a:lnTo>
                      <a:pt x="165" y="1"/>
                    </a:lnTo>
                    <a:close/>
                  </a:path>
                </a:pathLst>
              </a:custGeom>
              <a:solidFill>
                <a:srgbClr val="1FA88E"/>
              </a:solidFill>
              <a:ln>
                <a:noFill/>
              </a:ln>
            </p:spPr>
            <p:txBody>
              <a:bodyPr spcFirstLastPara="1" wrap="square" lIns="134947" tIns="134947" rIns="134947" bIns="134947" anchor="ctr" anchorCtr="0">
                <a:noAutofit/>
              </a:bodyPr>
              <a:lstStyle/>
              <a:p>
                <a:endParaRPr sz="2657" dirty="0"/>
              </a:p>
            </p:txBody>
          </p:sp>
          <p:sp>
            <p:nvSpPr>
              <p:cNvPr id="1676" name="Google Shape;1676;p41"/>
              <p:cNvSpPr/>
              <p:nvPr/>
            </p:nvSpPr>
            <p:spPr>
              <a:xfrm>
                <a:off x="-1289398" y="3174415"/>
                <a:ext cx="1321729" cy="1042273"/>
              </a:xfrm>
              <a:custGeom>
                <a:avLst/>
                <a:gdLst/>
                <a:ahLst/>
                <a:cxnLst/>
                <a:rect l="l" t="t" r="r" b="b"/>
                <a:pathLst>
                  <a:path w="69942" h="55154" extrusionOk="0">
                    <a:moveTo>
                      <a:pt x="1" y="1"/>
                    </a:moveTo>
                    <a:lnTo>
                      <a:pt x="3068" y="19553"/>
                    </a:lnTo>
                    <a:lnTo>
                      <a:pt x="66546" y="55154"/>
                    </a:lnTo>
                    <a:lnTo>
                      <a:pt x="69942" y="37628"/>
                    </a:lnTo>
                    <a:lnTo>
                      <a:pt x="1" y="1"/>
                    </a:lnTo>
                    <a:close/>
                  </a:path>
                </a:pathLst>
              </a:custGeom>
              <a:solidFill>
                <a:schemeClr val="accent2"/>
              </a:solidFill>
              <a:ln>
                <a:noFill/>
              </a:ln>
            </p:spPr>
            <p:txBody>
              <a:bodyPr spcFirstLastPara="1" wrap="square" lIns="134947" tIns="134947" rIns="134947" bIns="134947" anchor="ctr" anchorCtr="0">
                <a:noAutofit/>
              </a:bodyPr>
              <a:lstStyle/>
              <a:p>
                <a:endParaRPr sz="2657" dirty="0"/>
              </a:p>
            </p:txBody>
          </p:sp>
          <p:sp>
            <p:nvSpPr>
              <p:cNvPr id="1677" name="Google Shape;1677;p41"/>
              <p:cNvSpPr/>
              <p:nvPr/>
            </p:nvSpPr>
            <p:spPr>
              <a:xfrm>
                <a:off x="-312305" y="3702304"/>
                <a:ext cx="160440" cy="523725"/>
              </a:xfrm>
              <a:custGeom>
                <a:avLst/>
                <a:gdLst/>
                <a:ahLst/>
                <a:cxnLst/>
                <a:rect l="l" t="t" r="r" b="b"/>
                <a:pathLst>
                  <a:path w="8490" h="27714" extrusionOk="0">
                    <a:moveTo>
                      <a:pt x="165" y="0"/>
                    </a:moveTo>
                    <a:lnTo>
                      <a:pt x="1" y="23223"/>
                    </a:lnTo>
                    <a:lnTo>
                      <a:pt x="8326" y="27714"/>
                    </a:lnTo>
                    <a:lnTo>
                      <a:pt x="8490" y="4491"/>
                    </a:lnTo>
                    <a:lnTo>
                      <a:pt x="165" y="0"/>
                    </a:lnTo>
                    <a:close/>
                  </a:path>
                </a:pathLst>
              </a:custGeom>
              <a:solidFill>
                <a:srgbClr val="36D8B9"/>
              </a:solidFill>
              <a:ln>
                <a:noFill/>
              </a:ln>
            </p:spPr>
            <p:txBody>
              <a:bodyPr spcFirstLastPara="1" wrap="square" lIns="134947" tIns="134947" rIns="134947" bIns="134947" anchor="ctr" anchorCtr="0">
                <a:noAutofit/>
              </a:bodyPr>
              <a:lstStyle/>
              <a:p>
                <a:endParaRPr sz="2657" dirty="0"/>
              </a:p>
            </p:txBody>
          </p:sp>
          <p:sp>
            <p:nvSpPr>
              <p:cNvPr id="1678" name="Google Shape;1678;p41"/>
              <p:cNvSpPr/>
              <p:nvPr/>
            </p:nvSpPr>
            <p:spPr>
              <a:xfrm>
                <a:off x="-325761" y="3689604"/>
                <a:ext cx="186329" cy="548859"/>
              </a:xfrm>
              <a:custGeom>
                <a:avLst/>
                <a:gdLst/>
                <a:ahLst/>
                <a:cxnLst/>
                <a:rect l="l" t="t" r="r" b="b"/>
                <a:pathLst>
                  <a:path w="9860" h="29044" extrusionOk="0">
                    <a:moveTo>
                      <a:pt x="1534" y="1768"/>
                    </a:moveTo>
                    <a:lnTo>
                      <a:pt x="8545" y="5547"/>
                    </a:lnTo>
                    <a:lnTo>
                      <a:pt x="8380" y="27290"/>
                    </a:lnTo>
                    <a:lnTo>
                      <a:pt x="1370" y="23511"/>
                    </a:lnTo>
                    <a:lnTo>
                      <a:pt x="1534" y="1768"/>
                    </a:lnTo>
                    <a:close/>
                    <a:moveTo>
                      <a:pt x="891" y="1"/>
                    </a:moveTo>
                    <a:cubicBezTo>
                      <a:pt x="522" y="1"/>
                      <a:pt x="220" y="286"/>
                      <a:pt x="220" y="672"/>
                    </a:cubicBezTo>
                    <a:lnTo>
                      <a:pt x="1" y="23895"/>
                    </a:lnTo>
                    <a:cubicBezTo>
                      <a:pt x="1" y="24169"/>
                      <a:pt x="165" y="24388"/>
                      <a:pt x="384" y="24497"/>
                    </a:cubicBezTo>
                    <a:lnTo>
                      <a:pt x="8709" y="28988"/>
                    </a:lnTo>
                    <a:cubicBezTo>
                      <a:pt x="8819" y="29043"/>
                      <a:pt x="8928" y="29043"/>
                      <a:pt x="9038" y="29043"/>
                    </a:cubicBezTo>
                    <a:cubicBezTo>
                      <a:pt x="9147" y="29043"/>
                      <a:pt x="9257" y="29043"/>
                      <a:pt x="9366" y="28988"/>
                    </a:cubicBezTo>
                    <a:cubicBezTo>
                      <a:pt x="9531" y="28824"/>
                      <a:pt x="9695" y="28660"/>
                      <a:pt x="9695" y="28386"/>
                    </a:cubicBezTo>
                    <a:lnTo>
                      <a:pt x="9859" y="5163"/>
                    </a:lnTo>
                    <a:cubicBezTo>
                      <a:pt x="9859" y="4890"/>
                      <a:pt x="9750" y="4670"/>
                      <a:pt x="9531" y="4561"/>
                    </a:cubicBezTo>
                    <a:lnTo>
                      <a:pt x="1206" y="70"/>
                    </a:lnTo>
                    <a:cubicBezTo>
                      <a:pt x="1099" y="22"/>
                      <a:pt x="992" y="1"/>
                      <a:pt x="891" y="1"/>
                    </a:cubicBezTo>
                    <a:close/>
                  </a:path>
                </a:pathLst>
              </a:custGeom>
              <a:solidFill>
                <a:srgbClr val="594A42"/>
              </a:solidFill>
              <a:ln>
                <a:noFill/>
              </a:ln>
            </p:spPr>
            <p:txBody>
              <a:bodyPr spcFirstLastPara="1" wrap="square" lIns="134947" tIns="134947" rIns="134947" bIns="134947" anchor="ctr" anchorCtr="0">
                <a:noAutofit/>
              </a:bodyPr>
              <a:lstStyle/>
              <a:p>
                <a:endParaRPr sz="2657" dirty="0"/>
              </a:p>
            </p:txBody>
          </p:sp>
          <p:sp>
            <p:nvSpPr>
              <p:cNvPr id="1679" name="Google Shape;1679;p41"/>
              <p:cNvSpPr/>
              <p:nvPr/>
            </p:nvSpPr>
            <p:spPr>
              <a:xfrm>
                <a:off x="-1077210" y="3290338"/>
                <a:ext cx="161479" cy="523744"/>
              </a:xfrm>
              <a:custGeom>
                <a:avLst/>
                <a:gdLst/>
                <a:ahLst/>
                <a:cxnLst/>
                <a:rect l="l" t="t" r="r" b="b"/>
                <a:pathLst>
                  <a:path w="8545" h="27715" extrusionOk="0">
                    <a:moveTo>
                      <a:pt x="165" y="1"/>
                    </a:moveTo>
                    <a:lnTo>
                      <a:pt x="1" y="23223"/>
                    </a:lnTo>
                    <a:lnTo>
                      <a:pt x="8326" y="27714"/>
                    </a:lnTo>
                    <a:lnTo>
                      <a:pt x="8545" y="4492"/>
                    </a:lnTo>
                    <a:lnTo>
                      <a:pt x="165" y="1"/>
                    </a:lnTo>
                    <a:close/>
                  </a:path>
                </a:pathLst>
              </a:custGeom>
              <a:solidFill>
                <a:srgbClr val="36D8B9"/>
              </a:solidFill>
              <a:ln>
                <a:noFill/>
              </a:ln>
            </p:spPr>
            <p:txBody>
              <a:bodyPr spcFirstLastPara="1" wrap="square" lIns="134947" tIns="134947" rIns="134947" bIns="134947" anchor="ctr" anchorCtr="0">
                <a:noAutofit/>
              </a:bodyPr>
              <a:lstStyle/>
              <a:p>
                <a:endParaRPr sz="2657" dirty="0"/>
              </a:p>
            </p:txBody>
          </p:sp>
          <p:sp>
            <p:nvSpPr>
              <p:cNvPr id="1680" name="Google Shape;1680;p41"/>
              <p:cNvSpPr/>
              <p:nvPr/>
            </p:nvSpPr>
            <p:spPr>
              <a:xfrm>
                <a:off x="-1090665" y="3277657"/>
                <a:ext cx="187350" cy="549879"/>
              </a:xfrm>
              <a:custGeom>
                <a:avLst/>
                <a:gdLst/>
                <a:ahLst/>
                <a:cxnLst/>
                <a:rect l="l" t="t" r="r" b="b"/>
                <a:pathLst>
                  <a:path w="9914" h="29098" extrusionOk="0">
                    <a:moveTo>
                      <a:pt x="1534" y="1822"/>
                    </a:moveTo>
                    <a:lnTo>
                      <a:pt x="8545" y="5546"/>
                    </a:lnTo>
                    <a:lnTo>
                      <a:pt x="8380" y="27290"/>
                    </a:lnTo>
                    <a:lnTo>
                      <a:pt x="1370" y="23511"/>
                    </a:lnTo>
                    <a:lnTo>
                      <a:pt x="1534" y="1822"/>
                    </a:lnTo>
                    <a:close/>
                    <a:moveTo>
                      <a:pt x="904" y="1"/>
                    </a:moveTo>
                    <a:cubicBezTo>
                      <a:pt x="781" y="1"/>
                      <a:pt x="658" y="42"/>
                      <a:pt x="548" y="124"/>
                    </a:cubicBezTo>
                    <a:cubicBezTo>
                      <a:pt x="329" y="234"/>
                      <a:pt x="220" y="453"/>
                      <a:pt x="220" y="672"/>
                    </a:cubicBezTo>
                    <a:lnTo>
                      <a:pt x="55" y="23894"/>
                    </a:lnTo>
                    <a:cubicBezTo>
                      <a:pt x="1" y="24168"/>
                      <a:pt x="165" y="24387"/>
                      <a:pt x="384" y="24497"/>
                    </a:cubicBezTo>
                    <a:lnTo>
                      <a:pt x="8709" y="28988"/>
                    </a:lnTo>
                    <a:cubicBezTo>
                      <a:pt x="8819" y="29043"/>
                      <a:pt x="8928" y="29097"/>
                      <a:pt x="9038" y="29097"/>
                    </a:cubicBezTo>
                    <a:cubicBezTo>
                      <a:pt x="9421" y="29097"/>
                      <a:pt x="9750" y="28824"/>
                      <a:pt x="9750" y="28440"/>
                    </a:cubicBezTo>
                    <a:lnTo>
                      <a:pt x="9914" y="5218"/>
                    </a:lnTo>
                    <a:cubicBezTo>
                      <a:pt x="9914" y="4944"/>
                      <a:pt x="9804" y="4725"/>
                      <a:pt x="9585" y="4615"/>
                    </a:cubicBezTo>
                    <a:lnTo>
                      <a:pt x="1260" y="124"/>
                    </a:lnTo>
                    <a:cubicBezTo>
                      <a:pt x="1151" y="42"/>
                      <a:pt x="1028" y="1"/>
                      <a:pt x="904" y="1"/>
                    </a:cubicBezTo>
                    <a:close/>
                  </a:path>
                </a:pathLst>
              </a:custGeom>
              <a:solidFill>
                <a:srgbClr val="594A42"/>
              </a:solidFill>
              <a:ln>
                <a:noFill/>
              </a:ln>
            </p:spPr>
            <p:txBody>
              <a:bodyPr spcFirstLastPara="1" wrap="square" lIns="134947" tIns="134947" rIns="134947" bIns="134947" anchor="ctr" anchorCtr="0">
                <a:noAutofit/>
              </a:bodyPr>
              <a:lstStyle/>
              <a:p>
                <a:endParaRPr sz="2657" dirty="0"/>
              </a:p>
            </p:txBody>
          </p:sp>
          <p:sp>
            <p:nvSpPr>
              <p:cNvPr id="1681" name="Google Shape;1681;p41"/>
              <p:cNvSpPr/>
              <p:nvPr/>
            </p:nvSpPr>
            <p:spPr>
              <a:xfrm>
                <a:off x="-1289398" y="2705528"/>
                <a:ext cx="2246006" cy="1179941"/>
              </a:xfrm>
              <a:custGeom>
                <a:avLst/>
                <a:gdLst/>
                <a:ahLst/>
                <a:cxnLst/>
                <a:rect l="l" t="t" r="r" b="b"/>
                <a:pathLst>
                  <a:path w="118852" h="62439" extrusionOk="0">
                    <a:moveTo>
                      <a:pt x="48910" y="1"/>
                    </a:moveTo>
                    <a:lnTo>
                      <a:pt x="1" y="24812"/>
                    </a:lnTo>
                    <a:lnTo>
                      <a:pt x="69942" y="62439"/>
                    </a:lnTo>
                    <a:lnTo>
                      <a:pt x="118851" y="34287"/>
                    </a:lnTo>
                    <a:lnTo>
                      <a:pt x="48910" y="1"/>
                    </a:lnTo>
                    <a:close/>
                  </a:path>
                </a:pathLst>
              </a:custGeom>
              <a:solidFill>
                <a:srgbClr val="1FA88E"/>
              </a:solidFill>
              <a:ln>
                <a:noFill/>
              </a:ln>
            </p:spPr>
            <p:txBody>
              <a:bodyPr spcFirstLastPara="1" wrap="square" lIns="134947" tIns="134947" rIns="134947" bIns="134947" anchor="ctr" anchorCtr="0">
                <a:noAutofit/>
              </a:bodyPr>
              <a:lstStyle/>
              <a:p>
                <a:endParaRPr sz="2657" dirty="0"/>
              </a:p>
            </p:txBody>
          </p:sp>
          <p:sp>
            <p:nvSpPr>
              <p:cNvPr id="1682" name="Google Shape;1682;p41"/>
              <p:cNvSpPr/>
              <p:nvPr/>
            </p:nvSpPr>
            <p:spPr>
              <a:xfrm>
                <a:off x="-1289398" y="2787301"/>
                <a:ext cx="2246006" cy="1098172"/>
              </a:xfrm>
              <a:custGeom>
                <a:avLst/>
                <a:gdLst/>
                <a:ahLst/>
                <a:cxnLst/>
                <a:rect l="l" t="t" r="r" b="b"/>
                <a:pathLst>
                  <a:path w="118852" h="58112" extrusionOk="0">
                    <a:moveTo>
                      <a:pt x="50006" y="1"/>
                    </a:moveTo>
                    <a:lnTo>
                      <a:pt x="1" y="20485"/>
                    </a:lnTo>
                    <a:lnTo>
                      <a:pt x="69942" y="58112"/>
                    </a:lnTo>
                    <a:lnTo>
                      <a:pt x="118851" y="29960"/>
                    </a:lnTo>
                    <a:lnTo>
                      <a:pt x="50006" y="1"/>
                    </a:lnTo>
                    <a:close/>
                  </a:path>
                </a:pathLst>
              </a:custGeom>
              <a:solidFill>
                <a:schemeClr val="accent2"/>
              </a:solidFill>
              <a:ln>
                <a:noFill/>
              </a:ln>
            </p:spPr>
            <p:txBody>
              <a:bodyPr spcFirstLastPara="1" wrap="square" lIns="134947" tIns="134947" rIns="134947" bIns="134947" anchor="ctr" anchorCtr="0">
                <a:noAutofit/>
              </a:bodyPr>
              <a:lstStyle/>
              <a:p>
                <a:endParaRPr sz="2657" dirty="0"/>
              </a:p>
            </p:txBody>
          </p:sp>
          <p:sp>
            <p:nvSpPr>
              <p:cNvPr id="1683" name="Google Shape;1683;p41"/>
              <p:cNvSpPr/>
              <p:nvPr/>
            </p:nvSpPr>
            <p:spPr>
              <a:xfrm>
                <a:off x="-1301815" y="2693622"/>
                <a:ext cx="2271876" cy="1205301"/>
              </a:xfrm>
              <a:custGeom>
                <a:avLst/>
                <a:gdLst/>
                <a:ahLst/>
                <a:cxnLst/>
                <a:rect l="l" t="t" r="r" b="b"/>
                <a:pathLst>
                  <a:path w="120221" h="63781" extrusionOk="0">
                    <a:moveTo>
                      <a:pt x="49677" y="1397"/>
                    </a:moveTo>
                    <a:lnTo>
                      <a:pt x="118139" y="34917"/>
                    </a:lnTo>
                    <a:lnTo>
                      <a:pt x="70654" y="62302"/>
                    </a:lnTo>
                    <a:lnTo>
                      <a:pt x="2191" y="25496"/>
                    </a:lnTo>
                    <a:lnTo>
                      <a:pt x="49677" y="1397"/>
                    </a:lnTo>
                    <a:close/>
                    <a:moveTo>
                      <a:pt x="49574" y="1"/>
                    </a:moveTo>
                    <a:cubicBezTo>
                      <a:pt x="49471" y="1"/>
                      <a:pt x="49376" y="28"/>
                      <a:pt x="49293" y="83"/>
                    </a:cubicBezTo>
                    <a:lnTo>
                      <a:pt x="384" y="24894"/>
                    </a:lnTo>
                    <a:cubicBezTo>
                      <a:pt x="165" y="25003"/>
                      <a:pt x="1" y="25222"/>
                      <a:pt x="1" y="25496"/>
                    </a:cubicBezTo>
                    <a:cubicBezTo>
                      <a:pt x="1" y="25715"/>
                      <a:pt x="110" y="25934"/>
                      <a:pt x="384" y="26099"/>
                    </a:cubicBezTo>
                    <a:lnTo>
                      <a:pt x="70325" y="63671"/>
                    </a:lnTo>
                    <a:cubicBezTo>
                      <a:pt x="70435" y="63726"/>
                      <a:pt x="70544" y="63781"/>
                      <a:pt x="70654" y="63781"/>
                    </a:cubicBezTo>
                    <a:cubicBezTo>
                      <a:pt x="70708" y="63726"/>
                      <a:pt x="70818" y="63726"/>
                      <a:pt x="70928" y="63671"/>
                    </a:cubicBezTo>
                    <a:lnTo>
                      <a:pt x="119837" y="35464"/>
                    </a:lnTo>
                    <a:cubicBezTo>
                      <a:pt x="120056" y="35355"/>
                      <a:pt x="120220" y="35136"/>
                      <a:pt x="120166" y="34862"/>
                    </a:cubicBezTo>
                    <a:cubicBezTo>
                      <a:pt x="120166" y="34643"/>
                      <a:pt x="120056" y="34424"/>
                      <a:pt x="119837" y="34314"/>
                    </a:cubicBezTo>
                    <a:lnTo>
                      <a:pt x="49896" y="83"/>
                    </a:lnTo>
                    <a:cubicBezTo>
                      <a:pt x="49786" y="28"/>
                      <a:pt x="49677" y="1"/>
                      <a:pt x="49574" y="1"/>
                    </a:cubicBezTo>
                    <a:close/>
                  </a:path>
                </a:pathLst>
              </a:custGeom>
              <a:solidFill>
                <a:srgbClr val="594A42"/>
              </a:solidFill>
              <a:ln>
                <a:noFill/>
              </a:ln>
            </p:spPr>
            <p:txBody>
              <a:bodyPr spcFirstLastPara="1" wrap="square" lIns="134947" tIns="134947" rIns="134947" bIns="134947" anchor="ctr" anchorCtr="0">
                <a:noAutofit/>
              </a:bodyPr>
              <a:lstStyle/>
              <a:p>
                <a:endParaRPr sz="2657" dirty="0"/>
              </a:p>
            </p:txBody>
          </p:sp>
          <p:sp>
            <p:nvSpPr>
              <p:cNvPr id="1684" name="Google Shape;1684;p41"/>
              <p:cNvSpPr/>
              <p:nvPr/>
            </p:nvSpPr>
            <p:spPr>
              <a:xfrm>
                <a:off x="-702383" y="3578501"/>
                <a:ext cx="278303" cy="153826"/>
              </a:xfrm>
              <a:custGeom>
                <a:avLst/>
                <a:gdLst/>
                <a:ahLst/>
                <a:cxnLst/>
                <a:rect l="l" t="t" r="r" b="b"/>
                <a:pathLst>
                  <a:path w="14727" h="8140" extrusionOk="0">
                    <a:moveTo>
                      <a:pt x="932" y="1"/>
                    </a:moveTo>
                    <a:cubicBezTo>
                      <a:pt x="342" y="1"/>
                      <a:pt x="0" y="796"/>
                      <a:pt x="541" y="1239"/>
                    </a:cubicBezTo>
                    <a:lnTo>
                      <a:pt x="13631" y="8085"/>
                    </a:lnTo>
                    <a:cubicBezTo>
                      <a:pt x="13741" y="8140"/>
                      <a:pt x="13850" y="8140"/>
                      <a:pt x="13960" y="8140"/>
                    </a:cubicBezTo>
                    <a:cubicBezTo>
                      <a:pt x="14234" y="8140"/>
                      <a:pt x="14453" y="8030"/>
                      <a:pt x="14562" y="7811"/>
                    </a:cubicBezTo>
                    <a:cubicBezTo>
                      <a:pt x="14726" y="7482"/>
                      <a:pt x="14617" y="7044"/>
                      <a:pt x="14288" y="6880"/>
                    </a:cubicBezTo>
                    <a:lnTo>
                      <a:pt x="1144" y="34"/>
                    </a:lnTo>
                    <a:cubicBezTo>
                      <a:pt x="1071" y="11"/>
                      <a:pt x="1000" y="1"/>
                      <a:pt x="932" y="1"/>
                    </a:cubicBezTo>
                    <a:close/>
                  </a:path>
                </a:pathLst>
              </a:custGeom>
              <a:solidFill>
                <a:srgbClr val="FFFFFF"/>
              </a:solidFill>
              <a:ln>
                <a:noFill/>
              </a:ln>
            </p:spPr>
            <p:txBody>
              <a:bodyPr spcFirstLastPara="1" wrap="square" lIns="134947" tIns="134947" rIns="134947" bIns="134947" anchor="ctr" anchorCtr="0">
                <a:noAutofit/>
              </a:bodyPr>
              <a:lstStyle/>
              <a:p>
                <a:endParaRPr sz="2657" dirty="0"/>
              </a:p>
            </p:txBody>
          </p:sp>
          <p:sp>
            <p:nvSpPr>
              <p:cNvPr id="1685" name="Google Shape;1685;p41"/>
              <p:cNvSpPr/>
              <p:nvPr/>
            </p:nvSpPr>
            <p:spPr>
              <a:xfrm>
                <a:off x="-817416" y="3517667"/>
                <a:ext cx="80749" cy="53196"/>
              </a:xfrm>
              <a:custGeom>
                <a:avLst/>
                <a:gdLst/>
                <a:ahLst/>
                <a:cxnLst/>
                <a:rect l="l" t="t" r="r" b="b"/>
                <a:pathLst>
                  <a:path w="4273" h="2815" extrusionOk="0">
                    <a:moveTo>
                      <a:pt x="771" y="0"/>
                    </a:moveTo>
                    <a:cubicBezTo>
                      <a:pt x="523" y="0"/>
                      <a:pt x="279" y="123"/>
                      <a:pt x="165" y="350"/>
                    </a:cubicBezTo>
                    <a:cubicBezTo>
                      <a:pt x="1" y="678"/>
                      <a:pt x="165" y="1117"/>
                      <a:pt x="494" y="1281"/>
                    </a:cubicBezTo>
                    <a:lnTo>
                      <a:pt x="3232" y="2705"/>
                    </a:lnTo>
                    <a:cubicBezTo>
                      <a:pt x="3287" y="2760"/>
                      <a:pt x="3397" y="2760"/>
                      <a:pt x="3506" y="2814"/>
                    </a:cubicBezTo>
                    <a:cubicBezTo>
                      <a:pt x="3780" y="2760"/>
                      <a:pt x="3999" y="2650"/>
                      <a:pt x="4109" y="2431"/>
                    </a:cubicBezTo>
                    <a:cubicBezTo>
                      <a:pt x="4273" y="2102"/>
                      <a:pt x="4163" y="1664"/>
                      <a:pt x="3835" y="1500"/>
                    </a:cubicBezTo>
                    <a:lnTo>
                      <a:pt x="1096" y="76"/>
                    </a:lnTo>
                    <a:cubicBezTo>
                      <a:pt x="995" y="25"/>
                      <a:pt x="882" y="0"/>
                      <a:pt x="771" y="0"/>
                    </a:cubicBezTo>
                    <a:close/>
                  </a:path>
                </a:pathLst>
              </a:custGeom>
              <a:solidFill>
                <a:srgbClr val="FFFFFF"/>
              </a:solidFill>
              <a:ln>
                <a:noFill/>
              </a:ln>
            </p:spPr>
            <p:txBody>
              <a:bodyPr spcFirstLastPara="1" wrap="square" lIns="134947" tIns="134947" rIns="134947" bIns="134947" anchor="ctr" anchorCtr="0">
                <a:noAutofit/>
              </a:bodyPr>
              <a:lstStyle/>
              <a:p>
                <a:endParaRPr sz="2657" dirty="0"/>
              </a:p>
            </p:txBody>
          </p:sp>
          <p:sp>
            <p:nvSpPr>
              <p:cNvPr id="1686" name="Google Shape;1686;p41"/>
              <p:cNvSpPr/>
              <p:nvPr/>
            </p:nvSpPr>
            <p:spPr>
              <a:xfrm>
                <a:off x="-1307576" y="3161460"/>
                <a:ext cx="1349678" cy="1176067"/>
              </a:xfrm>
              <a:custGeom>
                <a:avLst/>
                <a:gdLst/>
                <a:ahLst/>
                <a:cxnLst/>
                <a:rect l="l" t="t" r="r" b="b"/>
                <a:pathLst>
                  <a:path w="71421" h="62234" extrusionOk="0">
                    <a:moveTo>
                      <a:pt x="1479" y="1823"/>
                    </a:moveTo>
                    <a:lnTo>
                      <a:pt x="70106" y="38738"/>
                    </a:lnTo>
                    <a:lnTo>
                      <a:pt x="69887" y="60427"/>
                    </a:lnTo>
                    <a:lnTo>
                      <a:pt x="1315" y="23512"/>
                    </a:lnTo>
                    <a:lnTo>
                      <a:pt x="1479" y="1823"/>
                    </a:lnTo>
                    <a:close/>
                    <a:moveTo>
                      <a:pt x="857" y="1"/>
                    </a:moveTo>
                    <a:cubicBezTo>
                      <a:pt x="501" y="1"/>
                      <a:pt x="165" y="286"/>
                      <a:pt x="165" y="673"/>
                    </a:cubicBezTo>
                    <a:lnTo>
                      <a:pt x="0" y="23895"/>
                    </a:lnTo>
                    <a:cubicBezTo>
                      <a:pt x="0" y="24169"/>
                      <a:pt x="110" y="24388"/>
                      <a:pt x="329" y="24497"/>
                    </a:cubicBezTo>
                    <a:lnTo>
                      <a:pt x="70270" y="62179"/>
                    </a:lnTo>
                    <a:cubicBezTo>
                      <a:pt x="70325" y="62234"/>
                      <a:pt x="70434" y="62234"/>
                      <a:pt x="70599" y="62234"/>
                    </a:cubicBezTo>
                    <a:cubicBezTo>
                      <a:pt x="70708" y="62234"/>
                      <a:pt x="70818" y="62179"/>
                      <a:pt x="70927" y="62124"/>
                    </a:cubicBezTo>
                    <a:cubicBezTo>
                      <a:pt x="71092" y="62015"/>
                      <a:pt x="71256" y="61796"/>
                      <a:pt x="71256" y="61577"/>
                    </a:cubicBezTo>
                    <a:lnTo>
                      <a:pt x="71420" y="38354"/>
                    </a:lnTo>
                    <a:cubicBezTo>
                      <a:pt x="71420" y="38080"/>
                      <a:pt x="71311" y="37861"/>
                      <a:pt x="71092" y="37752"/>
                    </a:cubicBezTo>
                    <a:lnTo>
                      <a:pt x="1150" y="70"/>
                    </a:lnTo>
                    <a:cubicBezTo>
                      <a:pt x="1056" y="23"/>
                      <a:pt x="956" y="1"/>
                      <a:pt x="857" y="1"/>
                    </a:cubicBezTo>
                    <a:close/>
                  </a:path>
                </a:pathLst>
              </a:custGeom>
              <a:solidFill>
                <a:srgbClr val="434343"/>
              </a:solidFill>
              <a:ln>
                <a:noFill/>
              </a:ln>
            </p:spPr>
            <p:txBody>
              <a:bodyPr spcFirstLastPara="1" wrap="square" lIns="134947" tIns="134947" rIns="134947" bIns="134947" anchor="ctr" anchorCtr="0">
                <a:noAutofit/>
              </a:bodyPr>
              <a:lstStyle/>
              <a:p>
                <a:endParaRPr sz="2657" dirty="0"/>
              </a:p>
            </p:txBody>
          </p:sp>
        </p:grpSp>
      </p:grpSp>
      <p:grpSp>
        <p:nvGrpSpPr>
          <p:cNvPr id="6" name="Google Shape;1687;p41"/>
          <p:cNvGrpSpPr/>
          <p:nvPr/>
        </p:nvGrpSpPr>
        <p:grpSpPr>
          <a:xfrm>
            <a:off x="4246551" y="3452063"/>
            <a:ext cx="3673575" cy="224358"/>
            <a:chOff x="3102150" y="1530450"/>
            <a:chExt cx="1866602" cy="114000"/>
          </a:xfrm>
        </p:grpSpPr>
        <p:sp>
          <p:nvSpPr>
            <p:cNvPr id="1688" name="Google Shape;1688;p41"/>
            <p:cNvSpPr/>
            <p:nvPr/>
          </p:nvSpPr>
          <p:spPr>
            <a:xfrm>
              <a:off x="3102150" y="1530450"/>
              <a:ext cx="114000" cy="114000"/>
            </a:xfrm>
            <a:prstGeom prst="ellipse">
              <a:avLst/>
            </a:prstGeom>
            <a:solidFill>
              <a:schemeClr val="dk2"/>
            </a:solidFill>
            <a:ln>
              <a:noFill/>
            </a:ln>
          </p:spPr>
          <p:txBody>
            <a:bodyPr spcFirstLastPara="1" wrap="square" lIns="134947" tIns="134947" rIns="134947" bIns="134947" anchor="ctr" anchorCtr="0">
              <a:noAutofit/>
            </a:bodyPr>
            <a:lstStyle/>
            <a:p>
              <a:endParaRPr sz="2657" dirty="0"/>
            </a:p>
          </p:txBody>
        </p:sp>
        <p:cxnSp>
          <p:nvCxnSpPr>
            <p:cNvPr id="1689" name="Google Shape;1689;p41"/>
            <p:cNvCxnSpPr>
              <a:stCxn id="1688" idx="6"/>
              <a:endCxn id="1690" idx="1"/>
            </p:cNvCxnSpPr>
            <p:nvPr/>
          </p:nvCxnSpPr>
          <p:spPr>
            <a:xfrm>
              <a:off x="3216152" y="1587450"/>
              <a:ext cx="1752600" cy="44714"/>
            </a:xfrm>
            <a:prstGeom prst="bentConnector3">
              <a:avLst>
                <a:gd name="adj1" fmla="val 50000"/>
              </a:avLst>
            </a:prstGeom>
            <a:noFill/>
            <a:ln w="9525" cap="flat" cmpd="sng">
              <a:solidFill>
                <a:srgbClr val="000000"/>
              </a:solidFill>
              <a:prstDash val="dash"/>
              <a:round/>
              <a:headEnd type="none" w="med" len="med"/>
              <a:tailEnd type="none" w="med" len="med"/>
            </a:ln>
          </p:spPr>
        </p:cxnSp>
      </p:grpSp>
      <p:grpSp>
        <p:nvGrpSpPr>
          <p:cNvPr id="7" name="Google Shape;1691;p41"/>
          <p:cNvGrpSpPr/>
          <p:nvPr/>
        </p:nvGrpSpPr>
        <p:grpSpPr>
          <a:xfrm>
            <a:off x="4125689" y="5111051"/>
            <a:ext cx="3794441" cy="245768"/>
            <a:chOff x="3102150" y="2404121"/>
            <a:chExt cx="1928015" cy="124879"/>
          </a:xfrm>
        </p:grpSpPr>
        <p:sp>
          <p:nvSpPr>
            <p:cNvPr id="1692" name="Google Shape;1692;p41"/>
            <p:cNvSpPr/>
            <p:nvPr/>
          </p:nvSpPr>
          <p:spPr>
            <a:xfrm>
              <a:off x="3102150" y="2415000"/>
              <a:ext cx="114000" cy="114000"/>
            </a:xfrm>
            <a:prstGeom prst="ellipse">
              <a:avLst/>
            </a:prstGeom>
            <a:solidFill>
              <a:schemeClr val="lt2"/>
            </a:solidFill>
            <a:ln>
              <a:noFill/>
            </a:ln>
          </p:spPr>
          <p:txBody>
            <a:bodyPr spcFirstLastPara="1" wrap="square" lIns="134947" tIns="134947" rIns="134947" bIns="134947" anchor="ctr" anchorCtr="0">
              <a:noAutofit/>
            </a:bodyPr>
            <a:lstStyle/>
            <a:p>
              <a:endParaRPr sz="2657" dirty="0"/>
            </a:p>
          </p:txBody>
        </p:sp>
        <p:cxnSp>
          <p:nvCxnSpPr>
            <p:cNvPr id="1693" name="Google Shape;1693;p41"/>
            <p:cNvCxnSpPr>
              <a:stCxn id="1692" idx="6"/>
              <a:endCxn id="1694" idx="1"/>
            </p:cNvCxnSpPr>
            <p:nvPr/>
          </p:nvCxnSpPr>
          <p:spPr>
            <a:xfrm flipV="1">
              <a:off x="3216150" y="2404121"/>
              <a:ext cx="1814015" cy="67879"/>
            </a:xfrm>
            <a:prstGeom prst="bentConnector3">
              <a:avLst>
                <a:gd name="adj1" fmla="val 50000"/>
              </a:avLst>
            </a:prstGeom>
            <a:noFill/>
            <a:ln w="9525" cap="flat" cmpd="sng">
              <a:solidFill>
                <a:srgbClr val="000000"/>
              </a:solidFill>
              <a:prstDash val="dash"/>
              <a:round/>
              <a:headEnd type="none" w="med" len="med"/>
              <a:tailEnd type="none" w="med" len="med"/>
            </a:ln>
          </p:spPr>
        </p:cxnSp>
      </p:grpSp>
      <p:grpSp>
        <p:nvGrpSpPr>
          <p:cNvPr id="8" name="Google Shape;1695;p41"/>
          <p:cNvGrpSpPr/>
          <p:nvPr/>
        </p:nvGrpSpPr>
        <p:grpSpPr>
          <a:xfrm>
            <a:off x="5560257" y="6670137"/>
            <a:ext cx="3363833" cy="306206"/>
            <a:chOff x="4670414" y="3257721"/>
            <a:chExt cx="1709216" cy="155588"/>
          </a:xfrm>
        </p:grpSpPr>
        <p:sp>
          <p:nvSpPr>
            <p:cNvPr id="1696" name="Google Shape;1696;p41"/>
            <p:cNvSpPr/>
            <p:nvPr/>
          </p:nvSpPr>
          <p:spPr>
            <a:xfrm>
              <a:off x="4670414" y="3299309"/>
              <a:ext cx="114000" cy="114000"/>
            </a:xfrm>
            <a:prstGeom prst="ellipse">
              <a:avLst/>
            </a:prstGeom>
            <a:solidFill>
              <a:schemeClr val="accent2"/>
            </a:solidFill>
            <a:ln>
              <a:noFill/>
            </a:ln>
          </p:spPr>
          <p:txBody>
            <a:bodyPr spcFirstLastPara="1" wrap="square" lIns="134947" tIns="134947" rIns="134947" bIns="134947" anchor="ctr" anchorCtr="0">
              <a:noAutofit/>
            </a:bodyPr>
            <a:lstStyle/>
            <a:p>
              <a:endParaRPr sz="2657" dirty="0"/>
            </a:p>
          </p:txBody>
        </p:sp>
        <p:cxnSp>
          <p:nvCxnSpPr>
            <p:cNvPr id="1697" name="Google Shape;1697;p41"/>
            <p:cNvCxnSpPr>
              <a:stCxn id="1696" idx="6"/>
              <a:endCxn id="1698" idx="1"/>
            </p:cNvCxnSpPr>
            <p:nvPr/>
          </p:nvCxnSpPr>
          <p:spPr>
            <a:xfrm flipV="1">
              <a:off x="4784414" y="3257721"/>
              <a:ext cx="1595216" cy="98588"/>
            </a:xfrm>
            <a:prstGeom prst="bentConnector3">
              <a:avLst>
                <a:gd name="adj1" fmla="val 50000"/>
              </a:avLst>
            </a:prstGeom>
            <a:noFill/>
            <a:ln w="9525" cap="flat" cmpd="sng">
              <a:solidFill>
                <a:srgbClr val="000000"/>
              </a:solidFill>
              <a:prstDash val="dash"/>
              <a:round/>
              <a:headEnd type="none" w="med" len="med"/>
              <a:tailEnd type="none" w="med" len="med"/>
            </a:ln>
          </p:spPr>
        </p:cxnSp>
      </p:grpSp>
      <p:grpSp>
        <p:nvGrpSpPr>
          <p:cNvPr id="9" name="Google Shape;1699;p41"/>
          <p:cNvGrpSpPr/>
          <p:nvPr/>
        </p:nvGrpSpPr>
        <p:grpSpPr>
          <a:xfrm>
            <a:off x="5358809" y="8331660"/>
            <a:ext cx="2323880" cy="301113"/>
            <a:chOff x="4670414" y="4183859"/>
            <a:chExt cx="1180800" cy="153000"/>
          </a:xfrm>
        </p:grpSpPr>
        <p:sp>
          <p:nvSpPr>
            <p:cNvPr id="1700" name="Google Shape;1700;p41"/>
            <p:cNvSpPr/>
            <p:nvPr/>
          </p:nvSpPr>
          <p:spPr>
            <a:xfrm>
              <a:off x="4670414" y="4183859"/>
              <a:ext cx="114000" cy="114000"/>
            </a:xfrm>
            <a:prstGeom prst="ellipse">
              <a:avLst/>
            </a:prstGeom>
            <a:solidFill>
              <a:schemeClr val="accent1"/>
            </a:solidFill>
            <a:ln>
              <a:noFill/>
            </a:ln>
          </p:spPr>
          <p:txBody>
            <a:bodyPr spcFirstLastPara="1" wrap="square" lIns="134947" tIns="134947" rIns="134947" bIns="134947" anchor="ctr" anchorCtr="0">
              <a:noAutofit/>
            </a:bodyPr>
            <a:lstStyle/>
            <a:p>
              <a:endParaRPr sz="2657" dirty="0"/>
            </a:p>
          </p:txBody>
        </p:sp>
        <p:cxnSp>
          <p:nvCxnSpPr>
            <p:cNvPr id="1701" name="Google Shape;1701;p41"/>
            <p:cNvCxnSpPr>
              <a:stCxn id="1700" idx="6"/>
              <a:endCxn id="1702" idx="1"/>
            </p:cNvCxnSpPr>
            <p:nvPr/>
          </p:nvCxnSpPr>
          <p:spPr>
            <a:xfrm>
              <a:off x="4784414" y="4240859"/>
              <a:ext cx="1066800" cy="96000"/>
            </a:xfrm>
            <a:prstGeom prst="bentConnector3">
              <a:avLst>
                <a:gd name="adj1" fmla="val 50001"/>
              </a:avLst>
            </a:prstGeom>
            <a:noFill/>
            <a:ln w="9525" cap="flat" cmpd="sng">
              <a:solidFill>
                <a:srgbClr val="000000"/>
              </a:solidFill>
              <a:prstDash val="dash"/>
              <a:round/>
              <a:headEnd type="none" w="med" len="med"/>
              <a:tailEnd type="none" w="med" len="med"/>
            </a:ln>
          </p:spPr>
        </p:cxnSp>
      </p:grpSp>
      <p:grpSp>
        <p:nvGrpSpPr>
          <p:cNvPr id="10" name="Google Shape;1703;p41"/>
          <p:cNvGrpSpPr/>
          <p:nvPr/>
        </p:nvGrpSpPr>
        <p:grpSpPr>
          <a:xfrm>
            <a:off x="7920125" y="2767914"/>
            <a:ext cx="9142401" cy="1391202"/>
            <a:chOff x="4024340" y="1234001"/>
            <a:chExt cx="4645398" cy="706891"/>
          </a:xfrm>
        </p:grpSpPr>
        <p:sp>
          <p:nvSpPr>
            <p:cNvPr id="1704" name="Google Shape;1704;p41"/>
            <p:cNvSpPr txBox="1"/>
            <p:nvPr/>
          </p:nvSpPr>
          <p:spPr>
            <a:xfrm>
              <a:off x="4024341" y="1234001"/>
              <a:ext cx="2476800" cy="353100"/>
            </a:xfrm>
            <a:prstGeom prst="rect">
              <a:avLst/>
            </a:prstGeom>
            <a:noFill/>
            <a:ln>
              <a:noFill/>
            </a:ln>
          </p:spPr>
          <p:txBody>
            <a:bodyPr spcFirstLastPara="1" wrap="square" lIns="134947" tIns="134947" rIns="134947" bIns="134947" anchor="b" anchorCtr="0">
              <a:noAutofit/>
            </a:bodyPr>
            <a:lstStyle/>
            <a:p>
              <a:pPr algn="r"/>
              <a:endParaRPr sz="3985" dirty="0">
                <a:solidFill>
                  <a:schemeClr val="dk2"/>
                </a:solidFill>
                <a:latin typeface="Fira Sans Extra Condensed Medium"/>
                <a:ea typeface="Fira Sans Extra Condensed Medium"/>
                <a:cs typeface="Fira Sans Extra Condensed Medium"/>
                <a:sym typeface="Fira Sans Extra Condensed Medium"/>
              </a:endParaRPr>
            </a:p>
          </p:txBody>
        </p:sp>
        <p:sp>
          <p:nvSpPr>
            <p:cNvPr id="1690" name="Google Shape;1690;p41"/>
            <p:cNvSpPr txBox="1"/>
            <p:nvPr/>
          </p:nvSpPr>
          <p:spPr>
            <a:xfrm>
              <a:off x="4024340" y="1425792"/>
              <a:ext cx="4645398" cy="515100"/>
            </a:xfrm>
            <a:prstGeom prst="rect">
              <a:avLst/>
            </a:prstGeom>
            <a:noFill/>
            <a:ln>
              <a:noFill/>
            </a:ln>
          </p:spPr>
          <p:txBody>
            <a:bodyPr spcFirstLastPara="1" wrap="square" lIns="134947" tIns="134947" rIns="134947" bIns="134947" anchor="t" anchorCtr="0">
              <a:noAutofit/>
            </a:bodyPr>
            <a:lstStyle/>
            <a:p>
              <a:pPr algn="ctr"/>
              <a:r>
                <a:rPr lang="uz-Latn-UZ" sz="3542" b="1" dirty="0">
                  <a:solidFill>
                    <a:srgbClr val="002060"/>
                  </a:solidFill>
                </a:rPr>
                <a:t>1</a:t>
              </a:r>
              <a:r>
                <a:rPr lang="uz-Latn-UZ" sz="3542" b="1" dirty="0">
                  <a:solidFill>
                    <a:srgbClr val="002060"/>
                  </a:solidFill>
                  <a:latin typeface="Arial" panose="020B0604020202020204" pitchFamily="34" charset="0"/>
                  <a:cs typeface="Arial" panose="020B0604020202020204" pitchFamily="34" charset="0"/>
                </a:rPr>
                <a:t>. Bosqich matnni dastlabki o‘qishdan boshlanadi.</a:t>
              </a:r>
              <a:endParaRPr lang="ru-RU" sz="3542" b="1" dirty="0">
                <a:solidFill>
                  <a:srgbClr val="002060"/>
                </a:solidFill>
                <a:latin typeface="Arial" panose="020B0604020202020204" pitchFamily="34" charset="0"/>
                <a:cs typeface="Arial" panose="020B0604020202020204" pitchFamily="34" charset="0"/>
              </a:endParaRPr>
            </a:p>
          </p:txBody>
        </p:sp>
      </p:grpSp>
      <p:sp>
        <p:nvSpPr>
          <p:cNvPr id="1694" name="Google Shape;1694;p41"/>
          <p:cNvSpPr txBox="1"/>
          <p:nvPr/>
        </p:nvSpPr>
        <p:spPr>
          <a:xfrm>
            <a:off x="7920128" y="4604188"/>
            <a:ext cx="9605729" cy="1013745"/>
          </a:xfrm>
          <a:prstGeom prst="rect">
            <a:avLst/>
          </a:prstGeom>
          <a:noFill/>
          <a:ln>
            <a:noFill/>
          </a:ln>
        </p:spPr>
        <p:txBody>
          <a:bodyPr spcFirstLastPara="1" wrap="square" lIns="134947" tIns="134947" rIns="134947" bIns="134947" anchor="t" anchorCtr="0">
            <a:noAutofit/>
          </a:bodyPr>
          <a:lstStyle/>
          <a:p>
            <a:pPr lvl="0" algn="ctr"/>
            <a:r>
              <a:rPr lang="en-US" sz="3542" b="1" dirty="0">
                <a:solidFill>
                  <a:srgbClr val="002060"/>
                </a:solidFill>
                <a:latin typeface="Arial" panose="020B0604020202020204" pitchFamily="34" charset="0"/>
                <a:cs typeface="Arial" panose="020B0604020202020204" pitchFamily="34" charset="0"/>
              </a:rPr>
              <a:t>2. </a:t>
            </a:r>
            <a:r>
              <a:rPr lang="uz-Latn-UZ" sz="3542" b="1" dirty="0">
                <a:solidFill>
                  <a:srgbClr val="002060"/>
                </a:solidFill>
                <a:latin typeface="Arial" panose="020B0604020202020204" pitchFamily="34" charset="0"/>
                <a:cs typeface="Arial" panose="020B0604020202020204" pitchFamily="34" charset="0"/>
              </a:rPr>
              <a:t>Matnni qayta o‘qishga alohida ahamiyat qaratiladi.</a:t>
            </a:r>
            <a:endParaRPr lang="ru-RU" sz="3542" b="1" dirty="0">
              <a:solidFill>
                <a:srgbClr val="002060"/>
              </a:solidFill>
              <a:latin typeface="Arial" panose="020B0604020202020204" pitchFamily="34" charset="0"/>
              <a:cs typeface="Arial" panose="020B0604020202020204" pitchFamily="34" charset="0"/>
            </a:endParaRPr>
          </a:p>
        </p:txBody>
      </p:sp>
      <p:sp>
        <p:nvSpPr>
          <p:cNvPr id="1698" name="Google Shape;1698;p41"/>
          <p:cNvSpPr txBox="1"/>
          <p:nvPr/>
        </p:nvSpPr>
        <p:spPr>
          <a:xfrm>
            <a:off x="8924087" y="6163254"/>
            <a:ext cx="8742785" cy="1013745"/>
          </a:xfrm>
          <a:prstGeom prst="rect">
            <a:avLst/>
          </a:prstGeom>
          <a:noFill/>
          <a:ln>
            <a:noFill/>
          </a:ln>
        </p:spPr>
        <p:txBody>
          <a:bodyPr spcFirstLastPara="1" wrap="square" lIns="134947" tIns="134947" rIns="134947" bIns="134947" anchor="t" anchorCtr="0">
            <a:noAutofit/>
          </a:bodyPr>
          <a:lstStyle/>
          <a:p>
            <a:pPr algn="ctr"/>
            <a:r>
              <a:rPr lang="uz-Latn-UZ" sz="3542" b="1" dirty="0">
                <a:solidFill>
                  <a:srgbClr val="002060"/>
                </a:solidFill>
                <a:latin typeface="Arial" panose="020B0604020202020204" pitchFamily="34" charset="0"/>
                <a:cs typeface="Arial" panose="020B0604020202020204" pitchFamily="34" charset="0"/>
              </a:rPr>
              <a:t>3. Umumiy mazmun bo‘yicha suhbat, o‘qilganlarni umumlashtirish, matnga umumlashtiruvchi savollar berish.</a:t>
            </a:r>
            <a:endParaRPr lang="ru-RU" sz="3542" b="1" dirty="0">
              <a:solidFill>
                <a:srgbClr val="002060"/>
              </a:solidFill>
              <a:latin typeface="Arial" panose="020B0604020202020204" pitchFamily="34" charset="0"/>
              <a:cs typeface="Arial" panose="020B0604020202020204" pitchFamily="34" charset="0"/>
            </a:endParaRPr>
          </a:p>
        </p:txBody>
      </p:sp>
      <p:sp>
        <p:nvSpPr>
          <p:cNvPr id="1702" name="Google Shape;1702;p41"/>
          <p:cNvSpPr txBox="1"/>
          <p:nvPr/>
        </p:nvSpPr>
        <p:spPr>
          <a:xfrm>
            <a:off x="11006578" y="8367424"/>
            <a:ext cx="4874480" cy="1013745"/>
          </a:xfrm>
          <a:prstGeom prst="rect">
            <a:avLst/>
          </a:prstGeom>
          <a:noFill/>
          <a:ln>
            <a:noFill/>
          </a:ln>
        </p:spPr>
        <p:txBody>
          <a:bodyPr spcFirstLastPara="1" wrap="square" lIns="134947" tIns="134947" rIns="134947" bIns="134947" anchor="t" anchorCtr="0">
            <a:noAutofit/>
          </a:bodyPr>
          <a:lstStyle/>
          <a:p>
            <a:pPr algn="r"/>
            <a:r>
              <a:rPr lang="en-US" sz="3542" b="1" dirty="0">
                <a:solidFill>
                  <a:srgbClr val="002060"/>
                </a:solidFill>
                <a:latin typeface="Arial" panose="020B0604020202020204" pitchFamily="34" charset="0"/>
                <a:cs typeface="Arial" panose="020B0604020202020204" pitchFamily="34" charset="0"/>
              </a:rPr>
              <a:t>4. </a:t>
            </a:r>
            <a:r>
              <a:rPr lang="uz-Latn-UZ" sz="3542" b="1" dirty="0">
                <a:solidFill>
                  <a:srgbClr val="002060"/>
                </a:solidFill>
                <a:latin typeface="Arial" panose="020B0604020202020204" pitchFamily="34" charset="0"/>
                <a:cs typeface="Arial" panose="020B0604020202020204" pitchFamily="34" charset="0"/>
              </a:rPr>
              <a:t>Ifodali o‘qish. </a:t>
            </a:r>
            <a:endParaRPr sz="3542" b="1" dirty="0">
              <a:solidFill>
                <a:srgbClr val="002060"/>
              </a:solidFill>
              <a:latin typeface="Arial" panose="020B0604020202020204" pitchFamily="34" charset="0"/>
              <a:ea typeface="Roboto"/>
              <a:cs typeface="Arial" panose="020B0604020202020204" pitchFamily="34" charset="0"/>
              <a:sym typeface="Roboto"/>
            </a:endParaRPr>
          </a:p>
        </p:txBody>
      </p:sp>
      <p:sp>
        <p:nvSpPr>
          <p:cNvPr id="48129" name="Rectangle 1"/>
          <p:cNvSpPr>
            <a:spLocks noChangeArrowheads="1"/>
          </p:cNvSpPr>
          <p:nvPr/>
        </p:nvSpPr>
        <p:spPr bwMode="auto">
          <a:xfrm>
            <a:off x="1389982" y="1715385"/>
            <a:ext cx="14168413" cy="1226458"/>
          </a:xfrm>
          <a:prstGeom prst="rect">
            <a:avLst/>
          </a:prstGeom>
          <a:noFill/>
          <a:ln w="9525">
            <a:noFill/>
            <a:miter lim="800000"/>
            <a:headEnd/>
            <a:tailEnd/>
          </a:ln>
          <a:effectLst/>
        </p:spPr>
        <p:txBody>
          <a:bodyPr vert="horz" wrap="square" lIns="134969" tIns="67485" rIns="134969" bIns="67485" numCol="1" anchor="ctr" anchorCtr="0" compatLnSpc="1">
            <a:prstTxWarp prst="textNoShape">
              <a:avLst/>
            </a:prstTxWarp>
            <a:spAutoFit/>
          </a:bodyPr>
          <a:lstStyle/>
          <a:p>
            <a:pPr algn="ctr" fontAlgn="base">
              <a:spcBef>
                <a:spcPct val="0"/>
              </a:spcBef>
              <a:spcAft>
                <a:spcPct val="0"/>
              </a:spcAft>
              <a:tabLst>
                <a:tab pos="796671" algn="l"/>
              </a:tabLst>
            </a:pPr>
            <a:r>
              <a:rPr lang="en-US" sz="3542" b="1" dirty="0">
                <a:solidFill>
                  <a:srgbClr val="002060"/>
                </a:solidFill>
                <a:latin typeface="Arial" panose="020B0604020202020204" pitchFamily="34" charset="0"/>
                <a:ea typeface="Calibri" pitchFamily="34" charset="0"/>
                <a:cs typeface="Arial" panose="020B0604020202020204" pitchFamily="34" charset="0"/>
              </a:rPr>
              <a:t>II </a:t>
            </a:r>
            <a:r>
              <a:rPr lang="en-US" sz="3542" b="1" dirty="0" err="1">
                <a:solidFill>
                  <a:srgbClr val="002060"/>
                </a:solidFill>
                <a:latin typeface="Arial" panose="020B0604020202020204" pitchFamily="34" charset="0"/>
                <a:ea typeface="Calibri" pitchFamily="34" charset="0"/>
                <a:cs typeface="Arial" panose="020B0604020202020204" pitchFamily="34" charset="0"/>
              </a:rPr>
              <a:t>bosqich</a:t>
            </a:r>
            <a:r>
              <a:rPr lang="en-US" sz="3542" b="1" dirty="0">
                <a:solidFill>
                  <a:srgbClr val="002060"/>
                </a:solidFill>
                <a:latin typeface="Arial" panose="020B0604020202020204" pitchFamily="34" charset="0"/>
                <a:ea typeface="Calibri" pitchFamily="34" charset="0"/>
                <a:cs typeface="Arial" panose="020B0604020202020204" pitchFamily="34" charset="0"/>
              </a:rPr>
              <a:t>. </a:t>
            </a:r>
            <a:r>
              <a:rPr lang="ru-RU" sz="3542" b="1" dirty="0">
                <a:solidFill>
                  <a:srgbClr val="002060"/>
                </a:solidFill>
                <a:latin typeface="Arial" panose="020B0604020202020204" pitchFamily="34" charset="0"/>
                <a:ea typeface="Calibri" pitchFamily="34" charset="0"/>
                <a:cs typeface="Arial" panose="020B0604020202020204" pitchFamily="34" charset="0"/>
              </a:rPr>
              <a:t>O</a:t>
            </a:r>
            <a:r>
              <a:rPr lang="uz-Latn-UZ" sz="3542" b="1" dirty="0">
                <a:solidFill>
                  <a:srgbClr val="002060"/>
                </a:solidFill>
                <a:latin typeface="Arial" panose="020B0604020202020204" pitchFamily="34" charset="0"/>
                <a:cs typeface="Arial" panose="020B0604020202020204" pitchFamily="34" charset="0"/>
              </a:rPr>
              <a:t>‘</a:t>
            </a:r>
            <a:r>
              <a:rPr lang="ru-RU" sz="3542" b="1" dirty="0" err="1">
                <a:solidFill>
                  <a:srgbClr val="002060"/>
                </a:solidFill>
                <a:latin typeface="Arial" panose="020B0604020202020204" pitchFamily="34" charset="0"/>
                <a:ea typeface="Calibri" pitchFamily="34" charset="0"/>
                <a:cs typeface="Arial" panose="020B0604020202020204" pitchFamily="34" charset="0"/>
              </a:rPr>
              <a:t>qish</a:t>
            </a:r>
            <a:r>
              <a:rPr lang="ru-RU" sz="3542" b="1" dirty="0">
                <a:solidFill>
                  <a:srgbClr val="002060"/>
                </a:solidFill>
                <a:latin typeface="Arial" panose="020B0604020202020204" pitchFamily="34" charset="0"/>
                <a:ea typeface="Calibri" pitchFamily="34" charset="0"/>
                <a:cs typeface="Arial" panose="020B0604020202020204" pitchFamily="34" charset="0"/>
              </a:rPr>
              <a:t> </a:t>
            </a:r>
            <a:r>
              <a:rPr lang="ru-RU" sz="3542" b="1" dirty="0" err="1">
                <a:solidFill>
                  <a:srgbClr val="002060"/>
                </a:solidFill>
                <a:latin typeface="Arial" panose="020B0604020202020204" pitchFamily="34" charset="0"/>
                <a:ea typeface="Calibri" pitchFamily="34" charset="0"/>
                <a:cs typeface="Arial" panose="020B0604020202020204" pitchFamily="34" charset="0"/>
              </a:rPr>
              <a:t>jarayonida</a:t>
            </a:r>
            <a:r>
              <a:rPr lang="ru-RU" sz="3542" b="1" dirty="0">
                <a:solidFill>
                  <a:srgbClr val="002060"/>
                </a:solidFill>
                <a:latin typeface="Arial" panose="020B0604020202020204" pitchFamily="34" charset="0"/>
                <a:ea typeface="Calibri" pitchFamily="34" charset="0"/>
                <a:cs typeface="Arial" panose="020B0604020202020204" pitchFamily="34" charset="0"/>
              </a:rPr>
              <a:t> </a:t>
            </a:r>
            <a:r>
              <a:rPr lang="ru-RU" sz="3542" b="1" dirty="0" err="1">
                <a:solidFill>
                  <a:srgbClr val="002060"/>
                </a:solidFill>
                <a:latin typeface="Arial" panose="020B0604020202020204" pitchFamily="34" charset="0"/>
                <a:ea typeface="Calibri" pitchFamily="34" charset="0"/>
                <a:cs typeface="Arial" panose="020B0604020202020204" pitchFamily="34" charset="0"/>
              </a:rPr>
              <a:t>matn</a:t>
            </a:r>
            <a:r>
              <a:rPr lang="ru-RU" sz="3542" b="1" dirty="0">
                <a:solidFill>
                  <a:srgbClr val="002060"/>
                </a:solidFill>
                <a:latin typeface="Arial" panose="020B0604020202020204" pitchFamily="34" charset="0"/>
                <a:ea typeface="Calibri" pitchFamily="34" charset="0"/>
                <a:cs typeface="Arial" panose="020B0604020202020204" pitchFamily="34" charset="0"/>
              </a:rPr>
              <a:t> </a:t>
            </a:r>
            <a:r>
              <a:rPr lang="ru-RU" sz="3542" b="1" dirty="0" err="1">
                <a:solidFill>
                  <a:srgbClr val="002060"/>
                </a:solidFill>
                <a:latin typeface="Arial" panose="020B0604020202020204" pitchFamily="34" charset="0"/>
                <a:ea typeface="Calibri" pitchFamily="34" charset="0"/>
                <a:cs typeface="Arial" panose="020B0604020202020204" pitchFamily="34" charset="0"/>
              </a:rPr>
              <a:t>bilan</a:t>
            </a:r>
            <a:r>
              <a:rPr lang="ru-RU" sz="3542" b="1" dirty="0">
                <a:solidFill>
                  <a:srgbClr val="002060"/>
                </a:solidFill>
                <a:latin typeface="Arial" panose="020B0604020202020204" pitchFamily="34" charset="0"/>
                <a:ea typeface="Calibri" pitchFamily="34" charset="0"/>
                <a:cs typeface="Arial" panose="020B0604020202020204" pitchFamily="34" charset="0"/>
              </a:rPr>
              <a:t> </a:t>
            </a:r>
            <a:r>
              <a:rPr lang="ru-RU" sz="3542" b="1" dirty="0" err="1">
                <a:solidFill>
                  <a:srgbClr val="002060"/>
                </a:solidFill>
                <a:latin typeface="Arial" panose="020B0604020202020204" pitchFamily="34" charset="0"/>
                <a:ea typeface="Calibri" pitchFamily="34" charset="0"/>
                <a:cs typeface="Arial" panose="020B0604020202020204" pitchFamily="34" charset="0"/>
              </a:rPr>
              <a:t>ishlash</a:t>
            </a:r>
            <a:r>
              <a:rPr lang="ru-RU" sz="3542" b="1" dirty="0">
                <a:solidFill>
                  <a:srgbClr val="002060"/>
                </a:solidFill>
                <a:latin typeface="Arial" panose="020B0604020202020204" pitchFamily="34" charset="0"/>
                <a:ea typeface="Calibri" pitchFamily="34" charset="0"/>
                <a:cs typeface="Arial" panose="020B0604020202020204" pitchFamily="34" charset="0"/>
              </a:rPr>
              <a:t>.</a:t>
            </a:r>
            <a:endParaRPr lang="ru-RU" sz="3542" b="1" dirty="0">
              <a:solidFill>
                <a:srgbClr val="002060"/>
              </a:solidFill>
              <a:latin typeface="Arial" panose="020B0604020202020204" pitchFamily="34" charset="0"/>
              <a:cs typeface="Arial" panose="020B0604020202020204" pitchFamily="34" charset="0"/>
            </a:endParaRPr>
          </a:p>
          <a:p>
            <a:pPr algn="ctr" defTabSz="1349654" eaLnBrk="0" fontAlgn="base" hangingPunct="0">
              <a:spcBef>
                <a:spcPct val="0"/>
              </a:spcBef>
              <a:spcAft>
                <a:spcPct val="0"/>
              </a:spcAft>
              <a:tabLst>
                <a:tab pos="796671" algn="l"/>
              </a:tabLst>
            </a:pPr>
            <a:r>
              <a:rPr lang="ru-RU" sz="3542" b="1" dirty="0" err="1">
                <a:solidFill>
                  <a:srgbClr val="002060"/>
                </a:solidFill>
                <a:latin typeface="Arial" panose="020B0604020202020204" pitchFamily="34" charset="0"/>
                <a:ea typeface="Calibri" pitchFamily="34" charset="0"/>
                <a:cs typeface="Arial" panose="020B0604020202020204" pitchFamily="34" charset="0"/>
              </a:rPr>
              <a:t>Maqsad</a:t>
            </a:r>
            <a:r>
              <a:rPr lang="ru-RU" sz="3542" b="1" dirty="0">
                <a:solidFill>
                  <a:srgbClr val="002060"/>
                </a:solidFill>
                <a:latin typeface="Arial" panose="020B0604020202020204" pitchFamily="34" charset="0"/>
                <a:ea typeface="Calibri" pitchFamily="34" charset="0"/>
                <a:cs typeface="Arial" panose="020B0604020202020204" pitchFamily="34" charset="0"/>
              </a:rPr>
              <a:t> - </a:t>
            </a:r>
            <a:r>
              <a:rPr lang="ru-RU" sz="3542" b="1" dirty="0" err="1">
                <a:solidFill>
                  <a:srgbClr val="002060"/>
                </a:solidFill>
                <a:latin typeface="Arial" panose="020B0604020202020204" pitchFamily="34" charset="0"/>
                <a:ea typeface="Calibri" pitchFamily="34" charset="0"/>
                <a:cs typeface="Arial" panose="020B0604020202020204" pitchFamily="34" charset="0"/>
              </a:rPr>
              <a:t>matnni</a:t>
            </a:r>
            <a:r>
              <a:rPr lang="ru-RU" sz="3542" b="1" dirty="0">
                <a:solidFill>
                  <a:srgbClr val="002060"/>
                </a:solidFill>
                <a:latin typeface="Arial" panose="020B0604020202020204" pitchFamily="34" charset="0"/>
                <a:ea typeface="Calibri" pitchFamily="34" charset="0"/>
                <a:cs typeface="Arial" panose="020B0604020202020204" pitchFamily="34" charset="0"/>
              </a:rPr>
              <a:t> </a:t>
            </a:r>
            <a:r>
              <a:rPr lang="ru-RU" sz="3542" b="1" dirty="0" err="1">
                <a:solidFill>
                  <a:srgbClr val="002060"/>
                </a:solidFill>
                <a:latin typeface="Arial" panose="020B0604020202020204" pitchFamily="34" charset="0"/>
                <a:ea typeface="Calibri" pitchFamily="34" charset="0"/>
                <a:cs typeface="Arial" panose="020B0604020202020204" pitchFamily="34" charset="0"/>
              </a:rPr>
              <a:t>mundarijasi</a:t>
            </a:r>
            <a:r>
              <a:rPr lang="ru-RU" sz="3542" b="1" dirty="0">
                <a:solidFill>
                  <a:srgbClr val="002060"/>
                </a:solidFill>
                <a:latin typeface="Arial" panose="020B0604020202020204" pitchFamily="34" charset="0"/>
                <a:ea typeface="Calibri" pitchFamily="34" charset="0"/>
                <a:cs typeface="Arial" panose="020B0604020202020204" pitchFamily="34" charset="0"/>
              </a:rPr>
              <a:t> </a:t>
            </a:r>
            <a:r>
              <a:rPr lang="ru-RU" sz="3542" b="1" dirty="0" err="1">
                <a:solidFill>
                  <a:srgbClr val="002060"/>
                </a:solidFill>
                <a:latin typeface="Arial" panose="020B0604020202020204" pitchFamily="34" charset="0"/>
                <a:ea typeface="Calibri" pitchFamily="34" charset="0"/>
                <a:cs typeface="Arial" panose="020B0604020202020204" pitchFamily="34" charset="0"/>
              </a:rPr>
              <a:t>darajasida</a:t>
            </a:r>
            <a:r>
              <a:rPr lang="ru-RU" sz="3542" b="1" dirty="0">
                <a:solidFill>
                  <a:srgbClr val="002060"/>
                </a:solidFill>
                <a:latin typeface="Arial" panose="020B0604020202020204" pitchFamily="34" charset="0"/>
                <a:ea typeface="Calibri" pitchFamily="34" charset="0"/>
                <a:cs typeface="Arial" panose="020B0604020202020204" pitchFamily="34" charset="0"/>
              </a:rPr>
              <a:t> </a:t>
            </a:r>
            <a:r>
              <a:rPr lang="ru-RU" sz="3542" b="1" dirty="0" err="1">
                <a:solidFill>
                  <a:srgbClr val="002060"/>
                </a:solidFill>
                <a:latin typeface="Arial" panose="020B0604020202020204" pitchFamily="34" charset="0"/>
                <a:ea typeface="Calibri" pitchFamily="34" charset="0"/>
                <a:cs typeface="Arial" panose="020B0604020202020204" pitchFamily="34" charset="0"/>
              </a:rPr>
              <a:t>tushunish</a:t>
            </a:r>
            <a:r>
              <a:rPr lang="ru-RU" sz="3542" b="1" dirty="0">
                <a:solidFill>
                  <a:srgbClr val="002060"/>
                </a:solidFill>
                <a:latin typeface="Arial" panose="020B0604020202020204" pitchFamily="34" charset="0"/>
                <a:ea typeface="Calibri" pitchFamily="34" charset="0"/>
                <a:cs typeface="Arial" panose="020B0604020202020204" pitchFamily="34" charset="0"/>
              </a:rPr>
              <a:t>. </a:t>
            </a:r>
            <a:endParaRPr lang="ru-RU" sz="3542" b="1" dirty="0">
              <a:solidFill>
                <a:srgbClr val="002060"/>
              </a:solidFill>
              <a:latin typeface="Arial" panose="020B0604020202020204" pitchFamily="34" charset="0"/>
              <a:cs typeface="Arial" panose="020B0604020202020204" pitchFamily="34" charset="0"/>
            </a:endParaRPr>
          </a:p>
        </p:txBody>
      </p:sp>
      <p:pic>
        <p:nvPicPr>
          <p:cNvPr id="107" name="Graphic 2">
            <a:extLst>
              <a:ext uri="{FF2B5EF4-FFF2-40B4-BE49-F238E27FC236}">
                <a16:creationId xmlns:a16="http://schemas.microsoft.com/office/drawing/2014/main" id="{2DDE1050-34B8-46AB-962D-CF94FA06DE73}"/>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0" y="-85725"/>
            <a:ext cx="17995899" cy="1447801"/>
          </a:xfrm>
          <a:prstGeom prst="rect">
            <a:avLst/>
          </a:prstGeom>
        </p:spPr>
      </p:pic>
      <p:pic>
        <p:nvPicPr>
          <p:cNvPr id="108" name="Рисунок 107">
            <a:extLst>
              <a:ext uri="{FF2B5EF4-FFF2-40B4-BE49-F238E27FC236}">
                <a16:creationId xmlns:a16="http://schemas.microsoft.com/office/drawing/2014/main" id="{56312EC1-F94A-4638-A5BB-1C21014C9E1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109" name="Рисунок 108">
            <a:extLst>
              <a:ext uri="{FF2B5EF4-FFF2-40B4-BE49-F238E27FC236}">
                <a16:creationId xmlns:a16="http://schemas.microsoft.com/office/drawing/2014/main" id="{04F70B54-6F7D-4F82-AD16-91374116E2F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599"/>
        <p:cNvGrpSpPr/>
        <p:nvPr/>
      </p:nvGrpSpPr>
      <p:grpSpPr>
        <a:xfrm>
          <a:off x="0" y="0"/>
          <a:ext cx="0" cy="0"/>
          <a:chOff x="0" y="0"/>
          <a:chExt cx="0" cy="0"/>
        </a:xfrm>
      </p:grpSpPr>
      <p:sp>
        <p:nvSpPr>
          <p:cNvPr id="1601" name="Google Shape;1601;p41"/>
          <p:cNvSpPr/>
          <p:nvPr/>
        </p:nvSpPr>
        <p:spPr>
          <a:xfrm>
            <a:off x="-508953" y="6515584"/>
            <a:ext cx="8123443" cy="3943619"/>
          </a:xfrm>
          <a:custGeom>
            <a:avLst/>
            <a:gdLst/>
            <a:ahLst/>
            <a:cxnLst/>
            <a:rect l="l" t="t" r="r" b="b"/>
            <a:pathLst>
              <a:path w="218423" h="106036" extrusionOk="0">
                <a:moveTo>
                  <a:pt x="47869" y="0"/>
                </a:moveTo>
                <a:lnTo>
                  <a:pt x="0" y="18896"/>
                </a:lnTo>
                <a:lnTo>
                  <a:pt x="0" y="60521"/>
                </a:lnTo>
                <a:lnTo>
                  <a:pt x="91904" y="106035"/>
                </a:lnTo>
                <a:lnTo>
                  <a:pt x="165679" y="106035"/>
                </a:lnTo>
                <a:lnTo>
                  <a:pt x="218422" y="73392"/>
                </a:lnTo>
                <a:lnTo>
                  <a:pt x="47869" y="0"/>
                </a:lnTo>
                <a:close/>
              </a:path>
            </a:pathLst>
          </a:custGeom>
          <a:solidFill>
            <a:srgbClr val="000000">
              <a:alpha val="18990"/>
            </a:srgbClr>
          </a:solidFill>
          <a:ln>
            <a:noFill/>
          </a:ln>
        </p:spPr>
        <p:txBody>
          <a:bodyPr spcFirstLastPara="1" wrap="square" lIns="179925" tIns="179925" rIns="179925" bIns="179925" anchor="ctr" anchorCtr="0">
            <a:noAutofit/>
          </a:bodyPr>
          <a:lstStyle/>
          <a:p>
            <a:endParaRPr sz="2657" dirty="0"/>
          </a:p>
        </p:txBody>
      </p:sp>
      <p:grpSp>
        <p:nvGrpSpPr>
          <p:cNvPr id="2" name="Google Shape;1602;p41"/>
          <p:cNvGrpSpPr/>
          <p:nvPr/>
        </p:nvGrpSpPr>
        <p:grpSpPr>
          <a:xfrm>
            <a:off x="1290638" y="3320738"/>
            <a:ext cx="2556993" cy="5344636"/>
            <a:chOff x="914402" y="1142548"/>
            <a:chExt cx="1807163" cy="3088047"/>
          </a:xfrm>
        </p:grpSpPr>
        <p:sp>
          <p:nvSpPr>
            <p:cNvPr id="1603" name="Google Shape;1603;p41"/>
            <p:cNvSpPr/>
            <p:nvPr/>
          </p:nvSpPr>
          <p:spPr>
            <a:xfrm>
              <a:off x="926818" y="1155494"/>
              <a:ext cx="1404538" cy="2656894"/>
            </a:xfrm>
            <a:custGeom>
              <a:avLst/>
              <a:gdLst/>
              <a:ahLst/>
              <a:cxnLst/>
              <a:rect l="l" t="t" r="r" b="b"/>
              <a:pathLst>
                <a:path w="74324" h="140595" extrusionOk="0">
                  <a:moveTo>
                    <a:pt x="74323" y="0"/>
                  </a:moveTo>
                  <a:lnTo>
                    <a:pt x="1" y="36970"/>
                  </a:lnTo>
                  <a:lnTo>
                    <a:pt x="1" y="140595"/>
                  </a:lnTo>
                  <a:lnTo>
                    <a:pt x="74323" y="103680"/>
                  </a:lnTo>
                  <a:lnTo>
                    <a:pt x="74323" y="0"/>
                  </a:lnTo>
                  <a:close/>
                </a:path>
              </a:pathLst>
            </a:custGeom>
            <a:solidFill>
              <a:schemeClr val="dk2"/>
            </a:solidFill>
            <a:ln>
              <a:noFill/>
            </a:ln>
          </p:spPr>
          <p:txBody>
            <a:bodyPr spcFirstLastPara="1" wrap="square" lIns="134947" tIns="134947" rIns="134947" bIns="134947" anchor="ctr" anchorCtr="0">
              <a:noAutofit/>
            </a:bodyPr>
            <a:lstStyle/>
            <a:p>
              <a:endParaRPr sz="2657" dirty="0"/>
            </a:p>
          </p:txBody>
        </p:sp>
        <p:sp>
          <p:nvSpPr>
            <p:cNvPr id="1604" name="Google Shape;1604;p41"/>
            <p:cNvSpPr/>
            <p:nvPr/>
          </p:nvSpPr>
          <p:spPr>
            <a:xfrm>
              <a:off x="914402" y="1142548"/>
              <a:ext cx="1430408" cy="2682273"/>
            </a:xfrm>
            <a:custGeom>
              <a:avLst/>
              <a:gdLst/>
              <a:ahLst/>
              <a:cxnLst/>
              <a:rect l="l" t="t" r="r" b="b"/>
              <a:pathLst>
                <a:path w="75693" h="141938" extrusionOk="0">
                  <a:moveTo>
                    <a:pt x="74323" y="1781"/>
                  </a:moveTo>
                  <a:lnTo>
                    <a:pt x="74323" y="103927"/>
                  </a:lnTo>
                  <a:lnTo>
                    <a:pt x="1370" y="140184"/>
                  </a:lnTo>
                  <a:lnTo>
                    <a:pt x="1370" y="38038"/>
                  </a:lnTo>
                  <a:lnTo>
                    <a:pt x="74323" y="1781"/>
                  </a:lnTo>
                  <a:close/>
                  <a:moveTo>
                    <a:pt x="75014" y="1"/>
                  </a:moveTo>
                  <a:cubicBezTo>
                    <a:pt x="74898" y="1"/>
                    <a:pt x="74788" y="28"/>
                    <a:pt x="74706" y="83"/>
                  </a:cubicBezTo>
                  <a:lnTo>
                    <a:pt x="384" y="37053"/>
                  </a:lnTo>
                  <a:cubicBezTo>
                    <a:pt x="110" y="37162"/>
                    <a:pt x="0" y="37381"/>
                    <a:pt x="0" y="37655"/>
                  </a:cubicBezTo>
                  <a:lnTo>
                    <a:pt x="0" y="141280"/>
                  </a:lnTo>
                  <a:cubicBezTo>
                    <a:pt x="0" y="141663"/>
                    <a:pt x="274" y="141937"/>
                    <a:pt x="658" y="141937"/>
                  </a:cubicBezTo>
                  <a:cubicBezTo>
                    <a:pt x="767" y="141937"/>
                    <a:pt x="877" y="141937"/>
                    <a:pt x="986" y="141882"/>
                  </a:cubicBezTo>
                  <a:lnTo>
                    <a:pt x="75309" y="104967"/>
                  </a:lnTo>
                  <a:cubicBezTo>
                    <a:pt x="75528" y="104803"/>
                    <a:pt x="75692" y="104584"/>
                    <a:pt x="75692" y="104365"/>
                  </a:cubicBezTo>
                  <a:lnTo>
                    <a:pt x="75692" y="685"/>
                  </a:lnTo>
                  <a:cubicBezTo>
                    <a:pt x="75692" y="411"/>
                    <a:pt x="75583" y="247"/>
                    <a:pt x="75364" y="83"/>
                  </a:cubicBezTo>
                  <a:cubicBezTo>
                    <a:pt x="75254" y="28"/>
                    <a:pt x="75131" y="1"/>
                    <a:pt x="75014" y="1"/>
                  </a:cubicBezTo>
                  <a:close/>
                </a:path>
              </a:pathLst>
            </a:custGeom>
            <a:solidFill>
              <a:srgbClr val="594A42"/>
            </a:solidFill>
            <a:ln>
              <a:noFill/>
            </a:ln>
          </p:spPr>
          <p:txBody>
            <a:bodyPr spcFirstLastPara="1" wrap="square" lIns="134947" tIns="134947" rIns="134947" bIns="134947" anchor="ctr" anchorCtr="0">
              <a:noAutofit/>
            </a:bodyPr>
            <a:lstStyle/>
            <a:p>
              <a:endParaRPr sz="2657" dirty="0"/>
            </a:p>
          </p:txBody>
        </p:sp>
        <p:sp>
          <p:nvSpPr>
            <p:cNvPr id="1605" name="Google Shape;1605;p41"/>
            <p:cNvSpPr/>
            <p:nvPr/>
          </p:nvSpPr>
          <p:spPr>
            <a:xfrm>
              <a:off x="926818" y="1294189"/>
              <a:ext cx="1705726" cy="854942"/>
            </a:xfrm>
            <a:custGeom>
              <a:avLst/>
              <a:gdLst/>
              <a:ahLst/>
              <a:cxnLst/>
              <a:rect l="l" t="t" r="r" b="b"/>
              <a:pathLst>
                <a:path w="90262" h="45241" extrusionOk="0">
                  <a:moveTo>
                    <a:pt x="70270" y="0"/>
                  </a:moveTo>
                  <a:lnTo>
                    <a:pt x="1" y="34889"/>
                  </a:lnTo>
                  <a:lnTo>
                    <a:pt x="20156" y="45240"/>
                  </a:lnTo>
                  <a:lnTo>
                    <a:pt x="90261" y="10571"/>
                  </a:lnTo>
                  <a:lnTo>
                    <a:pt x="70270" y="0"/>
                  </a:lnTo>
                  <a:close/>
                </a:path>
              </a:pathLst>
            </a:custGeom>
            <a:solidFill>
              <a:srgbClr val="E8CFA0"/>
            </a:solidFill>
            <a:ln>
              <a:noFill/>
            </a:ln>
          </p:spPr>
          <p:txBody>
            <a:bodyPr spcFirstLastPara="1" wrap="square" lIns="134947" tIns="134947" rIns="134947" bIns="134947" anchor="ctr" anchorCtr="0">
              <a:noAutofit/>
            </a:bodyPr>
            <a:lstStyle/>
            <a:p>
              <a:endParaRPr sz="2657" dirty="0"/>
            </a:p>
          </p:txBody>
        </p:sp>
        <p:sp>
          <p:nvSpPr>
            <p:cNvPr id="1606" name="Google Shape;1606;p41"/>
            <p:cNvSpPr/>
            <p:nvPr/>
          </p:nvSpPr>
          <p:spPr>
            <a:xfrm>
              <a:off x="926818" y="1294189"/>
              <a:ext cx="1705726" cy="699680"/>
            </a:xfrm>
            <a:custGeom>
              <a:avLst/>
              <a:gdLst/>
              <a:ahLst/>
              <a:cxnLst/>
              <a:rect l="l" t="t" r="r" b="b"/>
              <a:pathLst>
                <a:path w="90262" h="37025" extrusionOk="0">
                  <a:moveTo>
                    <a:pt x="82703" y="6573"/>
                  </a:moveTo>
                  <a:lnTo>
                    <a:pt x="82701" y="6574"/>
                  </a:lnTo>
                  <a:lnTo>
                    <a:pt x="90261" y="10571"/>
                  </a:lnTo>
                  <a:lnTo>
                    <a:pt x="82703" y="6573"/>
                  </a:lnTo>
                  <a:close/>
                  <a:moveTo>
                    <a:pt x="70270" y="0"/>
                  </a:moveTo>
                  <a:lnTo>
                    <a:pt x="1" y="34889"/>
                  </a:lnTo>
                  <a:lnTo>
                    <a:pt x="19992" y="37025"/>
                  </a:lnTo>
                  <a:lnTo>
                    <a:pt x="82701" y="6574"/>
                  </a:lnTo>
                  <a:lnTo>
                    <a:pt x="70270" y="0"/>
                  </a:lnTo>
                  <a:close/>
                </a:path>
              </a:pathLst>
            </a:custGeom>
            <a:solidFill>
              <a:srgbClr val="FFF4DF"/>
            </a:solidFill>
            <a:ln>
              <a:noFill/>
            </a:ln>
          </p:spPr>
          <p:txBody>
            <a:bodyPr spcFirstLastPara="1" wrap="square" lIns="134947" tIns="134947" rIns="134947" bIns="134947" anchor="ctr" anchorCtr="0">
              <a:noAutofit/>
            </a:bodyPr>
            <a:lstStyle/>
            <a:p>
              <a:endParaRPr sz="2657" dirty="0"/>
            </a:p>
          </p:txBody>
        </p:sp>
        <p:sp>
          <p:nvSpPr>
            <p:cNvPr id="1607" name="Google Shape;1607;p41"/>
            <p:cNvSpPr/>
            <p:nvPr/>
          </p:nvSpPr>
          <p:spPr>
            <a:xfrm>
              <a:off x="914402" y="1281244"/>
              <a:ext cx="1733657" cy="880302"/>
            </a:xfrm>
            <a:custGeom>
              <a:avLst/>
              <a:gdLst/>
              <a:ahLst/>
              <a:cxnLst/>
              <a:rect l="l" t="t" r="r" b="b"/>
              <a:pathLst>
                <a:path w="91740" h="46583" extrusionOk="0">
                  <a:moveTo>
                    <a:pt x="70872" y="1452"/>
                  </a:moveTo>
                  <a:lnTo>
                    <a:pt x="89439" y="11201"/>
                  </a:lnTo>
                  <a:lnTo>
                    <a:pt x="20813" y="45213"/>
                  </a:lnTo>
                  <a:lnTo>
                    <a:pt x="2191" y="35629"/>
                  </a:lnTo>
                  <a:lnTo>
                    <a:pt x="70872" y="1452"/>
                  </a:lnTo>
                  <a:close/>
                  <a:moveTo>
                    <a:pt x="70920" y="1"/>
                  </a:moveTo>
                  <a:cubicBezTo>
                    <a:pt x="70818" y="1"/>
                    <a:pt x="70708" y="28"/>
                    <a:pt x="70599" y="83"/>
                  </a:cubicBezTo>
                  <a:lnTo>
                    <a:pt x="384" y="34971"/>
                  </a:lnTo>
                  <a:cubicBezTo>
                    <a:pt x="165" y="35081"/>
                    <a:pt x="0" y="35355"/>
                    <a:pt x="0" y="35574"/>
                  </a:cubicBezTo>
                  <a:cubicBezTo>
                    <a:pt x="0" y="35848"/>
                    <a:pt x="165" y="36067"/>
                    <a:pt x="384" y="36176"/>
                  </a:cubicBezTo>
                  <a:lnTo>
                    <a:pt x="20484" y="46528"/>
                  </a:lnTo>
                  <a:cubicBezTo>
                    <a:pt x="20594" y="46583"/>
                    <a:pt x="20703" y="46583"/>
                    <a:pt x="20813" y="46583"/>
                  </a:cubicBezTo>
                  <a:cubicBezTo>
                    <a:pt x="20922" y="46583"/>
                    <a:pt x="20977" y="46583"/>
                    <a:pt x="21087" y="46528"/>
                  </a:cubicBezTo>
                  <a:lnTo>
                    <a:pt x="91247" y="11858"/>
                  </a:lnTo>
                  <a:cubicBezTo>
                    <a:pt x="91740" y="11585"/>
                    <a:pt x="91740" y="10873"/>
                    <a:pt x="91247" y="10654"/>
                  </a:cubicBezTo>
                  <a:lnTo>
                    <a:pt x="71201" y="83"/>
                  </a:lnTo>
                  <a:cubicBezTo>
                    <a:pt x="71119" y="28"/>
                    <a:pt x="71023" y="1"/>
                    <a:pt x="70920" y="1"/>
                  </a:cubicBezTo>
                  <a:close/>
                </a:path>
              </a:pathLst>
            </a:custGeom>
            <a:solidFill>
              <a:srgbClr val="594A42"/>
            </a:solidFill>
            <a:ln>
              <a:noFill/>
            </a:ln>
          </p:spPr>
          <p:txBody>
            <a:bodyPr spcFirstLastPara="1" wrap="square" lIns="134947" tIns="134947" rIns="134947" bIns="134947" anchor="ctr" anchorCtr="0">
              <a:noAutofit/>
            </a:bodyPr>
            <a:lstStyle/>
            <a:p>
              <a:endParaRPr sz="2657" dirty="0"/>
            </a:p>
          </p:txBody>
        </p:sp>
        <p:sp>
          <p:nvSpPr>
            <p:cNvPr id="1608" name="Google Shape;1608;p41"/>
            <p:cNvSpPr/>
            <p:nvPr/>
          </p:nvSpPr>
          <p:spPr>
            <a:xfrm>
              <a:off x="1304612" y="1355250"/>
              <a:ext cx="1404538" cy="2656913"/>
            </a:xfrm>
            <a:custGeom>
              <a:avLst/>
              <a:gdLst/>
              <a:ahLst/>
              <a:cxnLst/>
              <a:rect l="l" t="t" r="r" b="b"/>
              <a:pathLst>
                <a:path w="74324" h="140596" extrusionOk="0">
                  <a:moveTo>
                    <a:pt x="74323" y="1"/>
                  </a:moveTo>
                  <a:lnTo>
                    <a:pt x="1" y="36916"/>
                  </a:lnTo>
                  <a:lnTo>
                    <a:pt x="1" y="140595"/>
                  </a:lnTo>
                  <a:lnTo>
                    <a:pt x="74323" y="103626"/>
                  </a:lnTo>
                  <a:lnTo>
                    <a:pt x="74323" y="1"/>
                  </a:lnTo>
                  <a:close/>
                </a:path>
              </a:pathLst>
            </a:custGeom>
            <a:solidFill>
              <a:schemeClr val="dk2"/>
            </a:solidFill>
            <a:ln>
              <a:noFill/>
            </a:ln>
          </p:spPr>
          <p:txBody>
            <a:bodyPr spcFirstLastPara="1" wrap="square" lIns="134947" tIns="134947" rIns="134947" bIns="134947" anchor="ctr" anchorCtr="0">
              <a:noAutofit/>
            </a:bodyPr>
            <a:lstStyle/>
            <a:p>
              <a:endParaRPr sz="2657" dirty="0"/>
            </a:p>
          </p:txBody>
        </p:sp>
        <p:sp>
          <p:nvSpPr>
            <p:cNvPr id="1609" name="Google Shape;1609;p41"/>
            <p:cNvSpPr/>
            <p:nvPr/>
          </p:nvSpPr>
          <p:spPr>
            <a:xfrm>
              <a:off x="1292196" y="1342323"/>
              <a:ext cx="1429369" cy="2682254"/>
            </a:xfrm>
            <a:custGeom>
              <a:avLst/>
              <a:gdLst/>
              <a:ahLst/>
              <a:cxnLst/>
              <a:rect l="l" t="t" r="r" b="b"/>
              <a:pathLst>
                <a:path w="75638" h="141937" extrusionOk="0">
                  <a:moveTo>
                    <a:pt x="74323" y="1780"/>
                  </a:moveTo>
                  <a:lnTo>
                    <a:pt x="74323" y="103872"/>
                  </a:lnTo>
                  <a:lnTo>
                    <a:pt x="1370" y="140184"/>
                  </a:lnTo>
                  <a:lnTo>
                    <a:pt x="1370" y="38093"/>
                  </a:lnTo>
                  <a:lnTo>
                    <a:pt x="74323" y="1780"/>
                  </a:lnTo>
                  <a:close/>
                  <a:moveTo>
                    <a:pt x="75014" y="0"/>
                  </a:moveTo>
                  <a:cubicBezTo>
                    <a:pt x="74898" y="0"/>
                    <a:pt x="74788" y="28"/>
                    <a:pt x="74706" y="82"/>
                  </a:cubicBezTo>
                  <a:lnTo>
                    <a:pt x="384" y="36997"/>
                  </a:lnTo>
                  <a:cubicBezTo>
                    <a:pt x="165" y="37107"/>
                    <a:pt x="0" y="37381"/>
                    <a:pt x="0" y="37600"/>
                  </a:cubicBezTo>
                  <a:lnTo>
                    <a:pt x="0" y="141279"/>
                  </a:lnTo>
                  <a:cubicBezTo>
                    <a:pt x="0" y="141499"/>
                    <a:pt x="110" y="141718"/>
                    <a:pt x="329" y="141827"/>
                  </a:cubicBezTo>
                  <a:cubicBezTo>
                    <a:pt x="438" y="141882"/>
                    <a:pt x="548" y="141937"/>
                    <a:pt x="658" y="141937"/>
                  </a:cubicBezTo>
                  <a:cubicBezTo>
                    <a:pt x="767" y="141937"/>
                    <a:pt x="877" y="141882"/>
                    <a:pt x="986" y="141882"/>
                  </a:cubicBezTo>
                  <a:lnTo>
                    <a:pt x="75309" y="104912"/>
                  </a:lnTo>
                  <a:cubicBezTo>
                    <a:pt x="75528" y="104803"/>
                    <a:pt x="75637" y="104584"/>
                    <a:pt x="75637" y="104310"/>
                  </a:cubicBezTo>
                  <a:lnTo>
                    <a:pt x="75637" y="685"/>
                  </a:lnTo>
                  <a:cubicBezTo>
                    <a:pt x="75637" y="411"/>
                    <a:pt x="75528" y="192"/>
                    <a:pt x="75364" y="82"/>
                  </a:cubicBezTo>
                  <a:cubicBezTo>
                    <a:pt x="75254" y="28"/>
                    <a:pt x="75131" y="0"/>
                    <a:pt x="75014" y="0"/>
                  </a:cubicBezTo>
                  <a:close/>
                </a:path>
              </a:pathLst>
            </a:custGeom>
            <a:solidFill>
              <a:srgbClr val="594A42"/>
            </a:solidFill>
            <a:ln>
              <a:noFill/>
            </a:ln>
          </p:spPr>
          <p:txBody>
            <a:bodyPr spcFirstLastPara="1" wrap="square" lIns="134947" tIns="134947" rIns="134947" bIns="134947" anchor="ctr" anchorCtr="0">
              <a:noAutofit/>
            </a:bodyPr>
            <a:lstStyle/>
            <a:p>
              <a:endParaRPr sz="2657" dirty="0"/>
            </a:p>
          </p:txBody>
        </p:sp>
        <p:sp>
          <p:nvSpPr>
            <p:cNvPr id="1610" name="Google Shape;1610;p41"/>
            <p:cNvSpPr/>
            <p:nvPr/>
          </p:nvSpPr>
          <p:spPr>
            <a:xfrm>
              <a:off x="2317933" y="1408052"/>
              <a:ext cx="128352" cy="64176"/>
            </a:xfrm>
            <a:custGeom>
              <a:avLst/>
              <a:gdLst/>
              <a:ahLst/>
              <a:cxnLst/>
              <a:rect l="l" t="t" r="r" b="b"/>
              <a:pathLst>
                <a:path w="6792" h="3396" extrusionOk="0">
                  <a:moveTo>
                    <a:pt x="0" y="3396"/>
                  </a:moveTo>
                  <a:lnTo>
                    <a:pt x="6792" y="0"/>
                  </a:lnTo>
                </a:path>
              </a:pathLst>
            </a:custGeom>
            <a:solidFill>
              <a:srgbClr val="FDDB7D"/>
            </a:solidFill>
            <a:ln>
              <a:noFill/>
            </a:ln>
          </p:spPr>
          <p:txBody>
            <a:bodyPr spcFirstLastPara="1" wrap="square" lIns="134947" tIns="134947" rIns="134947" bIns="134947" anchor="ctr" anchorCtr="0">
              <a:noAutofit/>
            </a:bodyPr>
            <a:lstStyle/>
            <a:p>
              <a:endParaRPr sz="2657" dirty="0"/>
            </a:p>
          </p:txBody>
        </p:sp>
        <p:sp>
          <p:nvSpPr>
            <p:cNvPr id="1611" name="Google Shape;1611;p41"/>
            <p:cNvSpPr/>
            <p:nvPr/>
          </p:nvSpPr>
          <p:spPr>
            <a:xfrm>
              <a:off x="2301359" y="1396297"/>
              <a:ext cx="161611" cy="88365"/>
            </a:xfrm>
            <a:custGeom>
              <a:avLst/>
              <a:gdLst/>
              <a:ahLst/>
              <a:cxnLst/>
              <a:rect l="l" t="t" r="r" b="b"/>
              <a:pathLst>
                <a:path w="8552" h="4676" extrusionOk="0">
                  <a:moveTo>
                    <a:pt x="7614" y="0"/>
                  </a:moveTo>
                  <a:cubicBezTo>
                    <a:pt x="7561" y="0"/>
                    <a:pt x="7506" y="7"/>
                    <a:pt x="7450" y="20"/>
                  </a:cubicBezTo>
                  <a:lnTo>
                    <a:pt x="603" y="3415"/>
                  </a:lnTo>
                  <a:cubicBezTo>
                    <a:pt x="1" y="3744"/>
                    <a:pt x="220" y="4620"/>
                    <a:pt x="877" y="4675"/>
                  </a:cubicBezTo>
                  <a:cubicBezTo>
                    <a:pt x="987" y="4675"/>
                    <a:pt x="1096" y="4675"/>
                    <a:pt x="1151" y="4620"/>
                  </a:cubicBezTo>
                  <a:lnTo>
                    <a:pt x="7997" y="1225"/>
                  </a:lnTo>
                  <a:cubicBezTo>
                    <a:pt x="8552" y="821"/>
                    <a:pt x="8225" y="0"/>
                    <a:pt x="7614" y="0"/>
                  </a:cubicBezTo>
                  <a:close/>
                </a:path>
              </a:pathLst>
            </a:custGeom>
            <a:solidFill>
              <a:srgbClr val="594A42"/>
            </a:solidFill>
            <a:ln>
              <a:noFill/>
            </a:ln>
          </p:spPr>
          <p:txBody>
            <a:bodyPr spcFirstLastPara="1" wrap="square" lIns="134947" tIns="134947" rIns="134947" bIns="134947" anchor="ctr" anchorCtr="0">
              <a:noAutofit/>
            </a:bodyPr>
            <a:lstStyle/>
            <a:p>
              <a:endParaRPr sz="2657" dirty="0"/>
            </a:p>
          </p:txBody>
        </p:sp>
        <p:sp>
          <p:nvSpPr>
            <p:cNvPr id="1612" name="Google Shape;1612;p41"/>
            <p:cNvSpPr/>
            <p:nvPr/>
          </p:nvSpPr>
          <p:spPr>
            <a:xfrm>
              <a:off x="1294256" y="1993618"/>
              <a:ext cx="1036074" cy="2032029"/>
            </a:xfrm>
            <a:custGeom>
              <a:avLst/>
              <a:gdLst/>
              <a:ahLst/>
              <a:cxnLst/>
              <a:rect l="l" t="t" r="r" b="b"/>
              <a:pathLst>
                <a:path w="54826" h="107529" extrusionOk="0">
                  <a:moveTo>
                    <a:pt x="53511" y="1768"/>
                  </a:moveTo>
                  <a:lnTo>
                    <a:pt x="53511" y="79651"/>
                  </a:lnTo>
                  <a:lnTo>
                    <a:pt x="1370" y="105776"/>
                  </a:lnTo>
                  <a:lnTo>
                    <a:pt x="1370" y="27838"/>
                  </a:lnTo>
                  <a:lnTo>
                    <a:pt x="53511" y="1768"/>
                  </a:lnTo>
                  <a:close/>
                  <a:moveTo>
                    <a:pt x="54155" y="1"/>
                  </a:moveTo>
                  <a:cubicBezTo>
                    <a:pt x="54053" y="1"/>
                    <a:pt x="53946" y="22"/>
                    <a:pt x="53840" y="70"/>
                  </a:cubicBezTo>
                  <a:lnTo>
                    <a:pt x="384" y="26852"/>
                  </a:lnTo>
                  <a:cubicBezTo>
                    <a:pt x="165" y="26962"/>
                    <a:pt x="1" y="27181"/>
                    <a:pt x="1" y="27455"/>
                  </a:cubicBezTo>
                  <a:lnTo>
                    <a:pt x="1" y="106871"/>
                  </a:lnTo>
                  <a:cubicBezTo>
                    <a:pt x="1" y="107090"/>
                    <a:pt x="110" y="107309"/>
                    <a:pt x="329" y="107419"/>
                  </a:cubicBezTo>
                  <a:cubicBezTo>
                    <a:pt x="439" y="107474"/>
                    <a:pt x="549" y="107528"/>
                    <a:pt x="713" y="107528"/>
                  </a:cubicBezTo>
                  <a:cubicBezTo>
                    <a:pt x="768" y="107528"/>
                    <a:pt x="877" y="107474"/>
                    <a:pt x="987" y="107474"/>
                  </a:cubicBezTo>
                  <a:lnTo>
                    <a:pt x="54442" y="80691"/>
                  </a:lnTo>
                  <a:cubicBezTo>
                    <a:pt x="54716" y="80582"/>
                    <a:pt x="54825" y="80363"/>
                    <a:pt x="54825" y="80089"/>
                  </a:cubicBezTo>
                  <a:lnTo>
                    <a:pt x="54825" y="672"/>
                  </a:lnTo>
                  <a:cubicBezTo>
                    <a:pt x="54825" y="286"/>
                    <a:pt x="54523" y="1"/>
                    <a:pt x="54155" y="1"/>
                  </a:cubicBezTo>
                  <a:close/>
                </a:path>
              </a:pathLst>
            </a:custGeom>
            <a:solidFill>
              <a:srgbClr val="594A42"/>
            </a:solidFill>
            <a:ln>
              <a:noFill/>
            </a:ln>
          </p:spPr>
          <p:txBody>
            <a:bodyPr spcFirstLastPara="1" wrap="square" lIns="134947" tIns="134947" rIns="134947" bIns="134947" anchor="ctr" anchorCtr="0">
              <a:noAutofit/>
            </a:bodyPr>
            <a:lstStyle/>
            <a:p>
              <a:endParaRPr sz="2657" dirty="0"/>
            </a:p>
          </p:txBody>
        </p:sp>
        <p:sp>
          <p:nvSpPr>
            <p:cNvPr id="1613" name="Google Shape;1613;p41"/>
            <p:cNvSpPr/>
            <p:nvPr/>
          </p:nvSpPr>
          <p:spPr>
            <a:xfrm>
              <a:off x="926818" y="1854148"/>
              <a:ext cx="377799" cy="2158038"/>
            </a:xfrm>
            <a:custGeom>
              <a:avLst/>
              <a:gdLst/>
              <a:ahLst/>
              <a:cxnLst/>
              <a:rect l="l" t="t" r="r" b="b"/>
              <a:pathLst>
                <a:path w="19992" h="114197" extrusionOk="0">
                  <a:moveTo>
                    <a:pt x="1" y="1"/>
                  </a:moveTo>
                  <a:lnTo>
                    <a:pt x="1" y="103626"/>
                  </a:lnTo>
                  <a:lnTo>
                    <a:pt x="19992" y="114196"/>
                  </a:lnTo>
                  <a:lnTo>
                    <a:pt x="19992" y="10517"/>
                  </a:lnTo>
                  <a:lnTo>
                    <a:pt x="1" y="1"/>
                  </a:lnTo>
                  <a:close/>
                </a:path>
              </a:pathLst>
            </a:custGeom>
            <a:solidFill>
              <a:schemeClr val="dk2"/>
            </a:solidFill>
            <a:ln>
              <a:noFill/>
            </a:ln>
          </p:spPr>
          <p:txBody>
            <a:bodyPr spcFirstLastPara="1" wrap="square" lIns="134947" tIns="134947" rIns="134947" bIns="134947" anchor="ctr" anchorCtr="0">
              <a:noAutofit/>
            </a:bodyPr>
            <a:lstStyle/>
            <a:p>
              <a:endParaRPr sz="2657" dirty="0"/>
            </a:p>
          </p:txBody>
        </p:sp>
        <p:sp>
          <p:nvSpPr>
            <p:cNvPr id="1614" name="Google Shape;1614;p41"/>
            <p:cNvSpPr/>
            <p:nvPr/>
          </p:nvSpPr>
          <p:spPr>
            <a:xfrm>
              <a:off x="926818" y="1854148"/>
              <a:ext cx="377799" cy="2158038"/>
            </a:xfrm>
            <a:custGeom>
              <a:avLst/>
              <a:gdLst/>
              <a:ahLst/>
              <a:cxnLst/>
              <a:rect l="l" t="t" r="r" b="b"/>
              <a:pathLst>
                <a:path w="19992" h="114197" extrusionOk="0">
                  <a:moveTo>
                    <a:pt x="1" y="1"/>
                  </a:moveTo>
                  <a:lnTo>
                    <a:pt x="1" y="103626"/>
                  </a:lnTo>
                  <a:lnTo>
                    <a:pt x="19992" y="114196"/>
                  </a:lnTo>
                  <a:lnTo>
                    <a:pt x="8161" y="101818"/>
                  </a:lnTo>
                  <a:lnTo>
                    <a:pt x="8435" y="4437"/>
                  </a:lnTo>
                  <a:lnTo>
                    <a:pt x="1" y="1"/>
                  </a:lnTo>
                  <a:close/>
                </a:path>
              </a:pathLst>
            </a:custGeom>
            <a:solidFill>
              <a:srgbClr val="000000">
                <a:alpha val="18990"/>
              </a:srgbClr>
            </a:solidFill>
            <a:ln>
              <a:noFill/>
            </a:ln>
          </p:spPr>
          <p:txBody>
            <a:bodyPr spcFirstLastPara="1" wrap="square" lIns="134947" tIns="134947" rIns="134947" bIns="134947" anchor="ctr" anchorCtr="0">
              <a:noAutofit/>
            </a:bodyPr>
            <a:lstStyle/>
            <a:p>
              <a:endParaRPr sz="2657" dirty="0"/>
            </a:p>
          </p:txBody>
        </p:sp>
        <p:sp>
          <p:nvSpPr>
            <p:cNvPr id="1615" name="Google Shape;1615;p41"/>
            <p:cNvSpPr/>
            <p:nvPr/>
          </p:nvSpPr>
          <p:spPr>
            <a:xfrm>
              <a:off x="914402" y="1841335"/>
              <a:ext cx="403669" cy="2183266"/>
            </a:xfrm>
            <a:custGeom>
              <a:avLst/>
              <a:gdLst/>
              <a:ahLst/>
              <a:cxnLst/>
              <a:rect l="l" t="t" r="r" b="b"/>
              <a:pathLst>
                <a:path w="21361" h="115532" extrusionOk="0">
                  <a:moveTo>
                    <a:pt x="1370" y="1774"/>
                  </a:moveTo>
                  <a:lnTo>
                    <a:pt x="20046" y="11633"/>
                  </a:lnTo>
                  <a:lnTo>
                    <a:pt x="20046" y="113724"/>
                  </a:lnTo>
                  <a:lnTo>
                    <a:pt x="1370" y="103866"/>
                  </a:lnTo>
                  <a:lnTo>
                    <a:pt x="1370" y="1774"/>
                  </a:lnTo>
                  <a:close/>
                  <a:moveTo>
                    <a:pt x="668" y="1"/>
                  </a:moveTo>
                  <a:cubicBezTo>
                    <a:pt x="321" y="1"/>
                    <a:pt x="0" y="260"/>
                    <a:pt x="0" y="679"/>
                  </a:cubicBezTo>
                  <a:lnTo>
                    <a:pt x="0" y="104304"/>
                  </a:lnTo>
                  <a:cubicBezTo>
                    <a:pt x="0" y="104523"/>
                    <a:pt x="110" y="104797"/>
                    <a:pt x="384" y="104906"/>
                  </a:cubicBezTo>
                  <a:lnTo>
                    <a:pt x="20375" y="115422"/>
                  </a:lnTo>
                  <a:cubicBezTo>
                    <a:pt x="20429" y="115477"/>
                    <a:pt x="20539" y="115532"/>
                    <a:pt x="20649" y="115532"/>
                  </a:cubicBezTo>
                  <a:cubicBezTo>
                    <a:pt x="20813" y="115532"/>
                    <a:pt x="20922" y="115477"/>
                    <a:pt x="21032" y="115422"/>
                  </a:cubicBezTo>
                  <a:cubicBezTo>
                    <a:pt x="21196" y="115313"/>
                    <a:pt x="21361" y="115094"/>
                    <a:pt x="21361" y="114874"/>
                  </a:cubicBezTo>
                  <a:lnTo>
                    <a:pt x="21361" y="11195"/>
                  </a:lnTo>
                  <a:cubicBezTo>
                    <a:pt x="21361" y="10976"/>
                    <a:pt x="21196" y="10757"/>
                    <a:pt x="20977" y="10647"/>
                  </a:cubicBezTo>
                  <a:lnTo>
                    <a:pt x="986" y="77"/>
                  </a:lnTo>
                  <a:cubicBezTo>
                    <a:pt x="883" y="25"/>
                    <a:pt x="775" y="1"/>
                    <a:pt x="668" y="1"/>
                  </a:cubicBezTo>
                  <a:close/>
                </a:path>
              </a:pathLst>
            </a:custGeom>
            <a:solidFill>
              <a:srgbClr val="594A42"/>
            </a:solidFill>
            <a:ln>
              <a:noFill/>
            </a:ln>
          </p:spPr>
          <p:txBody>
            <a:bodyPr spcFirstLastPara="1" wrap="square" lIns="134947" tIns="134947" rIns="134947" bIns="134947" anchor="ctr" anchorCtr="0">
              <a:noAutofit/>
            </a:bodyPr>
            <a:lstStyle/>
            <a:p>
              <a:endParaRPr sz="2657" dirty="0"/>
            </a:p>
          </p:txBody>
        </p:sp>
        <p:sp>
          <p:nvSpPr>
            <p:cNvPr id="1616" name="Google Shape;1616;p41"/>
            <p:cNvSpPr/>
            <p:nvPr/>
          </p:nvSpPr>
          <p:spPr>
            <a:xfrm>
              <a:off x="926818" y="2057022"/>
              <a:ext cx="377799" cy="373660"/>
            </a:xfrm>
            <a:custGeom>
              <a:avLst/>
              <a:gdLst/>
              <a:ahLst/>
              <a:cxnLst/>
              <a:rect l="l" t="t" r="r" b="b"/>
              <a:pathLst>
                <a:path w="19992" h="19773" extrusionOk="0">
                  <a:moveTo>
                    <a:pt x="1" y="1"/>
                  </a:moveTo>
                  <a:lnTo>
                    <a:pt x="1" y="9202"/>
                  </a:lnTo>
                  <a:lnTo>
                    <a:pt x="19992" y="19773"/>
                  </a:lnTo>
                  <a:lnTo>
                    <a:pt x="19992" y="10572"/>
                  </a:lnTo>
                  <a:lnTo>
                    <a:pt x="1" y="1"/>
                  </a:lnTo>
                  <a:close/>
                </a:path>
              </a:pathLst>
            </a:custGeom>
            <a:solidFill>
              <a:srgbClr val="7D1956"/>
            </a:solidFill>
            <a:ln>
              <a:noFill/>
            </a:ln>
          </p:spPr>
          <p:txBody>
            <a:bodyPr spcFirstLastPara="1" wrap="square" lIns="134947" tIns="134947" rIns="134947" bIns="134947" anchor="ctr" anchorCtr="0">
              <a:noAutofit/>
            </a:bodyPr>
            <a:lstStyle/>
            <a:p>
              <a:endParaRPr sz="2657" dirty="0"/>
            </a:p>
          </p:txBody>
        </p:sp>
        <p:sp>
          <p:nvSpPr>
            <p:cNvPr id="1617" name="Google Shape;1617;p41"/>
            <p:cNvSpPr/>
            <p:nvPr/>
          </p:nvSpPr>
          <p:spPr>
            <a:xfrm>
              <a:off x="914402" y="2044341"/>
              <a:ext cx="403669" cy="398775"/>
            </a:xfrm>
            <a:custGeom>
              <a:avLst/>
              <a:gdLst/>
              <a:ahLst/>
              <a:cxnLst/>
              <a:rect l="l" t="t" r="r" b="b"/>
              <a:pathLst>
                <a:path w="21361" h="21102" extrusionOk="0">
                  <a:moveTo>
                    <a:pt x="1370" y="1767"/>
                  </a:moveTo>
                  <a:lnTo>
                    <a:pt x="20046" y="11626"/>
                  </a:lnTo>
                  <a:lnTo>
                    <a:pt x="20046" y="19294"/>
                  </a:lnTo>
                  <a:lnTo>
                    <a:pt x="1370" y="9490"/>
                  </a:lnTo>
                  <a:lnTo>
                    <a:pt x="1370" y="1767"/>
                  </a:lnTo>
                  <a:close/>
                  <a:moveTo>
                    <a:pt x="693" y="0"/>
                  </a:moveTo>
                  <a:cubicBezTo>
                    <a:pt x="337" y="0"/>
                    <a:pt x="0" y="286"/>
                    <a:pt x="0" y="672"/>
                  </a:cubicBezTo>
                  <a:lnTo>
                    <a:pt x="0" y="9928"/>
                  </a:lnTo>
                  <a:cubicBezTo>
                    <a:pt x="0" y="10147"/>
                    <a:pt x="110" y="10366"/>
                    <a:pt x="384" y="10531"/>
                  </a:cubicBezTo>
                  <a:lnTo>
                    <a:pt x="20375" y="21046"/>
                  </a:lnTo>
                  <a:cubicBezTo>
                    <a:pt x="20429" y="21101"/>
                    <a:pt x="20539" y="21101"/>
                    <a:pt x="20649" y="21101"/>
                  </a:cubicBezTo>
                  <a:cubicBezTo>
                    <a:pt x="20758" y="21101"/>
                    <a:pt x="20922" y="21046"/>
                    <a:pt x="21032" y="20992"/>
                  </a:cubicBezTo>
                  <a:cubicBezTo>
                    <a:pt x="21196" y="20882"/>
                    <a:pt x="21361" y="20663"/>
                    <a:pt x="21361" y="20444"/>
                  </a:cubicBezTo>
                  <a:lnTo>
                    <a:pt x="21361" y="11243"/>
                  </a:lnTo>
                  <a:cubicBezTo>
                    <a:pt x="21361" y="10969"/>
                    <a:pt x="21196" y="10750"/>
                    <a:pt x="20977" y="10640"/>
                  </a:cubicBezTo>
                  <a:lnTo>
                    <a:pt x="986" y="69"/>
                  </a:lnTo>
                  <a:cubicBezTo>
                    <a:pt x="891" y="22"/>
                    <a:pt x="791" y="0"/>
                    <a:pt x="693" y="0"/>
                  </a:cubicBezTo>
                  <a:close/>
                </a:path>
              </a:pathLst>
            </a:custGeom>
            <a:solidFill>
              <a:srgbClr val="594A42"/>
            </a:solidFill>
            <a:ln>
              <a:noFill/>
            </a:ln>
          </p:spPr>
          <p:txBody>
            <a:bodyPr spcFirstLastPara="1" wrap="square" lIns="134947" tIns="134947" rIns="134947" bIns="134947" anchor="ctr" anchorCtr="0">
              <a:noAutofit/>
            </a:bodyPr>
            <a:lstStyle/>
            <a:p>
              <a:endParaRPr sz="2657" dirty="0"/>
            </a:p>
          </p:txBody>
        </p:sp>
        <p:sp>
          <p:nvSpPr>
            <p:cNvPr id="1618" name="Google Shape;1618;p41"/>
            <p:cNvSpPr/>
            <p:nvPr/>
          </p:nvSpPr>
          <p:spPr>
            <a:xfrm>
              <a:off x="926818" y="3400546"/>
              <a:ext cx="377799" cy="373660"/>
            </a:xfrm>
            <a:custGeom>
              <a:avLst/>
              <a:gdLst/>
              <a:ahLst/>
              <a:cxnLst/>
              <a:rect l="l" t="t" r="r" b="b"/>
              <a:pathLst>
                <a:path w="19992" h="19773" extrusionOk="0">
                  <a:moveTo>
                    <a:pt x="1" y="0"/>
                  </a:moveTo>
                  <a:lnTo>
                    <a:pt x="1" y="9202"/>
                  </a:lnTo>
                  <a:lnTo>
                    <a:pt x="19992" y="19772"/>
                  </a:lnTo>
                  <a:lnTo>
                    <a:pt x="19992" y="10571"/>
                  </a:lnTo>
                  <a:lnTo>
                    <a:pt x="1" y="0"/>
                  </a:lnTo>
                  <a:close/>
                </a:path>
              </a:pathLst>
            </a:custGeom>
            <a:solidFill>
              <a:srgbClr val="7D1956"/>
            </a:solidFill>
            <a:ln>
              <a:noFill/>
            </a:ln>
          </p:spPr>
          <p:txBody>
            <a:bodyPr spcFirstLastPara="1" wrap="square" lIns="134947" tIns="134947" rIns="134947" bIns="134947" anchor="ctr" anchorCtr="0">
              <a:noAutofit/>
            </a:bodyPr>
            <a:lstStyle/>
            <a:p>
              <a:endParaRPr sz="2657" dirty="0"/>
            </a:p>
          </p:txBody>
        </p:sp>
        <p:sp>
          <p:nvSpPr>
            <p:cNvPr id="1619" name="Google Shape;1619;p41"/>
            <p:cNvSpPr/>
            <p:nvPr/>
          </p:nvSpPr>
          <p:spPr>
            <a:xfrm>
              <a:off x="914402" y="3387846"/>
              <a:ext cx="403669" cy="398775"/>
            </a:xfrm>
            <a:custGeom>
              <a:avLst/>
              <a:gdLst/>
              <a:ahLst/>
              <a:cxnLst/>
              <a:rect l="l" t="t" r="r" b="b"/>
              <a:pathLst>
                <a:path w="21361" h="21102" extrusionOk="0">
                  <a:moveTo>
                    <a:pt x="1370" y="1768"/>
                  </a:moveTo>
                  <a:lnTo>
                    <a:pt x="20046" y="11626"/>
                  </a:lnTo>
                  <a:lnTo>
                    <a:pt x="20046" y="19294"/>
                  </a:lnTo>
                  <a:lnTo>
                    <a:pt x="1370" y="9490"/>
                  </a:lnTo>
                  <a:lnTo>
                    <a:pt x="1370" y="1768"/>
                  </a:lnTo>
                  <a:close/>
                  <a:moveTo>
                    <a:pt x="693" y="1"/>
                  </a:moveTo>
                  <a:cubicBezTo>
                    <a:pt x="337" y="1"/>
                    <a:pt x="0" y="286"/>
                    <a:pt x="0" y="672"/>
                  </a:cubicBezTo>
                  <a:lnTo>
                    <a:pt x="0" y="9874"/>
                  </a:lnTo>
                  <a:cubicBezTo>
                    <a:pt x="0" y="10148"/>
                    <a:pt x="110" y="10367"/>
                    <a:pt x="384" y="10476"/>
                  </a:cubicBezTo>
                  <a:lnTo>
                    <a:pt x="20375" y="21047"/>
                  </a:lnTo>
                  <a:cubicBezTo>
                    <a:pt x="20429" y="21102"/>
                    <a:pt x="20539" y="21102"/>
                    <a:pt x="20649" y="21102"/>
                  </a:cubicBezTo>
                  <a:cubicBezTo>
                    <a:pt x="20813" y="21102"/>
                    <a:pt x="20922" y="21047"/>
                    <a:pt x="21032" y="20992"/>
                  </a:cubicBezTo>
                  <a:cubicBezTo>
                    <a:pt x="21196" y="20882"/>
                    <a:pt x="21361" y="20663"/>
                    <a:pt x="21361" y="20444"/>
                  </a:cubicBezTo>
                  <a:lnTo>
                    <a:pt x="21361" y="11188"/>
                  </a:lnTo>
                  <a:cubicBezTo>
                    <a:pt x="21361" y="10969"/>
                    <a:pt x="21196" y="10750"/>
                    <a:pt x="20977" y="10641"/>
                  </a:cubicBezTo>
                  <a:lnTo>
                    <a:pt x="986" y="70"/>
                  </a:lnTo>
                  <a:cubicBezTo>
                    <a:pt x="891" y="22"/>
                    <a:pt x="791" y="1"/>
                    <a:pt x="693" y="1"/>
                  </a:cubicBezTo>
                  <a:close/>
                </a:path>
              </a:pathLst>
            </a:custGeom>
            <a:solidFill>
              <a:srgbClr val="594A42"/>
            </a:solidFill>
            <a:ln>
              <a:noFill/>
            </a:ln>
          </p:spPr>
          <p:txBody>
            <a:bodyPr spcFirstLastPara="1" wrap="square" lIns="134947" tIns="134947" rIns="134947" bIns="134947" anchor="ctr" anchorCtr="0">
              <a:noAutofit/>
            </a:bodyPr>
            <a:lstStyle/>
            <a:p>
              <a:endParaRPr sz="2657" dirty="0"/>
            </a:p>
          </p:txBody>
        </p:sp>
        <p:sp>
          <p:nvSpPr>
            <p:cNvPr id="1620" name="Google Shape;1620;p41"/>
            <p:cNvSpPr/>
            <p:nvPr/>
          </p:nvSpPr>
          <p:spPr>
            <a:xfrm>
              <a:off x="1183512" y="2660731"/>
              <a:ext cx="25890" cy="733582"/>
            </a:xfrm>
            <a:custGeom>
              <a:avLst/>
              <a:gdLst/>
              <a:ahLst/>
              <a:cxnLst/>
              <a:rect l="l" t="t" r="r" b="b"/>
              <a:pathLst>
                <a:path w="1370" h="38819" extrusionOk="0">
                  <a:moveTo>
                    <a:pt x="685" y="1"/>
                  </a:moveTo>
                  <a:cubicBezTo>
                    <a:pt x="343" y="1"/>
                    <a:pt x="0" y="233"/>
                    <a:pt x="0" y="699"/>
                  </a:cubicBezTo>
                  <a:lnTo>
                    <a:pt x="0" y="38162"/>
                  </a:lnTo>
                  <a:cubicBezTo>
                    <a:pt x="0" y="38490"/>
                    <a:pt x="274" y="38819"/>
                    <a:pt x="658" y="38819"/>
                  </a:cubicBezTo>
                  <a:cubicBezTo>
                    <a:pt x="1041" y="38819"/>
                    <a:pt x="1370" y="38490"/>
                    <a:pt x="1370" y="38162"/>
                  </a:cubicBezTo>
                  <a:lnTo>
                    <a:pt x="1370" y="699"/>
                  </a:lnTo>
                  <a:cubicBezTo>
                    <a:pt x="1370" y="233"/>
                    <a:pt x="1027" y="1"/>
                    <a:pt x="685" y="1"/>
                  </a:cubicBezTo>
                  <a:close/>
                </a:path>
              </a:pathLst>
            </a:custGeom>
            <a:solidFill>
              <a:srgbClr val="FFFFFF"/>
            </a:solidFill>
            <a:ln>
              <a:noFill/>
            </a:ln>
          </p:spPr>
          <p:txBody>
            <a:bodyPr spcFirstLastPara="1" wrap="square" lIns="134947" tIns="134947" rIns="134947" bIns="134947" anchor="ctr" anchorCtr="0">
              <a:noAutofit/>
            </a:bodyPr>
            <a:lstStyle/>
            <a:p>
              <a:endParaRPr sz="2657" dirty="0"/>
            </a:p>
          </p:txBody>
        </p:sp>
        <p:sp>
          <p:nvSpPr>
            <p:cNvPr id="1621" name="Google Shape;1621;p41"/>
            <p:cNvSpPr/>
            <p:nvPr/>
          </p:nvSpPr>
          <p:spPr>
            <a:xfrm>
              <a:off x="1183512" y="2471048"/>
              <a:ext cx="25890" cy="143886"/>
            </a:xfrm>
            <a:custGeom>
              <a:avLst/>
              <a:gdLst/>
              <a:ahLst/>
              <a:cxnLst/>
              <a:rect l="l" t="t" r="r" b="b"/>
              <a:pathLst>
                <a:path w="1370" h="7614" extrusionOk="0">
                  <a:moveTo>
                    <a:pt x="685" y="1"/>
                  </a:moveTo>
                  <a:cubicBezTo>
                    <a:pt x="343" y="1"/>
                    <a:pt x="0" y="220"/>
                    <a:pt x="0" y="658"/>
                  </a:cubicBezTo>
                  <a:lnTo>
                    <a:pt x="0" y="6902"/>
                  </a:lnTo>
                  <a:cubicBezTo>
                    <a:pt x="0" y="7285"/>
                    <a:pt x="274" y="7614"/>
                    <a:pt x="658" y="7614"/>
                  </a:cubicBezTo>
                  <a:cubicBezTo>
                    <a:pt x="1041" y="7614"/>
                    <a:pt x="1370" y="7285"/>
                    <a:pt x="1370" y="6902"/>
                  </a:cubicBezTo>
                  <a:lnTo>
                    <a:pt x="1370" y="658"/>
                  </a:lnTo>
                  <a:cubicBezTo>
                    <a:pt x="1370" y="220"/>
                    <a:pt x="1027" y="1"/>
                    <a:pt x="685" y="1"/>
                  </a:cubicBezTo>
                  <a:close/>
                </a:path>
              </a:pathLst>
            </a:custGeom>
            <a:solidFill>
              <a:srgbClr val="FFFFFF"/>
            </a:solidFill>
            <a:ln>
              <a:noFill/>
            </a:ln>
          </p:spPr>
          <p:txBody>
            <a:bodyPr spcFirstLastPara="1" wrap="square" lIns="134947" tIns="134947" rIns="134947" bIns="134947" anchor="ctr" anchorCtr="0">
              <a:noAutofit/>
            </a:bodyPr>
            <a:lstStyle/>
            <a:p>
              <a:endParaRPr sz="2657" dirty="0"/>
            </a:p>
          </p:txBody>
        </p:sp>
        <p:sp>
          <p:nvSpPr>
            <p:cNvPr id="1622" name="Google Shape;1622;p41"/>
            <p:cNvSpPr/>
            <p:nvPr/>
          </p:nvSpPr>
          <p:spPr>
            <a:xfrm>
              <a:off x="1288057" y="1597470"/>
              <a:ext cx="600317" cy="297069"/>
            </a:xfrm>
            <a:custGeom>
              <a:avLst/>
              <a:gdLst/>
              <a:ahLst/>
              <a:cxnLst/>
              <a:rect l="l" t="t" r="r" b="b"/>
              <a:pathLst>
                <a:path w="31767" h="15720" extrusionOk="0">
                  <a:moveTo>
                    <a:pt x="0" y="15719"/>
                  </a:moveTo>
                  <a:lnTo>
                    <a:pt x="31767" y="0"/>
                  </a:lnTo>
                </a:path>
              </a:pathLst>
            </a:custGeom>
            <a:solidFill>
              <a:srgbClr val="FDDB7D"/>
            </a:solidFill>
            <a:ln>
              <a:noFill/>
            </a:ln>
          </p:spPr>
          <p:txBody>
            <a:bodyPr spcFirstLastPara="1" wrap="square" lIns="134947" tIns="134947" rIns="134947" bIns="134947" anchor="ctr" anchorCtr="0">
              <a:noAutofit/>
            </a:bodyPr>
            <a:lstStyle/>
            <a:p>
              <a:endParaRPr sz="2657" dirty="0"/>
            </a:p>
          </p:txBody>
        </p:sp>
        <p:sp>
          <p:nvSpPr>
            <p:cNvPr id="1623" name="Google Shape;1623;p41"/>
            <p:cNvSpPr/>
            <p:nvPr/>
          </p:nvSpPr>
          <p:spPr>
            <a:xfrm>
              <a:off x="1271483" y="1585451"/>
              <a:ext cx="633331" cy="321503"/>
            </a:xfrm>
            <a:custGeom>
              <a:avLst/>
              <a:gdLst/>
              <a:ahLst/>
              <a:cxnLst/>
              <a:rect l="l" t="t" r="r" b="b"/>
              <a:pathLst>
                <a:path w="33514" h="17013" extrusionOk="0">
                  <a:moveTo>
                    <a:pt x="32581" y="1"/>
                  </a:moveTo>
                  <a:cubicBezTo>
                    <a:pt x="32514" y="1"/>
                    <a:pt x="32443" y="11"/>
                    <a:pt x="32370" y="34"/>
                  </a:cubicBezTo>
                  <a:lnTo>
                    <a:pt x="603" y="15698"/>
                  </a:lnTo>
                  <a:cubicBezTo>
                    <a:pt x="1" y="16026"/>
                    <a:pt x="220" y="16957"/>
                    <a:pt x="877" y="17012"/>
                  </a:cubicBezTo>
                  <a:cubicBezTo>
                    <a:pt x="987" y="17012"/>
                    <a:pt x="1096" y="16957"/>
                    <a:pt x="1206" y="16957"/>
                  </a:cubicBezTo>
                  <a:lnTo>
                    <a:pt x="32972" y="1238"/>
                  </a:lnTo>
                  <a:cubicBezTo>
                    <a:pt x="33513" y="796"/>
                    <a:pt x="33171" y="1"/>
                    <a:pt x="32581" y="1"/>
                  </a:cubicBezTo>
                  <a:close/>
                </a:path>
              </a:pathLst>
            </a:custGeom>
            <a:solidFill>
              <a:srgbClr val="594A42"/>
            </a:solidFill>
            <a:ln>
              <a:noFill/>
            </a:ln>
          </p:spPr>
          <p:txBody>
            <a:bodyPr spcFirstLastPara="1" wrap="square" lIns="134947" tIns="134947" rIns="134947" bIns="134947" anchor="ctr" anchorCtr="0">
              <a:noAutofit/>
            </a:bodyPr>
            <a:lstStyle/>
            <a:p>
              <a:endParaRPr sz="2657" dirty="0"/>
            </a:p>
          </p:txBody>
        </p:sp>
        <p:sp>
          <p:nvSpPr>
            <p:cNvPr id="1624" name="Google Shape;1624;p41"/>
            <p:cNvSpPr/>
            <p:nvPr/>
          </p:nvSpPr>
          <p:spPr>
            <a:xfrm>
              <a:off x="1307711" y="2006318"/>
              <a:ext cx="1010204" cy="2006915"/>
            </a:xfrm>
            <a:custGeom>
              <a:avLst/>
              <a:gdLst/>
              <a:ahLst/>
              <a:cxnLst/>
              <a:rect l="l" t="t" r="r" b="b"/>
              <a:pathLst>
                <a:path w="53457" h="106200" extrusionOk="0">
                  <a:moveTo>
                    <a:pt x="53456" y="0"/>
                  </a:moveTo>
                  <a:lnTo>
                    <a:pt x="1" y="26783"/>
                  </a:lnTo>
                  <a:lnTo>
                    <a:pt x="1" y="106199"/>
                  </a:lnTo>
                  <a:lnTo>
                    <a:pt x="53456" y="79417"/>
                  </a:lnTo>
                  <a:lnTo>
                    <a:pt x="53456" y="0"/>
                  </a:lnTo>
                  <a:close/>
                </a:path>
              </a:pathLst>
            </a:custGeom>
            <a:solidFill>
              <a:schemeClr val="lt2"/>
            </a:solidFill>
            <a:ln>
              <a:noFill/>
            </a:ln>
          </p:spPr>
          <p:txBody>
            <a:bodyPr spcFirstLastPara="1" wrap="square" lIns="134947" tIns="134947" rIns="134947" bIns="134947" anchor="ctr" anchorCtr="0">
              <a:noAutofit/>
            </a:bodyPr>
            <a:lstStyle/>
            <a:p>
              <a:endParaRPr sz="2657" dirty="0"/>
            </a:p>
          </p:txBody>
        </p:sp>
        <p:sp>
          <p:nvSpPr>
            <p:cNvPr id="1625" name="Google Shape;1625;p41"/>
            <p:cNvSpPr/>
            <p:nvPr/>
          </p:nvSpPr>
          <p:spPr>
            <a:xfrm>
              <a:off x="1307711" y="2148112"/>
              <a:ext cx="1319669" cy="667611"/>
            </a:xfrm>
            <a:custGeom>
              <a:avLst/>
              <a:gdLst/>
              <a:ahLst/>
              <a:cxnLst/>
              <a:rect l="l" t="t" r="r" b="b"/>
              <a:pathLst>
                <a:path w="69833" h="35328" extrusionOk="0">
                  <a:moveTo>
                    <a:pt x="49239" y="1"/>
                  </a:moveTo>
                  <a:lnTo>
                    <a:pt x="1" y="24702"/>
                  </a:lnTo>
                  <a:lnTo>
                    <a:pt x="20649" y="35327"/>
                  </a:lnTo>
                  <a:lnTo>
                    <a:pt x="69832" y="10845"/>
                  </a:lnTo>
                  <a:lnTo>
                    <a:pt x="49239" y="1"/>
                  </a:lnTo>
                  <a:close/>
                </a:path>
              </a:pathLst>
            </a:custGeom>
            <a:solidFill>
              <a:srgbClr val="E8CFA0"/>
            </a:solidFill>
            <a:ln>
              <a:noFill/>
            </a:ln>
          </p:spPr>
          <p:txBody>
            <a:bodyPr spcFirstLastPara="1" wrap="square" lIns="134947" tIns="134947" rIns="134947" bIns="134947" anchor="ctr" anchorCtr="0">
              <a:noAutofit/>
            </a:bodyPr>
            <a:lstStyle/>
            <a:p>
              <a:endParaRPr sz="2657" dirty="0"/>
            </a:p>
          </p:txBody>
        </p:sp>
        <p:sp>
          <p:nvSpPr>
            <p:cNvPr id="1626" name="Google Shape;1626;p41"/>
            <p:cNvSpPr/>
            <p:nvPr/>
          </p:nvSpPr>
          <p:spPr>
            <a:xfrm>
              <a:off x="1307711" y="2148112"/>
              <a:ext cx="1177862" cy="512349"/>
            </a:xfrm>
            <a:custGeom>
              <a:avLst/>
              <a:gdLst/>
              <a:ahLst/>
              <a:cxnLst/>
              <a:rect l="l" t="t" r="r" b="b"/>
              <a:pathLst>
                <a:path w="62329" h="27112" extrusionOk="0">
                  <a:moveTo>
                    <a:pt x="49239" y="1"/>
                  </a:moveTo>
                  <a:lnTo>
                    <a:pt x="1" y="24702"/>
                  </a:lnTo>
                  <a:lnTo>
                    <a:pt x="21635" y="27112"/>
                  </a:lnTo>
                  <a:lnTo>
                    <a:pt x="62329" y="6902"/>
                  </a:lnTo>
                  <a:lnTo>
                    <a:pt x="49239" y="1"/>
                  </a:lnTo>
                  <a:close/>
                </a:path>
              </a:pathLst>
            </a:custGeom>
            <a:solidFill>
              <a:srgbClr val="FFF4DF"/>
            </a:solidFill>
            <a:ln>
              <a:noFill/>
            </a:ln>
          </p:spPr>
          <p:txBody>
            <a:bodyPr spcFirstLastPara="1" wrap="square" lIns="134947" tIns="134947" rIns="134947" bIns="134947" anchor="ctr" anchorCtr="0">
              <a:noAutofit/>
            </a:bodyPr>
            <a:lstStyle/>
            <a:p>
              <a:endParaRPr sz="2657" dirty="0"/>
            </a:p>
          </p:txBody>
        </p:sp>
        <p:sp>
          <p:nvSpPr>
            <p:cNvPr id="1627" name="Google Shape;1627;p41"/>
            <p:cNvSpPr/>
            <p:nvPr/>
          </p:nvSpPr>
          <p:spPr>
            <a:xfrm>
              <a:off x="1292196" y="2135186"/>
              <a:ext cx="1347600" cy="692952"/>
            </a:xfrm>
            <a:custGeom>
              <a:avLst/>
              <a:gdLst/>
              <a:ahLst/>
              <a:cxnLst/>
              <a:rect l="l" t="t" r="r" b="b"/>
              <a:pathLst>
                <a:path w="71311" h="36669" extrusionOk="0">
                  <a:moveTo>
                    <a:pt x="50060" y="1451"/>
                  </a:moveTo>
                  <a:lnTo>
                    <a:pt x="69175" y="11529"/>
                  </a:lnTo>
                  <a:lnTo>
                    <a:pt x="21525" y="35245"/>
                  </a:lnTo>
                  <a:lnTo>
                    <a:pt x="2301" y="25386"/>
                  </a:lnTo>
                  <a:lnTo>
                    <a:pt x="50060" y="1451"/>
                  </a:lnTo>
                  <a:close/>
                  <a:moveTo>
                    <a:pt x="50087" y="0"/>
                  </a:moveTo>
                  <a:cubicBezTo>
                    <a:pt x="49978" y="0"/>
                    <a:pt x="49868" y="27"/>
                    <a:pt x="49786" y="82"/>
                  </a:cubicBezTo>
                  <a:lnTo>
                    <a:pt x="493" y="24783"/>
                  </a:lnTo>
                  <a:cubicBezTo>
                    <a:pt x="0" y="25057"/>
                    <a:pt x="0" y="25715"/>
                    <a:pt x="493" y="25988"/>
                  </a:cubicBezTo>
                  <a:lnTo>
                    <a:pt x="21196" y="36614"/>
                  </a:lnTo>
                  <a:cubicBezTo>
                    <a:pt x="21251" y="36669"/>
                    <a:pt x="21361" y="36669"/>
                    <a:pt x="21470" y="36669"/>
                  </a:cubicBezTo>
                  <a:cubicBezTo>
                    <a:pt x="21580" y="36669"/>
                    <a:pt x="21689" y="36669"/>
                    <a:pt x="21799" y="36614"/>
                  </a:cubicBezTo>
                  <a:lnTo>
                    <a:pt x="70927" y="12132"/>
                  </a:lnTo>
                  <a:cubicBezTo>
                    <a:pt x="71146" y="12022"/>
                    <a:pt x="71311" y="11803"/>
                    <a:pt x="71311" y="11529"/>
                  </a:cubicBezTo>
                  <a:cubicBezTo>
                    <a:pt x="71311" y="11310"/>
                    <a:pt x="71146" y="11036"/>
                    <a:pt x="70927" y="10927"/>
                  </a:cubicBezTo>
                  <a:lnTo>
                    <a:pt x="50389" y="82"/>
                  </a:lnTo>
                  <a:cubicBezTo>
                    <a:pt x="50306" y="27"/>
                    <a:pt x="50197" y="0"/>
                    <a:pt x="50087" y="0"/>
                  </a:cubicBezTo>
                  <a:close/>
                </a:path>
              </a:pathLst>
            </a:custGeom>
            <a:solidFill>
              <a:srgbClr val="594A42"/>
            </a:solidFill>
            <a:ln>
              <a:noFill/>
            </a:ln>
          </p:spPr>
          <p:txBody>
            <a:bodyPr spcFirstLastPara="1" wrap="square" lIns="134947" tIns="134947" rIns="134947" bIns="134947" anchor="ctr" anchorCtr="0">
              <a:noAutofit/>
            </a:bodyPr>
            <a:lstStyle/>
            <a:p>
              <a:endParaRPr sz="2657" dirty="0"/>
            </a:p>
          </p:txBody>
        </p:sp>
        <p:sp>
          <p:nvSpPr>
            <p:cNvPr id="1628" name="Google Shape;1628;p41"/>
            <p:cNvSpPr/>
            <p:nvPr/>
          </p:nvSpPr>
          <p:spPr>
            <a:xfrm>
              <a:off x="1307711" y="2512454"/>
              <a:ext cx="388155" cy="1705726"/>
            </a:xfrm>
            <a:custGeom>
              <a:avLst/>
              <a:gdLst/>
              <a:ahLst/>
              <a:cxnLst/>
              <a:rect l="l" t="t" r="r" b="b"/>
              <a:pathLst>
                <a:path w="20540" h="90262" extrusionOk="0">
                  <a:moveTo>
                    <a:pt x="1" y="1"/>
                  </a:moveTo>
                  <a:lnTo>
                    <a:pt x="1" y="79417"/>
                  </a:lnTo>
                  <a:lnTo>
                    <a:pt x="20540" y="90262"/>
                  </a:lnTo>
                  <a:lnTo>
                    <a:pt x="20540" y="10845"/>
                  </a:lnTo>
                  <a:lnTo>
                    <a:pt x="1" y="1"/>
                  </a:lnTo>
                  <a:close/>
                </a:path>
              </a:pathLst>
            </a:custGeom>
            <a:solidFill>
              <a:schemeClr val="lt2"/>
            </a:solidFill>
            <a:ln>
              <a:noFill/>
            </a:ln>
          </p:spPr>
          <p:txBody>
            <a:bodyPr spcFirstLastPara="1" wrap="square" lIns="134947" tIns="134947" rIns="134947" bIns="134947" anchor="ctr" anchorCtr="0">
              <a:noAutofit/>
            </a:bodyPr>
            <a:lstStyle/>
            <a:p>
              <a:endParaRPr sz="2657" dirty="0"/>
            </a:p>
          </p:txBody>
        </p:sp>
        <p:sp>
          <p:nvSpPr>
            <p:cNvPr id="1629" name="Google Shape;1629;p41"/>
            <p:cNvSpPr/>
            <p:nvPr/>
          </p:nvSpPr>
          <p:spPr>
            <a:xfrm>
              <a:off x="1399840" y="2565237"/>
              <a:ext cx="296029" cy="1652945"/>
            </a:xfrm>
            <a:custGeom>
              <a:avLst/>
              <a:gdLst/>
              <a:ahLst/>
              <a:cxnLst/>
              <a:rect l="l" t="t" r="r" b="b"/>
              <a:pathLst>
                <a:path w="15665" h="87469" extrusionOk="0">
                  <a:moveTo>
                    <a:pt x="384" y="1"/>
                  </a:moveTo>
                  <a:lnTo>
                    <a:pt x="0" y="73393"/>
                  </a:lnTo>
                  <a:lnTo>
                    <a:pt x="15665" y="87469"/>
                  </a:lnTo>
                  <a:lnTo>
                    <a:pt x="15665" y="8052"/>
                  </a:lnTo>
                  <a:lnTo>
                    <a:pt x="384" y="1"/>
                  </a:lnTo>
                  <a:close/>
                </a:path>
              </a:pathLst>
            </a:custGeom>
            <a:solidFill>
              <a:srgbClr val="A1263C"/>
            </a:solidFill>
            <a:ln>
              <a:noFill/>
            </a:ln>
          </p:spPr>
          <p:txBody>
            <a:bodyPr spcFirstLastPara="1" wrap="square" lIns="134947" tIns="134947" rIns="134947" bIns="134947" anchor="ctr" anchorCtr="0">
              <a:noAutofit/>
            </a:bodyPr>
            <a:lstStyle/>
            <a:p>
              <a:endParaRPr sz="2657" dirty="0"/>
            </a:p>
          </p:txBody>
        </p:sp>
        <p:sp>
          <p:nvSpPr>
            <p:cNvPr id="1630" name="Google Shape;1630;p41"/>
            <p:cNvSpPr/>
            <p:nvPr/>
          </p:nvSpPr>
          <p:spPr>
            <a:xfrm>
              <a:off x="1294256" y="2499528"/>
              <a:ext cx="414025" cy="1731068"/>
            </a:xfrm>
            <a:custGeom>
              <a:avLst/>
              <a:gdLst/>
              <a:ahLst/>
              <a:cxnLst/>
              <a:rect l="l" t="t" r="r" b="b"/>
              <a:pathLst>
                <a:path w="21909" h="91603" extrusionOk="0">
                  <a:moveTo>
                    <a:pt x="1370" y="1780"/>
                  </a:moveTo>
                  <a:lnTo>
                    <a:pt x="20540" y="11913"/>
                  </a:lnTo>
                  <a:lnTo>
                    <a:pt x="20540" y="89795"/>
                  </a:lnTo>
                  <a:lnTo>
                    <a:pt x="1370" y="79663"/>
                  </a:lnTo>
                  <a:lnTo>
                    <a:pt x="1370" y="1780"/>
                  </a:lnTo>
                  <a:close/>
                  <a:moveTo>
                    <a:pt x="685" y="0"/>
                  </a:moveTo>
                  <a:cubicBezTo>
                    <a:pt x="562" y="0"/>
                    <a:pt x="439" y="27"/>
                    <a:pt x="329" y="82"/>
                  </a:cubicBezTo>
                  <a:cubicBezTo>
                    <a:pt x="165" y="192"/>
                    <a:pt x="1" y="411"/>
                    <a:pt x="56" y="685"/>
                  </a:cubicBezTo>
                  <a:lnTo>
                    <a:pt x="56" y="80101"/>
                  </a:lnTo>
                  <a:cubicBezTo>
                    <a:pt x="56" y="80320"/>
                    <a:pt x="165" y="80539"/>
                    <a:pt x="384" y="80649"/>
                  </a:cubicBezTo>
                  <a:lnTo>
                    <a:pt x="20923" y="91548"/>
                  </a:lnTo>
                  <a:cubicBezTo>
                    <a:pt x="21032" y="91548"/>
                    <a:pt x="21142" y="91603"/>
                    <a:pt x="21252" y="91603"/>
                  </a:cubicBezTo>
                  <a:cubicBezTo>
                    <a:pt x="21361" y="91603"/>
                    <a:pt x="21471" y="91548"/>
                    <a:pt x="21635" y="91493"/>
                  </a:cubicBezTo>
                  <a:cubicBezTo>
                    <a:pt x="21799" y="91384"/>
                    <a:pt x="21909" y="91165"/>
                    <a:pt x="21909" y="90946"/>
                  </a:cubicBezTo>
                  <a:lnTo>
                    <a:pt x="21909" y="11529"/>
                  </a:lnTo>
                  <a:cubicBezTo>
                    <a:pt x="21909" y="11255"/>
                    <a:pt x="21799" y="11036"/>
                    <a:pt x="21580" y="10927"/>
                  </a:cubicBezTo>
                  <a:lnTo>
                    <a:pt x="1041" y="82"/>
                  </a:lnTo>
                  <a:cubicBezTo>
                    <a:pt x="932" y="27"/>
                    <a:pt x="809" y="0"/>
                    <a:pt x="685" y="0"/>
                  </a:cubicBezTo>
                  <a:close/>
                </a:path>
              </a:pathLst>
            </a:custGeom>
            <a:solidFill>
              <a:srgbClr val="594A42"/>
            </a:solidFill>
            <a:ln>
              <a:noFill/>
            </a:ln>
          </p:spPr>
          <p:txBody>
            <a:bodyPr spcFirstLastPara="1" wrap="square" lIns="134947" tIns="134947" rIns="134947" bIns="134947" anchor="ctr" anchorCtr="0">
              <a:noAutofit/>
            </a:bodyPr>
            <a:lstStyle/>
            <a:p>
              <a:endParaRPr sz="2657" dirty="0"/>
            </a:p>
          </p:txBody>
        </p:sp>
        <p:sp>
          <p:nvSpPr>
            <p:cNvPr id="1631" name="Google Shape;1631;p41"/>
            <p:cNvSpPr/>
            <p:nvPr/>
          </p:nvSpPr>
          <p:spPr>
            <a:xfrm>
              <a:off x="1307711" y="2720507"/>
              <a:ext cx="388155" cy="384016"/>
            </a:xfrm>
            <a:custGeom>
              <a:avLst/>
              <a:gdLst/>
              <a:ahLst/>
              <a:cxnLst/>
              <a:rect l="l" t="t" r="r" b="b"/>
              <a:pathLst>
                <a:path w="20540" h="20321" extrusionOk="0">
                  <a:moveTo>
                    <a:pt x="1" y="0"/>
                  </a:moveTo>
                  <a:lnTo>
                    <a:pt x="1" y="9476"/>
                  </a:lnTo>
                  <a:lnTo>
                    <a:pt x="20540" y="20320"/>
                  </a:lnTo>
                  <a:lnTo>
                    <a:pt x="20540" y="10845"/>
                  </a:lnTo>
                  <a:lnTo>
                    <a:pt x="1" y="0"/>
                  </a:lnTo>
                  <a:close/>
                </a:path>
              </a:pathLst>
            </a:custGeom>
            <a:solidFill>
              <a:srgbClr val="C73B52"/>
            </a:solidFill>
            <a:ln>
              <a:noFill/>
            </a:ln>
          </p:spPr>
          <p:txBody>
            <a:bodyPr spcFirstLastPara="1" wrap="square" lIns="134947" tIns="134947" rIns="134947" bIns="134947" anchor="ctr" anchorCtr="0">
              <a:noAutofit/>
            </a:bodyPr>
            <a:lstStyle/>
            <a:p>
              <a:endParaRPr sz="2657" dirty="0"/>
            </a:p>
          </p:txBody>
        </p:sp>
        <p:sp>
          <p:nvSpPr>
            <p:cNvPr id="1632" name="Google Shape;1632;p41"/>
            <p:cNvSpPr/>
            <p:nvPr/>
          </p:nvSpPr>
          <p:spPr>
            <a:xfrm>
              <a:off x="1295295" y="2708601"/>
              <a:ext cx="412986" cy="409377"/>
            </a:xfrm>
            <a:custGeom>
              <a:avLst/>
              <a:gdLst/>
              <a:ahLst/>
              <a:cxnLst/>
              <a:rect l="l" t="t" r="r" b="b"/>
              <a:pathLst>
                <a:path w="21854" h="21663" extrusionOk="0">
                  <a:moveTo>
                    <a:pt x="1315" y="1781"/>
                  </a:moveTo>
                  <a:lnTo>
                    <a:pt x="20485" y="11913"/>
                  </a:lnTo>
                  <a:lnTo>
                    <a:pt x="20485" y="19855"/>
                  </a:lnTo>
                  <a:lnTo>
                    <a:pt x="1315" y="9722"/>
                  </a:lnTo>
                  <a:lnTo>
                    <a:pt x="1315" y="1781"/>
                  </a:lnTo>
                  <a:close/>
                  <a:moveTo>
                    <a:pt x="630" y="1"/>
                  </a:moveTo>
                  <a:cubicBezTo>
                    <a:pt x="507" y="1"/>
                    <a:pt x="384" y="28"/>
                    <a:pt x="274" y="83"/>
                  </a:cubicBezTo>
                  <a:cubicBezTo>
                    <a:pt x="110" y="192"/>
                    <a:pt x="1" y="411"/>
                    <a:pt x="1" y="630"/>
                  </a:cubicBezTo>
                  <a:lnTo>
                    <a:pt x="1" y="10106"/>
                  </a:lnTo>
                  <a:cubicBezTo>
                    <a:pt x="1" y="10380"/>
                    <a:pt x="110" y="10599"/>
                    <a:pt x="329" y="10708"/>
                  </a:cubicBezTo>
                  <a:lnTo>
                    <a:pt x="20868" y="21553"/>
                  </a:lnTo>
                  <a:cubicBezTo>
                    <a:pt x="20977" y="21607"/>
                    <a:pt x="21087" y="21662"/>
                    <a:pt x="21197" y="21662"/>
                  </a:cubicBezTo>
                  <a:cubicBezTo>
                    <a:pt x="21306" y="21662"/>
                    <a:pt x="21416" y="21607"/>
                    <a:pt x="21580" y="21553"/>
                  </a:cubicBezTo>
                  <a:cubicBezTo>
                    <a:pt x="21744" y="21443"/>
                    <a:pt x="21854" y="21224"/>
                    <a:pt x="21854" y="21005"/>
                  </a:cubicBezTo>
                  <a:lnTo>
                    <a:pt x="21854" y="11530"/>
                  </a:lnTo>
                  <a:cubicBezTo>
                    <a:pt x="21854" y="11256"/>
                    <a:pt x="21744" y="11037"/>
                    <a:pt x="21525" y="10927"/>
                  </a:cubicBezTo>
                  <a:lnTo>
                    <a:pt x="986" y="83"/>
                  </a:lnTo>
                  <a:cubicBezTo>
                    <a:pt x="877" y="28"/>
                    <a:pt x="754" y="1"/>
                    <a:pt x="630" y="1"/>
                  </a:cubicBezTo>
                  <a:close/>
                </a:path>
              </a:pathLst>
            </a:custGeom>
            <a:solidFill>
              <a:srgbClr val="594A42"/>
            </a:solidFill>
            <a:ln>
              <a:noFill/>
            </a:ln>
          </p:spPr>
          <p:txBody>
            <a:bodyPr spcFirstLastPara="1" wrap="square" lIns="134947" tIns="134947" rIns="134947" bIns="134947" anchor="ctr" anchorCtr="0">
              <a:noAutofit/>
            </a:bodyPr>
            <a:lstStyle/>
            <a:p>
              <a:endParaRPr sz="2657" dirty="0"/>
            </a:p>
          </p:txBody>
        </p:sp>
        <p:sp>
          <p:nvSpPr>
            <p:cNvPr id="1633" name="Google Shape;1633;p41"/>
            <p:cNvSpPr/>
            <p:nvPr/>
          </p:nvSpPr>
          <p:spPr>
            <a:xfrm>
              <a:off x="1307711" y="3588925"/>
              <a:ext cx="388155" cy="385037"/>
            </a:xfrm>
            <a:custGeom>
              <a:avLst/>
              <a:gdLst/>
              <a:ahLst/>
              <a:cxnLst/>
              <a:rect l="l" t="t" r="r" b="b"/>
              <a:pathLst>
                <a:path w="20540" h="20375" extrusionOk="0">
                  <a:moveTo>
                    <a:pt x="1" y="1"/>
                  </a:moveTo>
                  <a:lnTo>
                    <a:pt x="1" y="9476"/>
                  </a:lnTo>
                  <a:lnTo>
                    <a:pt x="20540" y="20375"/>
                  </a:lnTo>
                  <a:lnTo>
                    <a:pt x="20540" y="10900"/>
                  </a:lnTo>
                  <a:lnTo>
                    <a:pt x="1" y="1"/>
                  </a:lnTo>
                  <a:close/>
                </a:path>
              </a:pathLst>
            </a:custGeom>
            <a:solidFill>
              <a:srgbClr val="C73B52"/>
            </a:solidFill>
            <a:ln>
              <a:noFill/>
            </a:ln>
          </p:spPr>
          <p:txBody>
            <a:bodyPr spcFirstLastPara="1" wrap="square" lIns="134947" tIns="134947" rIns="134947" bIns="134947" anchor="ctr" anchorCtr="0">
              <a:noAutofit/>
            </a:bodyPr>
            <a:lstStyle/>
            <a:p>
              <a:endParaRPr sz="2657" dirty="0"/>
            </a:p>
          </p:txBody>
        </p:sp>
        <p:sp>
          <p:nvSpPr>
            <p:cNvPr id="1634" name="Google Shape;1634;p41"/>
            <p:cNvSpPr/>
            <p:nvPr/>
          </p:nvSpPr>
          <p:spPr>
            <a:xfrm>
              <a:off x="1295295" y="3576698"/>
              <a:ext cx="412986" cy="409698"/>
            </a:xfrm>
            <a:custGeom>
              <a:avLst/>
              <a:gdLst/>
              <a:ahLst/>
              <a:cxnLst/>
              <a:rect l="l" t="t" r="r" b="b"/>
              <a:pathLst>
                <a:path w="21854" h="21680" extrusionOk="0">
                  <a:moveTo>
                    <a:pt x="1315" y="1798"/>
                  </a:moveTo>
                  <a:lnTo>
                    <a:pt x="20539" y="11930"/>
                  </a:lnTo>
                  <a:lnTo>
                    <a:pt x="20539" y="19872"/>
                  </a:lnTo>
                  <a:lnTo>
                    <a:pt x="1315" y="9739"/>
                  </a:lnTo>
                  <a:lnTo>
                    <a:pt x="1315" y="1798"/>
                  </a:lnTo>
                  <a:close/>
                  <a:moveTo>
                    <a:pt x="624" y="1"/>
                  </a:moveTo>
                  <a:cubicBezTo>
                    <a:pt x="278" y="1"/>
                    <a:pt x="1" y="278"/>
                    <a:pt x="1" y="648"/>
                  </a:cubicBezTo>
                  <a:lnTo>
                    <a:pt x="1" y="10123"/>
                  </a:lnTo>
                  <a:cubicBezTo>
                    <a:pt x="1" y="10397"/>
                    <a:pt x="110" y="10616"/>
                    <a:pt x="329" y="10725"/>
                  </a:cubicBezTo>
                  <a:lnTo>
                    <a:pt x="20868" y="21570"/>
                  </a:lnTo>
                  <a:cubicBezTo>
                    <a:pt x="20977" y="21624"/>
                    <a:pt x="21087" y="21679"/>
                    <a:pt x="21197" y="21679"/>
                  </a:cubicBezTo>
                  <a:cubicBezTo>
                    <a:pt x="21306" y="21679"/>
                    <a:pt x="21416" y="21624"/>
                    <a:pt x="21525" y="21570"/>
                  </a:cubicBezTo>
                  <a:cubicBezTo>
                    <a:pt x="21744" y="21460"/>
                    <a:pt x="21854" y="21241"/>
                    <a:pt x="21854" y="21022"/>
                  </a:cubicBezTo>
                  <a:lnTo>
                    <a:pt x="21854" y="11547"/>
                  </a:lnTo>
                  <a:cubicBezTo>
                    <a:pt x="21854" y="11273"/>
                    <a:pt x="21689" y="11054"/>
                    <a:pt x="21525" y="10944"/>
                  </a:cubicBezTo>
                  <a:lnTo>
                    <a:pt x="986" y="100"/>
                  </a:lnTo>
                  <a:cubicBezTo>
                    <a:pt x="863" y="31"/>
                    <a:pt x="740" y="1"/>
                    <a:pt x="624" y="1"/>
                  </a:cubicBezTo>
                  <a:close/>
                </a:path>
              </a:pathLst>
            </a:custGeom>
            <a:solidFill>
              <a:srgbClr val="594A42"/>
            </a:solidFill>
            <a:ln>
              <a:noFill/>
            </a:ln>
          </p:spPr>
          <p:txBody>
            <a:bodyPr spcFirstLastPara="1" wrap="square" lIns="134947" tIns="134947" rIns="134947" bIns="134947" anchor="ctr" anchorCtr="0">
              <a:noAutofit/>
            </a:bodyPr>
            <a:lstStyle/>
            <a:p>
              <a:endParaRPr sz="2657" dirty="0"/>
            </a:p>
          </p:txBody>
        </p:sp>
        <p:sp>
          <p:nvSpPr>
            <p:cNvPr id="1635" name="Google Shape;1635;p41"/>
            <p:cNvSpPr/>
            <p:nvPr/>
          </p:nvSpPr>
          <p:spPr>
            <a:xfrm>
              <a:off x="1695861" y="2211252"/>
              <a:ext cx="1010185" cy="2006914"/>
            </a:xfrm>
            <a:custGeom>
              <a:avLst/>
              <a:gdLst/>
              <a:ahLst/>
              <a:cxnLst/>
              <a:rect l="l" t="t" r="r" b="b"/>
              <a:pathLst>
                <a:path w="53456" h="106200" extrusionOk="0">
                  <a:moveTo>
                    <a:pt x="53456" y="1"/>
                  </a:moveTo>
                  <a:lnTo>
                    <a:pt x="1" y="26783"/>
                  </a:lnTo>
                  <a:lnTo>
                    <a:pt x="1" y="106200"/>
                  </a:lnTo>
                  <a:lnTo>
                    <a:pt x="53456" y="79417"/>
                  </a:lnTo>
                  <a:lnTo>
                    <a:pt x="53456" y="1"/>
                  </a:lnTo>
                  <a:close/>
                </a:path>
              </a:pathLst>
            </a:custGeom>
            <a:solidFill>
              <a:schemeClr val="lt2"/>
            </a:solidFill>
            <a:ln>
              <a:noFill/>
            </a:ln>
          </p:spPr>
          <p:txBody>
            <a:bodyPr spcFirstLastPara="1" wrap="square" lIns="134947" tIns="134947" rIns="134947" bIns="134947" anchor="ctr" anchorCtr="0">
              <a:noAutofit/>
            </a:bodyPr>
            <a:lstStyle/>
            <a:p>
              <a:endParaRPr sz="2657" dirty="0"/>
            </a:p>
          </p:txBody>
        </p:sp>
        <p:sp>
          <p:nvSpPr>
            <p:cNvPr id="1636" name="Google Shape;1636;p41"/>
            <p:cNvSpPr/>
            <p:nvPr/>
          </p:nvSpPr>
          <p:spPr>
            <a:xfrm>
              <a:off x="1695861" y="2211252"/>
              <a:ext cx="1010185" cy="1458358"/>
            </a:xfrm>
            <a:custGeom>
              <a:avLst/>
              <a:gdLst/>
              <a:ahLst/>
              <a:cxnLst/>
              <a:rect l="l" t="t" r="r" b="b"/>
              <a:pathLst>
                <a:path w="53456" h="77172" extrusionOk="0">
                  <a:moveTo>
                    <a:pt x="53456" y="1"/>
                  </a:moveTo>
                  <a:lnTo>
                    <a:pt x="1" y="26783"/>
                  </a:lnTo>
                  <a:lnTo>
                    <a:pt x="1" y="77172"/>
                  </a:lnTo>
                  <a:lnTo>
                    <a:pt x="12652" y="70873"/>
                  </a:lnTo>
                  <a:lnTo>
                    <a:pt x="12871" y="48472"/>
                  </a:lnTo>
                  <a:lnTo>
                    <a:pt x="53456" y="28098"/>
                  </a:lnTo>
                  <a:lnTo>
                    <a:pt x="53456" y="1"/>
                  </a:lnTo>
                  <a:close/>
                </a:path>
              </a:pathLst>
            </a:custGeom>
            <a:solidFill>
              <a:srgbClr val="A1263C"/>
            </a:solidFill>
            <a:ln>
              <a:noFill/>
            </a:ln>
          </p:spPr>
          <p:txBody>
            <a:bodyPr spcFirstLastPara="1" wrap="square" lIns="134947" tIns="134947" rIns="134947" bIns="134947" anchor="ctr" anchorCtr="0">
              <a:noAutofit/>
            </a:bodyPr>
            <a:lstStyle/>
            <a:p>
              <a:endParaRPr sz="2657" dirty="0"/>
            </a:p>
          </p:txBody>
        </p:sp>
        <p:sp>
          <p:nvSpPr>
            <p:cNvPr id="1637" name="Google Shape;1637;p41"/>
            <p:cNvSpPr/>
            <p:nvPr/>
          </p:nvSpPr>
          <p:spPr>
            <a:xfrm>
              <a:off x="1682406" y="2198552"/>
              <a:ext cx="1037095" cy="2032029"/>
            </a:xfrm>
            <a:custGeom>
              <a:avLst/>
              <a:gdLst/>
              <a:ahLst/>
              <a:cxnLst/>
              <a:rect l="l" t="t" r="r" b="b"/>
              <a:pathLst>
                <a:path w="54880" h="107529" extrusionOk="0">
                  <a:moveTo>
                    <a:pt x="53511" y="1768"/>
                  </a:moveTo>
                  <a:lnTo>
                    <a:pt x="53511" y="79651"/>
                  </a:lnTo>
                  <a:lnTo>
                    <a:pt x="1370" y="105776"/>
                  </a:lnTo>
                  <a:lnTo>
                    <a:pt x="1370" y="27839"/>
                  </a:lnTo>
                  <a:lnTo>
                    <a:pt x="53511" y="1768"/>
                  </a:lnTo>
                  <a:close/>
                  <a:moveTo>
                    <a:pt x="54181" y="1"/>
                  </a:moveTo>
                  <a:cubicBezTo>
                    <a:pt x="54086" y="1"/>
                    <a:pt x="53989" y="23"/>
                    <a:pt x="53894" y="70"/>
                  </a:cubicBezTo>
                  <a:lnTo>
                    <a:pt x="384" y="26853"/>
                  </a:lnTo>
                  <a:cubicBezTo>
                    <a:pt x="165" y="26962"/>
                    <a:pt x="1" y="27181"/>
                    <a:pt x="1" y="27455"/>
                  </a:cubicBezTo>
                  <a:lnTo>
                    <a:pt x="1" y="106872"/>
                  </a:lnTo>
                  <a:cubicBezTo>
                    <a:pt x="1" y="107091"/>
                    <a:pt x="165" y="107310"/>
                    <a:pt x="329" y="107419"/>
                  </a:cubicBezTo>
                  <a:cubicBezTo>
                    <a:pt x="439" y="107474"/>
                    <a:pt x="548" y="107529"/>
                    <a:pt x="713" y="107529"/>
                  </a:cubicBezTo>
                  <a:cubicBezTo>
                    <a:pt x="822" y="107529"/>
                    <a:pt x="932" y="107474"/>
                    <a:pt x="986" y="107474"/>
                  </a:cubicBezTo>
                  <a:lnTo>
                    <a:pt x="54496" y="80692"/>
                  </a:lnTo>
                  <a:cubicBezTo>
                    <a:pt x="54716" y="80582"/>
                    <a:pt x="54825" y="80363"/>
                    <a:pt x="54880" y="80089"/>
                  </a:cubicBezTo>
                  <a:lnTo>
                    <a:pt x="54880" y="673"/>
                  </a:lnTo>
                  <a:cubicBezTo>
                    <a:pt x="54837" y="286"/>
                    <a:pt x="54525" y="1"/>
                    <a:pt x="54181" y="1"/>
                  </a:cubicBezTo>
                  <a:close/>
                </a:path>
              </a:pathLst>
            </a:custGeom>
            <a:solidFill>
              <a:srgbClr val="594A42"/>
            </a:solidFill>
            <a:ln>
              <a:noFill/>
            </a:ln>
          </p:spPr>
          <p:txBody>
            <a:bodyPr spcFirstLastPara="1" wrap="square" lIns="134947" tIns="134947" rIns="134947" bIns="134947" anchor="ctr" anchorCtr="0">
              <a:noAutofit/>
            </a:bodyPr>
            <a:lstStyle/>
            <a:p>
              <a:endParaRPr sz="2657" dirty="0"/>
            </a:p>
          </p:txBody>
        </p:sp>
        <p:sp>
          <p:nvSpPr>
            <p:cNvPr id="1638" name="Google Shape;1638;p41"/>
            <p:cNvSpPr/>
            <p:nvPr/>
          </p:nvSpPr>
          <p:spPr>
            <a:xfrm>
              <a:off x="1592356" y="3302463"/>
              <a:ext cx="25890" cy="345465"/>
            </a:xfrm>
            <a:custGeom>
              <a:avLst/>
              <a:gdLst/>
              <a:ahLst/>
              <a:cxnLst/>
              <a:rect l="l" t="t" r="r" b="b"/>
              <a:pathLst>
                <a:path w="1370" h="18281" extrusionOk="0">
                  <a:moveTo>
                    <a:pt x="685" y="1"/>
                  </a:moveTo>
                  <a:cubicBezTo>
                    <a:pt x="343" y="1"/>
                    <a:pt x="1" y="234"/>
                    <a:pt x="1" y="699"/>
                  </a:cubicBezTo>
                  <a:lnTo>
                    <a:pt x="1" y="17623"/>
                  </a:lnTo>
                  <a:cubicBezTo>
                    <a:pt x="1" y="18007"/>
                    <a:pt x="329" y="18280"/>
                    <a:pt x="713" y="18280"/>
                  </a:cubicBezTo>
                  <a:cubicBezTo>
                    <a:pt x="1041" y="18280"/>
                    <a:pt x="1370" y="18007"/>
                    <a:pt x="1370" y="17623"/>
                  </a:cubicBezTo>
                  <a:lnTo>
                    <a:pt x="1370" y="699"/>
                  </a:lnTo>
                  <a:cubicBezTo>
                    <a:pt x="1370" y="234"/>
                    <a:pt x="1027" y="1"/>
                    <a:pt x="685" y="1"/>
                  </a:cubicBezTo>
                  <a:close/>
                </a:path>
              </a:pathLst>
            </a:custGeom>
            <a:solidFill>
              <a:srgbClr val="FFFFFF"/>
            </a:solidFill>
            <a:ln>
              <a:noFill/>
            </a:ln>
          </p:spPr>
          <p:txBody>
            <a:bodyPr spcFirstLastPara="1" wrap="square" lIns="134947" tIns="134947" rIns="134947" bIns="134947" anchor="ctr" anchorCtr="0">
              <a:noAutofit/>
            </a:bodyPr>
            <a:lstStyle/>
            <a:p>
              <a:endParaRPr sz="2657" dirty="0"/>
            </a:p>
          </p:txBody>
        </p:sp>
        <p:sp>
          <p:nvSpPr>
            <p:cNvPr id="1639" name="Google Shape;1639;p41"/>
            <p:cNvSpPr/>
            <p:nvPr/>
          </p:nvSpPr>
          <p:spPr>
            <a:xfrm>
              <a:off x="1592356" y="3152127"/>
              <a:ext cx="25890" cy="93165"/>
            </a:xfrm>
            <a:custGeom>
              <a:avLst/>
              <a:gdLst/>
              <a:ahLst/>
              <a:cxnLst/>
              <a:rect l="l" t="t" r="r" b="b"/>
              <a:pathLst>
                <a:path w="1370" h="4930" extrusionOk="0">
                  <a:moveTo>
                    <a:pt x="685" y="1"/>
                  </a:moveTo>
                  <a:cubicBezTo>
                    <a:pt x="343" y="1"/>
                    <a:pt x="1" y="220"/>
                    <a:pt x="1" y="658"/>
                  </a:cubicBezTo>
                  <a:lnTo>
                    <a:pt x="1" y="4218"/>
                  </a:lnTo>
                  <a:cubicBezTo>
                    <a:pt x="1" y="4601"/>
                    <a:pt x="329" y="4930"/>
                    <a:pt x="713" y="4930"/>
                  </a:cubicBezTo>
                  <a:cubicBezTo>
                    <a:pt x="1041" y="4930"/>
                    <a:pt x="1370" y="4601"/>
                    <a:pt x="1370" y="4218"/>
                  </a:cubicBezTo>
                  <a:lnTo>
                    <a:pt x="1370" y="658"/>
                  </a:lnTo>
                  <a:cubicBezTo>
                    <a:pt x="1370" y="220"/>
                    <a:pt x="1027" y="1"/>
                    <a:pt x="685" y="1"/>
                  </a:cubicBezTo>
                  <a:close/>
                </a:path>
              </a:pathLst>
            </a:custGeom>
            <a:solidFill>
              <a:srgbClr val="FFFFFF"/>
            </a:solidFill>
            <a:ln>
              <a:noFill/>
            </a:ln>
          </p:spPr>
          <p:txBody>
            <a:bodyPr spcFirstLastPara="1" wrap="square" lIns="134947" tIns="134947" rIns="134947" bIns="134947" anchor="ctr" anchorCtr="0">
              <a:noAutofit/>
            </a:bodyPr>
            <a:lstStyle/>
            <a:p>
              <a:endParaRPr sz="2657" dirty="0"/>
            </a:p>
          </p:txBody>
        </p:sp>
        <p:sp>
          <p:nvSpPr>
            <p:cNvPr id="1640" name="Google Shape;1640;p41"/>
            <p:cNvSpPr/>
            <p:nvPr/>
          </p:nvSpPr>
          <p:spPr>
            <a:xfrm>
              <a:off x="1592356" y="2391353"/>
              <a:ext cx="374700" cy="185290"/>
            </a:xfrm>
            <a:custGeom>
              <a:avLst/>
              <a:gdLst/>
              <a:ahLst/>
              <a:cxnLst/>
              <a:rect l="l" t="t" r="r" b="b"/>
              <a:pathLst>
                <a:path w="19828" h="9805" extrusionOk="0">
                  <a:moveTo>
                    <a:pt x="1" y="9804"/>
                  </a:moveTo>
                  <a:lnTo>
                    <a:pt x="19827" y="1"/>
                  </a:lnTo>
                </a:path>
              </a:pathLst>
            </a:custGeom>
            <a:solidFill>
              <a:srgbClr val="FDDB7D"/>
            </a:solidFill>
            <a:ln>
              <a:noFill/>
            </a:ln>
          </p:spPr>
          <p:txBody>
            <a:bodyPr spcFirstLastPara="1" wrap="square" lIns="134947" tIns="134947" rIns="134947" bIns="134947" anchor="ctr" anchorCtr="0">
              <a:noAutofit/>
            </a:bodyPr>
            <a:lstStyle/>
            <a:p>
              <a:endParaRPr sz="2657" dirty="0"/>
            </a:p>
          </p:txBody>
        </p:sp>
        <p:sp>
          <p:nvSpPr>
            <p:cNvPr id="1641" name="Google Shape;1641;p41"/>
            <p:cNvSpPr/>
            <p:nvPr/>
          </p:nvSpPr>
          <p:spPr>
            <a:xfrm>
              <a:off x="1577861" y="2378087"/>
              <a:ext cx="406806" cy="210972"/>
            </a:xfrm>
            <a:custGeom>
              <a:avLst/>
              <a:gdLst/>
              <a:ahLst/>
              <a:cxnLst/>
              <a:rect l="l" t="t" r="r" b="b"/>
              <a:pathLst>
                <a:path w="21527" h="11164" extrusionOk="0">
                  <a:moveTo>
                    <a:pt x="20543" y="0"/>
                  </a:moveTo>
                  <a:cubicBezTo>
                    <a:pt x="20453" y="0"/>
                    <a:pt x="20359" y="30"/>
                    <a:pt x="20266" y="100"/>
                  </a:cubicBezTo>
                  <a:lnTo>
                    <a:pt x="494" y="9904"/>
                  </a:lnTo>
                  <a:cubicBezTo>
                    <a:pt x="165" y="10068"/>
                    <a:pt x="1" y="10452"/>
                    <a:pt x="165" y="10780"/>
                  </a:cubicBezTo>
                  <a:cubicBezTo>
                    <a:pt x="275" y="10999"/>
                    <a:pt x="548" y="11164"/>
                    <a:pt x="768" y="11164"/>
                  </a:cubicBezTo>
                  <a:cubicBezTo>
                    <a:pt x="877" y="11164"/>
                    <a:pt x="987" y="11164"/>
                    <a:pt x="1096" y="11109"/>
                  </a:cubicBezTo>
                  <a:lnTo>
                    <a:pt x="20868" y="1305"/>
                  </a:lnTo>
                  <a:cubicBezTo>
                    <a:pt x="21526" y="1117"/>
                    <a:pt x="21095" y="0"/>
                    <a:pt x="20543" y="0"/>
                  </a:cubicBezTo>
                  <a:close/>
                </a:path>
              </a:pathLst>
            </a:custGeom>
            <a:solidFill>
              <a:srgbClr val="594A42"/>
            </a:solidFill>
            <a:ln>
              <a:noFill/>
            </a:ln>
          </p:spPr>
          <p:txBody>
            <a:bodyPr spcFirstLastPara="1" wrap="square" lIns="134947" tIns="134947" rIns="134947" bIns="134947" anchor="ctr" anchorCtr="0">
              <a:noAutofit/>
            </a:bodyPr>
            <a:lstStyle/>
            <a:p>
              <a:endParaRPr sz="2657" dirty="0"/>
            </a:p>
          </p:txBody>
        </p:sp>
        <p:sp>
          <p:nvSpPr>
            <p:cNvPr id="1642" name="Google Shape;1642;p41"/>
            <p:cNvSpPr/>
            <p:nvPr/>
          </p:nvSpPr>
          <p:spPr>
            <a:xfrm>
              <a:off x="2317933" y="2265074"/>
              <a:ext cx="128352" cy="63155"/>
            </a:xfrm>
            <a:custGeom>
              <a:avLst/>
              <a:gdLst/>
              <a:ahLst/>
              <a:cxnLst/>
              <a:rect l="l" t="t" r="r" b="b"/>
              <a:pathLst>
                <a:path w="6792" h="3342" extrusionOk="0">
                  <a:moveTo>
                    <a:pt x="0" y="3342"/>
                  </a:moveTo>
                  <a:lnTo>
                    <a:pt x="6792" y="1"/>
                  </a:lnTo>
                </a:path>
              </a:pathLst>
            </a:custGeom>
            <a:solidFill>
              <a:srgbClr val="FDDB7D"/>
            </a:solidFill>
            <a:ln>
              <a:noFill/>
            </a:ln>
          </p:spPr>
          <p:txBody>
            <a:bodyPr spcFirstLastPara="1" wrap="square" lIns="134947" tIns="134947" rIns="134947" bIns="134947" anchor="ctr" anchorCtr="0">
              <a:noAutofit/>
            </a:bodyPr>
            <a:lstStyle/>
            <a:p>
              <a:endParaRPr sz="2657" dirty="0"/>
            </a:p>
          </p:txBody>
        </p:sp>
        <p:sp>
          <p:nvSpPr>
            <p:cNvPr id="1643" name="Google Shape;1643;p41"/>
            <p:cNvSpPr/>
            <p:nvPr/>
          </p:nvSpPr>
          <p:spPr>
            <a:xfrm>
              <a:off x="2301359" y="2253093"/>
              <a:ext cx="161404" cy="88591"/>
            </a:xfrm>
            <a:custGeom>
              <a:avLst/>
              <a:gdLst/>
              <a:ahLst/>
              <a:cxnLst/>
              <a:rect l="l" t="t" r="r" b="b"/>
              <a:pathLst>
                <a:path w="8541" h="4688" extrusionOk="0">
                  <a:moveTo>
                    <a:pt x="7650" y="1"/>
                  </a:moveTo>
                  <a:cubicBezTo>
                    <a:pt x="7586" y="1"/>
                    <a:pt x="7519" y="11"/>
                    <a:pt x="7450" y="32"/>
                  </a:cubicBezTo>
                  <a:lnTo>
                    <a:pt x="603" y="3373"/>
                  </a:lnTo>
                  <a:cubicBezTo>
                    <a:pt x="1" y="3757"/>
                    <a:pt x="220" y="4633"/>
                    <a:pt x="877" y="4688"/>
                  </a:cubicBezTo>
                  <a:cubicBezTo>
                    <a:pt x="987" y="4688"/>
                    <a:pt x="1096" y="4633"/>
                    <a:pt x="1151" y="4578"/>
                  </a:cubicBezTo>
                  <a:lnTo>
                    <a:pt x="7997" y="1237"/>
                  </a:lnTo>
                  <a:cubicBezTo>
                    <a:pt x="8541" y="842"/>
                    <a:pt x="8237" y="1"/>
                    <a:pt x="7650" y="1"/>
                  </a:cubicBezTo>
                  <a:close/>
                </a:path>
              </a:pathLst>
            </a:custGeom>
            <a:solidFill>
              <a:srgbClr val="594A42"/>
            </a:solidFill>
            <a:ln>
              <a:noFill/>
            </a:ln>
          </p:spPr>
          <p:txBody>
            <a:bodyPr spcFirstLastPara="1" wrap="square" lIns="134947" tIns="134947" rIns="134947" bIns="134947" anchor="ctr" anchorCtr="0">
              <a:noAutofit/>
            </a:bodyPr>
            <a:lstStyle/>
            <a:p>
              <a:endParaRPr sz="2657" dirty="0"/>
            </a:p>
          </p:txBody>
        </p:sp>
        <p:sp>
          <p:nvSpPr>
            <p:cNvPr id="1644" name="Google Shape;1644;p41"/>
            <p:cNvSpPr/>
            <p:nvPr/>
          </p:nvSpPr>
          <p:spPr>
            <a:xfrm>
              <a:off x="2058121" y="2302342"/>
              <a:ext cx="80749" cy="40384"/>
            </a:xfrm>
            <a:custGeom>
              <a:avLst/>
              <a:gdLst/>
              <a:ahLst/>
              <a:cxnLst/>
              <a:rect l="l" t="t" r="r" b="b"/>
              <a:pathLst>
                <a:path w="4273" h="2137" extrusionOk="0">
                  <a:moveTo>
                    <a:pt x="1" y="2136"/>
                  </a:moveTo>
                  <a:lnTo>
                    <a:pt x="4273" y="0"/>
                  </a:lnTo>
                </a:path>
              </a:pathLst>
            </a:custGeom>
            <a:solidFill>
              <a:srgbClr val="FDDB7D"/>
            </a:solidFill>
            <a:ln>
              <a:noFill/>
            </a:ln>
          </p:spPr>
          <p:txBody>
            <a:bodyPr spcFirstLastPara="1" wrap="square" lIns="134947" tIns="134947" rIns="134947" bIns="134947" anchor="ctr" anchorCtr="0">
              <a:noAutofit/>
            </a:bodyPr>
            <a:lstStyle/>
            <a:p>
              <a:endParaRPr sz="2657" dirty="0"/>
            </a:p>
          </p:txBody>
        </p:sp>
        <p:sp>
          <p:nvSpPr>
            <p:cNvPr id="1645" name="Google Shape;1645;p41"/>
            <p:cNvSpPr/>
            <p:nvPr/>
          </p:nvSpPr>
          <p:spPr>
            <a:xfrm>
              <a:off x="2042605" y="2290587"/>
              <a:ext cx="112969" cy="64554"/>
            </a:xfrm>
            <a:custGeom>
              <a:avLst/>
              <a:gdLst/>
              <a:ahLst/>
              <a:cxnLst/>
              <a:rect l="l" t="t" r="r" b="b"/>
              <a:pathLst>
                <a:path w="5978" h="3416" extrusionOk="0">
                  <a:moveTo>
                    <a:pt x="4986" y="1"/>
                  </a:moveTo>
                  <a:cubicBezTo>
                    <a:pt x="4932" y="1"/>
                    <a:pt x="4877" y="7"/>
                    <a:pt x="4820" y="20"/>
                  </a:cubicBezTo>
                  <a:lnTo>
                    <a:pt x="548" y="2156"/>
                  </a:lnTo>
                  <a:cubicBezTo>
                    <a:pt x="0" y="2485"/>
                    <a:pt x="165" y="3361"/>
                    <a:pt x="822" y="3416"/>
                  </a:cubicBezTo>
                  <a:cubicBezTo>
                    <a:pt x="986" y="3416"/>
                    <a:pt x="1096" y="3361"/>
                    <a:pt x="1205" y="3361"/>
                  </a:cubicBezTo>
                  <a:lnTo>
                    <a:pt x="5423" y="1225"/>
                  </a:lnTo>
                  <a:cubicBezTo>
                    <a:pt x="5977" y="822"/>
                    <a:pt x="5604" y="1"/>
                    <a:pt x="4986" y="1"/>
                  </a:cubicBezTo>
                  <a:close/>
                </a:path>
              </a:pathLst>
            </a:custGeom>
            <a:solidFill>
              <a:srgbClr val="594A42"/>
            </a:solidFill>
            <a:ln>
              <a:noFill/>
            </a:ln>
          </p:spPr>
          <p:txBody>
            <a:bodyPr spcFirstLastPara="1" wrap="square" lIns="134947" tIns="134947" rIns="134947" bIns="134947" anchor="ctr" anchorCtr="0">
              <a:noAutofit/>
            </a:bodyPr>
            <a:lstStyle/>
            <a:p>
              <a:endParaRPr sz="2657" dirty="0"/>
            </a:p>
          </p:txBody>
        </p:sp>
      </p:grpSp>
      <p:grpSp>
        <p:nvGrpSpPr>
          <p:cNvPr id="3" name="Google Shape;1646;p41"/>
          <p:cNvGrpSpPr/>
          <p:nvPr/>
        </p:nvGrpSpPr>
        <p:grpSpPr>
          <a:xfrm>
            <a:off x="2365871" y="5979834"/>
            <a:ext cx="2912031" cy="4225063"/>
            <a:chOff x="1437560" y="2693622"/>
            <a:chExt cx="2592868" cy="2370407"/>
          </a:xfrm>
        </p:grpSpPr>
        <p:grpSp>
          <p:nvGrpSpPr>
            <p:cNvPr id="4" name="Google Shape;1647;p41"/>
            <p:cNvGrpSpPr/>
            <p:nvPr/>
          </p:nvGrpSpPr>
          <p:grpSpPr>
            <a:xfrm>
              <a:off x="1437560" y="3299547"/>
              <a:ext cx="2558570" cy="1764481"/>
              <a:chOff x="1696169" y="3299547"/>
              <a:chExt cx="2558570" cy="1764481"/>
            </a:xfrm>
          </p:grpSpPr>
          <p:sp>
            <p:nvSpPr>
              <p:cNvPr id="1648" name="Google Shape;1648;p41"/>
              <p:cNvSpPr/>
              <p:nvPr/>
            </p:nvSpPr>
            <p:spPr>
              <a:xfrm>
                <a:off x="1710664" y="3569435"/>
                <a:ext cx="2531660" cy="1482150"/>
              </a:xfrm>
              <a:custGeom>
                <a:avLst/>
                <a:gdLst/>
                <a:ahLst/>
                <a:cxnLst/>
                <a:rect l="l" t="t" r="r" b="b"/>
                <a:pathLst>
                  <a:path w="133968" h="78431" extrusionOk="0">
                    <a:moveTo>
                      <a:pt x="48910" y="0"/>
                    </a:moveTo>
                    <a:lnTo>
                      <a:pt x="1" y="34451"/>
                    </a:lnTo>
                    <a:lnTo>
                      <a:pt x="81608" y="78431"/>
                    </a:lnTo>
                    <a:lnTo>
                      <a:pt x="133968" y="45898"/>
                    </a:lnTo>
                    <a:lnTo>
                      <a:pt x="48910" y="0"/>
                    </a:lnTo>
                    <a:close/>
                  </a:path>
                </a:pathLst>
              </a:custGeom>
              <a:solidFill>
                <a:schemeClr val="accent1"/>
              </a:solidFill>
              <a:ln>
                <a:noFill/>
              </a:ln>
            </p:spPr>
            <p:txBody>
              <a:bodyPr spcFirstLastPara="1" wrap="square" lIns="134947" tIns="134947" rIns="134947" bIns="134947" anchor="ctr" anchorCtr="0">
                <a:noAutofit/>
              </a:bodyPr>
              <a:lstStyle/>
              <a:p>
                <a:endParaRPr sz="2657" dirty="0"/>
              </a:p>
            </p:txBody>
          </p:sp>
          <p:sp>
            <p:nvSpPr>
              <p:cNvPr id="1649" name="Google Shape;1649;p41"/>
              <p:cNvSpPr/>
              <p:nvPr/>
            </p:nvSpPr>
            <p:spPr>
              <a:xfrm>
                <a:off x="1696169" y="3557113"/>
                <a:ext cx="2558570" cy="1506906"/>
              </a:xfrm>
              <a:custGeom>
                <a:avLst/>
                <a:gdLst/>
                <a:ahLst/>
                <a:cxnLst/>
                <a:rect l="l" t="t" r="r" b="b"/>
                <a:pathLst>
                  <a:path w="135392" h="79741" extrusionOk="0">
                    <a:moveTo>
                      <a:pt x="49732" y="1474"/>
                    </a:moveTo>
                    <a:lnTo>
                      <a:pt x="133420" y="46550"/>
                    </a:lnTo>
                    <a:lnTo>
                      <a:pt x="82320" y="78261"/>
                    </a:lnTo>
                    <a:lnTo>
                      <a:pt x="2027" y="34993"/>
                    </a:lnTo>
                    <a:lnTo>
                      <a:pt x="49732" y="1474"/>
                    </a:lnTo>
                    <a:close/>
                    <a:moveTo>
                      <a:pt x="49636" y="1"/>
                    </a:moveTo>
                    <a:cubicBezTo>
                      <a:pt x="49507" y="1"/>
                      <a:pt x="49384" y="45"/>
                      <a:pt x="49294" y="105"/>
                    </a:cubicBezTo>
                    <a:lnTo>
                      <a:pt x="384" y="34555"/>
                    </a:lnTo>
                    <a:cubicBezTo>
                      <a:pt x="1" y="34829"/>
                      <a:pt x="1" y="35431"/>
                      <a:pt x="439" y="35650"/>
                    </a:cubicBezTo>
                    <a:lnTo>
                      <a:pt x="82046" y="79631"/>
                    </a:lnTo>
                    <a:cubicBezTo>
                      <a:pt x="82156" y="79685"/>
                      <a:pt x="82265" y="79740"/>
                      <a:pt x="82375" y="79740"/>
                    </a:cubicBezTo>
                    <a:cubicBezTo>
                      <a:pt x="82484" y="79740"/>
                      <a:pt x="82594" y="79685"/>
                      <a:pt x="82649" y="79631"/>
                    </a:cubicBezTo>
                    <a:lnTo>
                      <a:pt x="135063" y="47097"/>
                    </a:lnTo>
                    <a:cubicBezTo>
                      <a:pt x="135282" y="46988"/>
                      <a:pt x="135392" y="46769"/>
                      <a:pt x="135392" y="46495"/>
                    </a:cubicBezTo>
                    <a:cubicBezTo>
                      <a:pt x="135392" y="46276"/>
                      <a:pt x="135228" y="46057"/>
                      <a:pt x="135063" y="45947"/>
                    </a:cubicBezTo>
                    <a:lnTo>
                      <a:pt x="49951" y="105"/>
                    </a:lnTo>
                    <a:cubicBezTo>
                      <a:pt x="49852" y="30"/>
                      <a:pt x="49742" y="1"/>
                      <a:pt x="49636" y="1"/>
                    </a:cubicBezTo>
                    <a:close/>
                  </a:path>
                </a:pathLst>
              </a:custGeom>
              <a:solidFill>
                <a:srgbClr val="594A42"/>
              </a:solidFill>
              <a:ln>
                <a:noFill/>
              </a:ln>
            </p:spPr>
            <p:txBody>
              <a:bodyPr spcFirstLastPara="1" wrap="square" lIns="134947" tIns="134947" rIns="134947" bIns="134947" anchor="ctr" anchorCtr="0">
                <a:noAutofit/>
              </a:bodyPr>
              <a:lstStyle/>
              <a:p>
                <a:endParaRPr sz="2657" dirty="0"/>
              </a:p>
            </p:txBody>
          </p:sp>
          <p:sp>
            <p:nvSpPr>
              <p:cNvPr id="1650" name="Google Shape;1650;p41"/>
              <p:cNvSpPr/>
              <p:nvPr/>
            </p:nvSpPr>
            <p:spPr>
              <a:xfrm>
                <a:off x="3161799" y="3964827"/>
                <a:ext cx="855981" cy="1038134"/>
              </a:xfrm>
              <a:custGeom>
                <a:avLst/>
                <a:gdLst/>
                <a:ahLst/>
                <a:cxnLst/>
                <a:rect l="l" t="t" r="r" b="b"/>
                <a:pathLst>
                  <a:path w="45296" h="54935" extrusionOk="0">
                    <a:moveTo>
                      <a:pt x="45296" y="0"/>
                    </a:moveTo>
                    <a:lnTo>
                      <a:pt x="439" y="31658"/>
                    </a:lnTo>
                    <a:lnTo>
                      <a:pt x="1" y="54935"/>
                    </a:lnTo>
                    <a:lnTo>
                      <a:pt x="45077" y="25414"/>
                    </a:lnTo>
                    <a:lnTo>
                      <a:pt x="45296" y="0"/>
                    </a:lnTo>
                    <a:close/>
                  </a:path>
                </a:pathLst>
              </a:custGeom>
              <a:solidFill>
                <a:srgbClr val="E8CFA0"/>
              </a:solidFill>
              <a:ln>
                <a:noFill/>
              </a:ln>
            </p:spPr>
            <p:txBody>
              <a:bodyPr spcFirstLastPara="1" wrap="square" lIns="134947" tIns="134947" rIns="134947" bIns="134947" anchor="ctr" anchorCtr="0">
                <a:noAutofit/>
              </a:bodyPr>
              <a:lstStyle/>
              <a:p>
                <a:endParaRPr sz="2657" dirty="0"/>
              </a:p>
            </p:txBody>
          </p:sp>
          <p:sp>
            <p:nvSpPr>
              <p:cNvPr id="1651" name="Google Shape;1651;p41"/>
              <p:cNvSpPr/>
              <p:nvPr/>
            </p:nvSpPr>
            <p:spPr>
              <a:xfrm>
                <a:off x="3161799" y="4221524"/>
                <a:ext cx="853921" cy="781449"/>
              </a:xfrm>
              <a:custGeom>
                <a:avLst/>
                <a:gdLst/>
                <a:ahLst/>
                <a:cxnLst/>
                <a:rect l="l" t="t" r="r" b="b"/>
                <a:pathLst>
                  <a:path w="45187" h="41352" extrusionOk="0">
                    <a:moveTo>
                      <a:pt x="45186" y="0"/>
                    </a:moveTo>
                    <a:lnTo>
                      <a:pt x="10298" y="23004"/>
                    </a:lnTo>
                    <a:lnTo>
                      <a:pt x="1" y="41352"/>
                    </a:lnTo>
                    <a:lnTo>
                      <a:pt x="45077" y="11831"/>
                    </a:lnTo>
                    <a:lnTo>
                      <a:pt x="45186" y="0"/>
                    </a:lnTo>
                    <a:close/>
                  </a:path>
                </a:pathLst>
              </a:custGeom>
              <a:solidFill>
                <a:srgbClr val="FFF4DF"/>
              </a:solidFill>
              <a:ln>
                <a:noFill/>
              </a:ln>
            </p:spPr>
            <p:txBody>
              <a:bodyPr spcFirstLastPara="1" wrap="square" lIns="134947" tIns="134947" rIns="134947" bIns="134947" anchor="ctr" anchorCtr="0">
                <a:noAutofit/>
              </a:bodyPr>
              <a:lstStyle/>
              <a:p>
                <a:endParaRPr sz="2657" dirty="0"/>
              </a:p>
            </p:txBody>
          </p:sp>
          <p:sp>
            <p:nvSpPr>
              <p:cNvPr id="1652" name="Google Shape;1652;p41"/>
              <p:cNvSpPr/>
              <p:nvPr/>
            </p:nvSpPr>
            <p:spPr>
              <a:xfrm>
                <a:off x="3149383" y="3951277"/>
                <a:ext cx="880812" cy="1064118"/>
              </a:xfrm>
              <a:custGeom>
                <a:avLst/>
                <a:gdLst/>
                <a:ahLst/>
                <a:cxnLst/>
                <a:rect l="l" t="t" r="r" b="b"/>
                <a:pathLst>
                  <a:path w="46610" h="56310" extrusionOk="0">
                    <a:moveTo>
                      <a:pt x="45295" y="1977"/>
                    </a:moveTo>
                    <a:lnTo>
                      <a:pt x="45076" y="25747"/>
                    </a:lnTo>
                    <a:lnTo>
                      <a:pt x="1370" y="54337"/>
                    </a:lnTo>
                    <a:lnTo>
                      <a:pt x="1808" y="32703"/>
                    </a:lnTo>
                    <a:lnTo>
                      <a:pt x="45295" y="1977"/>
                    </a:lnTo>
                    <a:close/>
                    <a:moveTo>
                      <a:pt x="46012" y="1"/>
                    </a:moveTo>
                    <a:cubicBezTo>
                      <a:pt x="45861" y="1"/>
                      <a:pt x="45705" y="47"/>
                      <a:pt x="45569" y="115"/>
                    </a:cubicBezTo>
                    <a:lnTo>
                      <a:pt x="713" y="31772"/>
                    </a:lnTo>
                    <a:cubicBezTo>
                      <a:pt x="548" y="31936"/>
                      <a:pt x="439" y="32101"/>
                      <a:pt x="439" y="32320"/>
                    </a:cubicBezTo>
                    <a:lnTo>
                      <a:pt x="1" y="55597"/>
                    </a:lnTo>
                    <a:cubicBezTo>
                      <a:pt x="1" y="55980"/>
                      <a:pt x="329" y="56309"/>
                      <a:pt x="713" y="56309"/>
                    </a:cubicBezTo>
                    <a:cubicBezTo>
                      <a:pt x="822" y="56254"/>
                      <a:pt x="932" y="56254"/>
                      <a:pt x="1041" y="56145"/>
                    </a:cubicBezTo>
                    <a:lnTo>
                      <a:pt x="46117" y="26678"/>
                    </a:lnTo>
                    <a:cubicBezTo>
                      <a:pt x="46281" y="26569"/>
                      <a:pt x="46391" y="26350"/>
                      <a:pt x="46391" y="26131"/>
                    </a:cubicBezTo>
                    <a:lnTo>
                      <a:pt x="46610" y="663"/>
                    </a:lnTo>
                    <a:cubicBezTo>
                      <a:pt x="46610" y="444"/>
                      <a:pt x="46500" y="170"/>
                      <a:pt x="46281" y="60"/>
                    </a:cubicBezTo>
                    <a:cubicBezTo>
                      <a:pt x="46198" y="18"/>
                      <a:pt x="46106" y="1"/>
                      <a:pt x="46012" y="1"/>
                    </a:cubicBezTo>
                    <a:close/>
                  </a:path>
                </a:pathLst>
              </a:custGeom>
              <a:solidFill>
                <a:srgbClr val="594A42"/>
              </a:solidFill>
              <a:ln>
                <a:noFill/>
              </a:ln>
            </p:spPr>
            <p:txBody>
              <a:bodyPr spcFirstLastPara="1" wrap="square" lIns="134947" tIns="134947" rIns="134947" bIns="134947" anchor="ctr" anchorCtr="0">
                <a:noAutofit/>
              </a:bodyPr>
              <a:lstStyle/>
              <a:p>
                <a:endParaRPr sz="2657" dirty="0"/>
              </a:p>
            </p:txBody>
          </p:sp>
          <p:sp>
            <p:nvSpPr>
              <p:cNvPr id="1653" name="Google Shape;1653;p41"/>
              <p:cNvSpPr/>
              <p:nvPr/>
            </p:nvSpPr>
            <p:spPr>
              <a:xfrm>
                <a:off x="1710664" y="3780587"/>
                <a:ext cx="1545305" cy="1271008"/>
              </a:xfrm>
              <a:custGeom>
                <a:avLst/>
                <a:gdLst/>
                <a:ahLst/>
                <a:cxnLst/>
                <a:rect l="l" t="t" r="r" b="b"/>
                <a:pathLst>
                  <a:path w="81773" h="67258" extrusionOk="0">
                    <a:moveTo>
                      <a:pt x="165" y="0"/>
                    </a:moveTo>
                    <a:lnTo>
                      <a:pt x="1" y="23278"/>
                    </a:lnTo>
                    <a:lnTo>
                      <a:pt x="81608" y="67258"/>
                    </a:lnTo>
                    <a:lnTo>
                      <a:pt x="81772" y="43981"/>
                    </a:lnTo>
                    <a:lnTo>
                      <a:pt x="165" y="0"/>
                    </a:lnTo>
                    <a:close/>
                  </a:path>
                </a:pathLst>
              </a:custGeom>
              <a:solidFill>
                <a:srgbClr val="B84235"/>
              </a:solidFill>
              <a:ln>
                <a:noFill/>
              </a:ln>
            </p:spPr>
            <p:txBody>
              <a:bodyPr spcFirstLastPara="1" wrap="square" lIns="134947" tIns="134947" rIns="134947" bIns="134947" anchor="ctr" anchorCtr="0">
                <a:noAutofit/>
              </a:bodyPr>
              <a:lstStyle/>
              <a:p>
                <a:endParaRPr sz="2657" dirty="0"/>
              </a:p>
            </p:txBody>
          </p:sp>
          <p:sp>
            <p:nvSpPr>
              <p:cNvPr id="1654" name="Google Shape;1654;p41"/>
              <p:cNvSpPr/>
              <p:nvPr/>
            </p:nvSpPr>
            <p:spPr>
              <a:xfrm>
                <a:off x="1713763" y="3780587"/>
                <a:ext cx="1542206" cy="1271008"/>
              </a:xfrm>
              <a:custGeom>
                <a:avLst/>
                <a:gdLst/>
                <a:ahLst/>
                <a:cxnLst/>
                <a:rect l="l" t="t" r="r" b="b"/>
                <a:pathLst>
                  <a:path w="81609" h="67258" extrusionOk="0">
                    <a:moveTo>
                      <a:pt x="1" y="0"/>
                    </a:moveTo>
                    <a:lnTo>
                      <a:pt x="4383" y="19991"/>
                    </a:lnTo>
                    <a:lnTo>
                      <a:pt x="81444" y="67258"/>
                    </a:lnTo>
                    <a:lnTo>
                      <a:pt x="81608" y="43981"/>
                    </a:lnTo>
                    <a:lnTo>
                      <a:pt x="1" y="0"/>
                    </a:lnTo>
                    <a:close/>
                  </a:path>
                </a:pathLst>
              </a:custGeom>
              <a:solidFill>
                <a:srgbClr val="ED7B33"/>
              </a:solidFill>
              <a:ln>
                <a:noFill/>
              </a:ln>
            </p:spPr>
            <p:txBody>
              <a:bodyPr spcFirstLastPara="1" wrap="square" lIns="134947" tIns="134947" rIns="134947" bIns="134947" anchor="ctr" anchorCtr="0">
                <a:noAutofit/>
              </a:bodyPr>
              <a:lstStyle/>
              <a:p>
                <a:endParaRPr sz="2657" dirty="0"/>
              </a:p>
            </p:txBody>
          </p:sp>
          <p:sp>
            <p:nvSpPr>
              <p:cNvPr id="1655" name="Google Shape;1655;p41"/>
              <p:cNvSpPr/>
              <p:nvPr/>
            </p:nvSpPr>
            <p:spPr>
              <a:xfrm>
                <a:off x="1697208" y="3767887"/>
                <a:ext cx="1571176" cy="1296142"/>
              </a:xfrm>
              <a:custGeom>
                <a:avLst/>
                <a:gdLst/>
                <a:ahLst/>
                <a:cxnLst/>
                <a:rect l="l" t="t" r="r" b="b"/>
                <a:pathLst>
                  <a:path w="83142" h="68588" extrusionOk="0">
                    <a:moveTo>
                      <a:pt x="1534" y="1823"/>
                    </a:moveTo>
                    <a:lnTo>
                      <a:pt x="81827" y="45091"/>
                    </a:lnTo>
                    <a:lnTo>
                      <a:pt x="81662" y="66780"/>
                    </a:lnTo>
                    <a:lnTo>
                      <a:pt x="1370" y="23512"/>
                    </a:lnTo>
                    <a:lnTo>
                      <a:pt x="1534" y="1823"/>
                    </a:lnTo>
                    <a:close/>
                    <a:moveTo>
                      <a:pt x="912" y="1"/>
                    </a:moveTo>
                    <a:cubicBezTo>
                      <a:pt x="556" y="1"/>
                      <a:pt x="220" y="286"/>
                      <a:pt x="220" y="672"/>
                    </a:cubicBezTo>
                    <a:lnTo>
                      <a:pt x="1" y="23895"/>
                    </a:lnTo>
                    <a:cubicBezTo>
                      <a:pt x="1" y="24169"/>
                      <a:pt x="165" y="24388"/>
                      <a:pt x="384" y="24497"/>
                    </a:cubicBezTo>
                    <a:lnTo>
                      <a:pt x="81991" y="68478"/>
                    </a:lnTo>
                    <a:cubicBezTo>
                      <a:pt x="82101" y="68532"/>
                      <a:pt x="82210" y="68587"/>
                      <a:pt x="82320" y="68587"/>
                    </a:cubicBezTo>
                    <a:cubicBezTo>
                      <a:pt x="82429" y="68587"/>
                      <a:pt x="82594" y="68532"/>
                      <a:pt x="82703" y="68478"/>
                    </a:cubicBezTo>
                    <a:cubicBezTo>
                      <a:pt x="82867" y="68368"/>
                      <a:pt x="82977" y="68149"/>
                      <a:pt x="83032" y="67930"/>
                    </a:cubicBezTo>
                    <a:lnTo>
                      <a:pt x="83141" y="44653"/>
                    </a:lnTo>
                    <a:cubicBezTo>
                      <a:pt x="83141" y="44434"/>
                      <a:pt x="83032" y="44215"/>
                      <a:pt x="82813" y="44050"/>
                    </a:cubicBezTo>
                    <a:lnTo>
                      <a:pt x="1206" y="70"/>
                    </a:lnTo>
                    <a:cubicBezTo>
                      <a:pt x="1111" y="23"/>
                      <a:pt x="1011" y="1"/>
                      <a:pt x="912" y="1"/>
                    </a:cubicBezTo>
                    <a:close/>
                  </a:path>
                </a:pathLst>
              </a:custGeom>
              <a:solidFill>
                <a:srgbClr val="594A42"/>
              </a:solidFill>
              <a:ln>
                <a:noFill/>
              </a:ln>
            </p:spPr>
            <p:txBody>
              <a:bodyPr spcFirstLastPara="1" wrap="square" lIns="134947" tIns="134947" rIns="134947" bIns="134947" anchor="ctr" anchorCtr="0">
                <a:noAutofit/>
              </a:bodyPr>
              <a:lstStyle/>
              <a:p>
                <a:endParaRPr sz="2657" dirty="0"/>
              </a:p>
            </p:txBody>
          </p:sp>
          <p:sp>
            <p:nvSpPr>
              <p:cNvPr id="1656" name="Google Shape;1656;p41"/>
              <p:cNvSpPr/>
              <p:nvPr/>
            </p:nvSpPr>
            <p:spPr>
              <a:xfrm>
                <a:off x="2911323" y="4428536"/>
                <a:ext cx="161479" cy="523744"/>
              </a:xfrm>
              <a:custGeom>
                <a:avLst/>
                <a:gdLst/>
                <a:ahLst/>
                <a:cxnLst/>
                <a:rect l="l" t="t" r="r" b="b"/>
                <a:pathLst>
                  <a:path w="8545" h="27715" extrusionOk="0">
                    <a:moveTo>
                      <a:pt x="165" y="0"/>
                    </a:moveTo>
                    <a:lnTo>
                      <a:pt x="1" y="23223"/>
                    </a:lnTo>
                    <a:lnTo>
                      <a:pt x="8326" y="27714"/>
                    </a:lnTo>
                    <a:lnTo>
                      <a:pt x="8545" y="4492"/>
                    </a:lnTo>
                    <a:lnTo>
                      <a:pt x="165" y="0"/>
                    </a:lnTo>
                    <a:close/>
                  </a:path>
                </a:pathLst>
              </a:custGeom>
              <a:solidFill>
                <a:srgbClr val="FFA66D"/>
              </a:solidFill>
              <a:ln>
                <a:noFill/>
              </a:ln>
            </p:spPr>
            <p:txBody>
              <a:bodyPr spcFirstLastPara="1" wrap="square" lIns="134947" tIns="134947" rIns="134947" bIns="134947" anchor="ctr" anchorCtr="0">
                <a:noAutofit/>
              </a:bodyPr>
              <a:lstStyle/>
              <a:p>
                <a:endParaRPr sz="2657" dirty="0"/>
              </a:p>
            </p:txBody>
          </p:sp>
          <p:sp>
            <p:nvSpPr>
              <p:cNvPr id="1657" name="Google Shape;1657;p41"/>
              <p:cNvSpPr/>
              <p:nvPr/>
            </p:nvSpPr>
            <p:spPr>
              <a:xfrm>
                <a:off x="2897867" y="4415723"/>
                <a:ext cx="187350" cy="548972"/>
              </a:xfrm>
              <a:custGeom>
                <a:avLst/>
                <a:gdLst/>
                <a:ahLst/>
                <a:cxnLst/>
                <a:rect l="l" t="t" r="r" b="b"/>
                <a:pathLst>
                  <a:path w="9914" h="29050" extrusionOk="0">
                    <a:moveTo>
                      <a:pt x="1534" y="1774"/>
                    </a:moveTo>
                    <a:lnTo>
                      <a:pt x="8545" y="5553"/>
                    </a:lnTo>
                    <a:lnTo>
                      <a:pt x="8380" y="27297"/>
                    </a:lnTo>
                    <a:lnTo>
                      <a:pt x="1370" y="23518"/>
                    </a:lnTo>
                    <a:lnTo>
                      <a:pt x="1534" y="1774"/>
                    </a:lnTo>
                    <a:close/>
                    <a:moveTo>
                      <a:pt x="888" y="0"/>
                    </a:moveTo>
                    <a:cubicBezTo>
                      <a:pt x="541" y="0"/>
                      <a:pt x="220" y="259"/>
                      <a:pt x="220" y="678"/>
                    </a:cubicBezTo>
                    <a:lnTo>
                      <a:pt x="1" y="23901"/>
                    </a:lnTo>
                    <a:cubicBezTo>
                      <a:pt x="1" y="24120"/>
                      <a:pt x="165" y="24394"/>
                      <a:pt x="384" y="24503"/>
                    </a:cubicBezTo>
                    <a:lnTo>
                      <a:pt x="8709" y="28995"/>
                    </a:lnTo>
                    <a:cubicBezTo>
                      <a:pt x="8819" y="29049"/>
                      <a:pt x="8928" y="29049"/>
                      <a:pt x="9038" y="29049"/>
                    </a:cubicBezTo>
                    <a:cubicBezTo>
                      <a:pt x="9147" y="29049"/>
                      <a:pt x="9257" y="29049"/>
                      <a:pt x="9366" y="28995"/>
                    </a:cubicBezTo>
                    <a:cubicBezTo>
                      <a:pt x="9585" y="28830"/>
                      <a:pt x="9695" y="28611"/>
                      <a:pt x="9695" y="28392"/>
                    </a:cubicBezTo>
                    <a:lnTo>
                      <a:pt x="9914" y="5170"/>
                    </a:lnTo>
                    <a:cubicBezTo>
                      <a:pt x="9914" y="4896"/>
                      <a:pt x="9750" y="4677"/>
                      <a:pt x="9531" y="4567"/>
                    </a:cubicBezTo>
                    <a:lnTo>
                      <a:pt x="1206" y="76"/>
                    </a:lnTo>
                    <a:cubicBezTo>
                      <a:pt x="1103" y="25"/>
                      <a:pt x="994" y="0"/>
                      <a:pt x="888" y="0"/>
                    </a:cubicBezTo>
                    <a:close/>
                  </a:path>
                </a:pathLst>
              </a:custGeom>
              <a:solidFill>
                <a:srgbClr val="594A42"/>
              </a:solidFill>
              <a:ln>
                <a:noFill/>
              </a:ln>
            </p:spPr>
            <p:txBody>
              <a:bodyPr spcFirstLastPara="1" wrap="square" lIns="134947" tIns="134947" rIns="134947" bIns="134947" anchor="ctr" anchorCtr="0">
                <a:noAutofit/>
              </a:bodyPr>
              <a:lstStyle/>
              <a:p>
                <a:endParaRPr sz="2657" dirty="0"/>
              </a:p>
            </p:txBody>
          </p:sp>
          <p:sp>
            <p:nvSpPr>
              <p:cNvPr id="1658" name="Google Shape;1658;p41"/>
              <p:cNvSpPr/>
              <p:nvPr/>
            </p:nvSpPr>
            <p:spPr>
              <a:xfrm>
                <a:off x="1925952" y="3896509"/>
                <a:ext cx="161479" cy="524784"/>
              </a:xfrm>
              <a:custGeom>
                <a:avLst/>
                <a:gdLst/>
                <a:ahLst/>
                <a:cxnLst/>
                <a:rect l="l" t="t" r="r" b="b"/>
                <a:pathLst>
                  <a:path w="8545" h="27770" extrusionOk="0">
                    <a:moveTo>
                      <a:pt x="165" y="1"/>
                    </a:moveTo>
                    <a:lnTo>
                      <a:pt x="1" y="23223"/>
                    </a:lnTo>
                    <a:lnTo>
                      <a:pt x="8326" y="27769"/>
                    </a:lnTo>
                    <a:lnTo>
                      <a:pt x="8545" y="4492"/>
                    </a:lnTo>
                    <a:lnTo>
                      <a:pt x="165" y="1"/>
                    </a:lnTo>
                    <a:close/>
                  </a:path>
                </a:pathLst>
              </a:custGeom>
              <a:solidFill>
                <a:srgbClr val="FFA66D"/>
              </a:solidFill>
              <a:ln>
                <a:noFill/>
              </a:ln>
            </p:spPr>
            <p:txBody>
              <a:bodyPr spcFirstLastPara="1" wrap="square" lIns="134947" tIns="134947" rIns="134947" bIns="134947" anchor="ctr" anchorCtr="0">
                <a:noAutofit/>
              </a:bodyPr>
              <a:lstStyle/>
              <a:p>
                <a:endParaRPr sz="2657" dirty="0"/>
              </a:p>
            </p:txBody>
          </p:sp>
          <p:sp>
            <p:nvSpPr>
              <p:cNvPr id="1659" name="Google Shape;1659;p41"/>
              <p:cNvSpPr/>
              <p:nvPr/>
            </p:nvSpPr>
            <p:spPr>
              <a:xfrm>
                <a:off x="1913536" y="3883677"/>
                <a:ext cx="186329" cy="550031"/>
              </a:xfrm>
              <a:custGeom>
                <a:avLst/>
                <a:gdLst/>
                <a:ahLst/>
                <a:cxnLst/>
                <a:rect l="l" t="t" r="r" b="b"/>
                <a:pathLst>
                  <a:path w="9860" h="29106" extrusionOk="0">
                    <a:moveTo>
                      <a:pt x="1479" y="1830"/>
                    </a:moveTo>
                    <a:lnTo>
                      <a:pt x="8490" y="5554"/>
                    </a:lnTo>
                    <a:lnTo>
                      <a:pt x="8326" y="27298"/>
                    </a:lnTo>
                    <a:lnTo>
                      <a:pt x="1315" y="23519"/>
                    </a:lnTo>
                    <a:lnTo>
                      <a:pt x="1479" y="1830"/>
                    </a:lnTo>
                    <a:close/>
                    <a:moveTo>
                      <a:pt x="883" y="1"/>
                    </a:moveTo>
                    <a:cubicBezTo>
                      <a:pt x="538" y="1"/>
                      <a:pt x="220" y="249"/>
                      <a:pt x="220" y="625"/>
                    </a:cubicBezTo>
                    <a:lnTo>
                      <a:pt x="1" y="23902"/>
                    </a:lnTo>
                    <a:cubicBezTo>
                      <a:pt x="1" y="24176"/>
                      <a:pt x="165" y="24395"/>
                      <a:pt x="384" y="24505"/>
                    </a:cubicBezTo>
                    <a:lnTo>
                      <a:pt x="8654" y="28996"/>
                    </a:lnTo>
                    <a:cubicBezTo>
                      <a:pt x="8764" y="29051"/>
                      <a:pt x="8873" y="29105"/>
                      <a:pt x="8983" y="29105"/>
                    </a:cubicBezTo>
                    <a:cubicBezTo>
                      <a:pt x="9092" y="29105"/>
                      <a:pt x="9257" y="29051"/>
                      <a:pt x="9366" y="28941"/>
                    </a:cubicBezTo>
                    <a:cubicBezTo>
                      <a:pt x="9585" y="28831"/>
                      <a:pt x="9695" y="28612"/>
                      <a:pt x="9695" y="28393"/>
                    </a:cubicBezTo>
                    <a:lnTo>
                      <a:pt x="9859" y="5171"/>
                    </a:lnTo>
                    <a:cubicBezTo>
                      <a:pt x="9859" y="4897"/>
                      <a:pt x="9750" y="4678"/>
                      <a:pt x="9531" y="4568"/>
                    </a:cubicBezTo>
                    <a:lnTo>
                      <a:pt x="1205" y="77"/>
                    </a:lnTo>
                    <a:cubicBezTo>
                      <a:pt x="1101" y="25"/>
                      <a:pt x="991" y="1"/>
                      <a:pt x="883" y="1"/>
                    </a:cubicBezTo>
                    <a:close/>
                  </a:path>
                </a:pathLst>
              </a:custGeom>
              <a:solidFill>
                <a:srgbClr val="594A42"/>
              </a:solidFill>
              <a:ln>
                <a:noFill/>
              </a:ln>
            </p:spPr>
            <p:txBody>
              <a:bodyPr spcFirstLastPara="1" wrap="square" lIns="134947" tIns="134947" rIns="134947" bIns="134947" anchor="ctr" anchorCtr="0">
                <a:noAutofit/>
              </a:bodyPr>
              <a:lstStyle/>
              <a:p>
                <a:endParaRPr sz="2657" dirty="0"/>
              </a:p>
            </p:txBody>
          </p:sp>
          <p:sp>
            <p:nvSpPr>
              <p:cNvPr id="1660" name="Google Shape;1660;p41"/>
              <p:cNvSpPr/>
              <p:nvPr/>
            </p:nvSpPr>
            <p:spPr>
              <a:xfrm>
                <a:off x="1713763" y="3311699"/>
                <a:ext cx="2466464" cy="1299997"/>
              </a:xfrm>
              <a:custGeom>
                <a:avLst/>
                <a:gdLst/>
                <a:ahLst/>
                <a:cxnLst/>
                <a:rect l="l" t="t" r="r" b="b"/>
                <a:pathLst>
                  <a:path w="130518" h="68792" extrusionOk="0">
                    <a:moveTo>
                      <a:pt x="48910" y="1"/>
                    </a:moveTo>
                    <a:lnTo>
                      <a:pt x="1" y="24811"/>
                    </a:lnTo>
                    <a:lnTo>
                      <a:pt x="81608" y="68792"/>
                    </a:lnTo>
                    <a:lnTo>
                      <a:pt x="130517" y="38887"/>
                    </a:lnTo>
                    <a:lnTo>
                      <a:pt x="48910" y="1"/>
                    </a:lnTo>
                    <a:close/>
                  </a:path>
                </a:pathLst>
              </a:custGeom>
              <a:solidFill>
                <a:srgbClr val="B04B4B"/>
              </a:solidFill>
              <a:ln>
                <a:noFill/>
              </a:ln>
            </p:spPr>
            <p:txBody>
              <a:bodyPr spcFirstLastPara="1" wrap="square" lIns="134947" tIns="134947" rIns="134947" bIns="134947" anchor="ctr" anchorCtr="0">
                <a:noAutofit/>
              </a:bodyPr>
              <a:lstStyle/>
              <a:p>
                <a:endParaRPr sz="2657" dirty="0"/>
              </a:p>
            </p:txBody>
          </p:sp>
          <p:sp>
            <p:nvSpPr>
              <p:cNvPr id="1661" name="Google Shape;1661;p41"/>
              <p:cNvSpPr/>
              <p:nvPr/>
            </p:nvSpPr>
            <p:spPr>
              <a:xfrm>
                <a:off x="1699287" y="3299547"/>
                <a:ext cx="2493355" cy="1325603"/>
              </a:xfrm>
              <a:custGeom>
                <a:avLst/>
                <a:gdLst/>
                <a:ahLst/>
                <a:cxnLst/>
                <a:rect l="l" t="t" r="r" b="b"/>
                <a:pathLst>
                  <a:path w="131941" h="70147" extrusionOk="0">
                    <a:moveTo>
                      <a:pt x="49731" y="1410"/>
                    </a:moveTo>
                    <a:lnTo>
                      <a:pt x="129859" y="39585"/>
                    </a:lnTo>
                    <a:lnTo>
                      <a:pt x="82319" y="68668"/>
                    </a:lnTo>
                    <a:lnTo>
                      <a:pt x="2246" y="25509"/>
                    </a:lnTo>
                    <a:lnTo>
                      <a:pt x="49731" y="1410"/>
                    </a:lnTo>
                    <a:close/>
                    <a:moveTo>
                      <a:pt x="49676" y="0"/>
                    </a:moveTo>
                    <a:cubicBezTo>
                      <a:pt x="49581" y="0"/>
                      <a:pt x="49485" y="14"/>
                      <a:pt x="49403" y="41"/>
                    </a:cubicBezTo>
                    <a:lnTo>
                      <a:pt x="438" y="24852"/>
                    </a:lnTo>
                    <a:cubicBezTo>
                      <a:pt x="0" y="25126"/>
                      <a:pt x="0" y="25783"/>
                      <a:pt x="438" y="26057"/>
                    </a:cubicBezTo>
                    <a:lnTo>
                      <a:pt x="82045" y="70037"/>
                    </a:lnTo>
                    <a:cubicBezTo>
                      <a:pt x="82155" y="70092"/>
                      <a:pt x="82264" y="70147"/>
                      <a:pt x="82374" y="70147"/>
                    </a:cubicBezTo>
                    <a:cubicBezTo>
                      <a:pt x="82484" y="70092"/>
                      <a:pt x="82593" y="70092"/>
                      <a:pt x="82703" y="70037"/>
                    </a:cubicBezTo>
                    <a:lnTo>
                      <a:pt x="131612" y="40078"/>
                    </a:lnTo>
                    <a:cubicBezTo>
                      <a:pt x="131831" y="39968"/>
                      <a:pt x="131941" y="39749"/>
                      <a:pt x="131941" y="39476"/>
                    </a:cubicBezTo>
                    <a:cubicBezTo>
                      <a:pt x="131941" y="39256"/>
                      <a:pt x="131776" y="39037"/>
                      <a:pt x="131557" y="38928"/>
                    </a:cubicBezTo>
                    <a:lnTo>
                      <a:pt x="49950" y="41"/>
                    </a:lnTo>
                    <a:cubicBezTo>
                      <a:pt x="49868" y="14"/>
                      <a:pt x="49772" y="0"/>
                      <a:pt x="49676" y="0"/>
                    </a:cubicBezTo>
                    <a:close/>
                  </a:path>
                </a:pathLst>
              </a:custGeom>
              <a:solidFill>
                <a:srgbClr val="594A42"/>
              </a:solidFill>
              <a:ln>
                <a:noFill/>
              </a:ln>
            </p:spPr>
            <p:txBody>
              <a:bodyPr spcFirstLastPara="1" wrap="square" lIns="134947" tIns="134947" rIns="134947" bIns="134947" anchor="ctr" anchorCtr="0">
                <a:noAutofit/>
              </a:bodyPr>
              <a:lstStyle/>
              <a:p>
                <a:endParaRPr sz="2657" dirty="0"/>
              </a:p>
            </p:txBody>
          </p:sp>
          <p:sp>
            <p:nvSpPr>
              <p:cNvPr id="1662" name="Google Shape;1662;p41"/>
              <p:cNvSpPr/>
              <p:nvPr/>
            </p:nvSpPr>
            <p:spPr>
              <a:xfrm>
                <a:off x="1713763" y="3311699"/>
                <a:ext cx="2466464" cy="1299997"/>
              </a:xfrm>
              <a:custGeom>
                <a:avLst/>
                <a:gdLst/>
                <a:ahLst/>
                <a:cxnLst/>
                <a:rect l="l" t="t" r="r" b="b"/>
                <a:pathLst>
                  <a:path w="130518" h="68792" extrusionOk="0">
                    <a:moveTo>
                      <a:pt x="48910" y="1"/>
                    </a:moveTo>
                    <a:lnTo>
                      <a:pt x="1" y="24811"/>
                    </a:lnTo>
                    <a:lnTo>
                      <a:pt x="81608" y="68792"/>
                    </a:lnTo>
                    <a:lnTo>
                      <a:pt x="130517" y="38887"/>
                    </a:lnTo>
                    <a:lnTo>
                      <a:pt x="48910" y="1"/>
                    </a:lnTo>
                    <a:close/>
                  </a:path>
                </a:pathLst>
              </a:custGeom>
              <a:solidFill>
                <a:schemeClr val="accent1"/>
              </a:solidFill>
              <a:ln>
                <a:noFill/>
              </a:ln>
            </p:spPr>
            <p:txBody>
              <a:bodyPr spcFirstLastPara="1" wrap="square" lIns="134947" tIns="134947" rIns="134947" bIns="134947" anchor="ctr" anchorCtr="0">
                <a:noAutofit/>
              </a:bodyPr>
              <a:lstStyle/>
              <a:p>
                <a:endParaRPr sz="2657" dirty="0"/>
              </a:p>
            </p:txBody>
          </p:sp>
          <p:sp>
            <p:nvSpPr>
              <p:cNvPr id="1663" name="Google Shape;1663;p41"/>
              <p:cNvSpPr/>
              <p:nvPr/>
            </p:nvSpPr>
            <p:spPr>
              <a:xfrm>
                <a:off x="1961140" y="3311699"/>
                <a:ext cx="2107317" cy="1097132"/>
              </a:xfrm>
              <a:custGeom>
                <a:avLst/>
                <a:gdLst/>
                <a:ahLst/>
                <a:cxnLst/>
                <a:rect l="l" t="t" r="r" b="b"/>
                <a:pathLst>
                  <a:path w="111513" h="58057" extrusionOk="0">
                    <a:moveTo>
                      <a:pt x="35820" y="1"/>
                    </a:moveTo>
                    <a:lnTo>
                      <a:pt x="1" y="18184"/>
                    </a:lnTo>
                    <a:lnTo>
                      <a:pt x="74926" y="58057"/>
                    </a:lnTo>
                    <a:lnTo>
                      <a:pt x="111512" y="36039"/>
                    </a:lnTo>
                    <a:lnTo>
                      <a:pt x="35820" y="1"/>
                    </a:lnTo>
                    <a:close/>
                  </a:path>
                </a:pathLst>
              </a:custGeom>
              <a:solidFill>
                <a:srgbClr val="000000">
                  <a:alpha val="18990"/>
                </a:srgbClr>
              </a:solidFill>
              <a:ln>
                <a:noFill/>
              </a:ln>
            </p:spPr>
            <p:txBody>
              <a:bodyPr spcFirstLastPara="1" wrap="square" lIns="134947" tIns="134947" rIns="134947" bIns="134947" anchor="ctr" anchorCtr="0">
                <a:noAutofit/>
              </a:bodyPr>
              <a:lstStyle/>
              <a:p>
                <a:endParaRPr sz="2657" dirty="0"/>
              </a:p>
            </p:txBody>
          </p:sp>
          <p:sp>
            <p:nvSpPr>
              <p:cNvPr id="1664" name="Google Shape;1664;p41"/>
              <p:cNvSpPr/>
              <p:nvPr/>
            </p:nvSpPr>
            <p:spPr>
              <a:xfrm>
                <a:off x="1699287" y="3299547"/>
                <a:ext cx="2493355" cy="1325603"/>
              </a:xfrm>
              <a:custGeom>
                <a:avLst/>
                <a:gdLst/>
                <a:ahLst/>
                <a:cxnLst/>
                <a:rect l="l" t="t" r="r" b="b"/>
                <a:pathLst>
                  <a:path w="131941" h="70147" extrusionOk="0">
                    <a:moveTo>
                      <a:pt x="49731" y="1410"/>
                    </a:moveTo>
                    <a:lnTo>
                      <a:pt x="129859" y="39585"/>
                    </a:lnTo>
                    <a:lnTo>
                      <a:pt x="82319" y="68668"/>
                    </a:lnTo>
                    <a:lnTo>
                      <a:pt x="2246" y="25509"/>
                    </a:lnTo>
                    <a:lnTo>
                      <a:pt x="49731" y="1410"/>
                    </a:lnTo>
                    <a:close/>
                    <a:moveTo>
                      <a:pt x="49676" y="0"/>
                    </a:moveTo>
                    <a:cubicBezTo>
                      <a:pt x="49581" y="0"/>
                      <a:pt x="49485" y="14"/>
                      <a:pt x="49403" y="41"/>
                    </a:cubicBezTo>
                    <a:lnTo>
                      <a:pt x="438" y="24852"/>
                    </a:lnTo>
                    <a:cubicBezTo>
                      <a:pt x="0" y="25126"/>
                      <a:pt x="0" y="25783"/>
                      <a:pt x="438" y="26057"/>
                    </a:cubicBezTo>
                    <a:lnTo>
                      <a:pt x="82045" y="70037"/>
                    </a:lnTo>
                    <a:cubicBezTo>
                      <a:pt x="82155" y="70092"/>
                      <a:pt x="82264" y="70147"/>
                      <a:pt x="82374" y="70147"/>
                    </a:cubicBezTo>
                    <a:cubicBezTo>
                      <a:pt x="82484" y="70092"/>
                      <a:pt x="82593" y="70092"/>
                      <a:pt x="82703" y="70037"/>
                    </a:cubicBezTo>
                    <a:lnTo>
                      <a:pt x="131612" y="40078"/>
                    </a:lnTo>
                    <a:cubicBezTo>
                      <a:pt x="131831" y="39968"/>
                      <a:pt x="131941" y="39749"/>
                      <a:pt x="131941" y="39476"/>
                    </a:cubicBezTo>
                    <a:cubicBezTo>
                      <a:pt x="131941" y="39256"/>
                      <a:pt x="131776" y="39037"/>
                      <a:pt x="131557" y="38928"/>
                    </a:cubicBezTo>
                    <a:lnTo>
                      <a:pt x="49950" y="41"/>
                    </a:lnTo>
                    <a:cubicBezTo>
                      <a:pt x="49868" y="14"/>
                      <a:pt x="49772" y="0"/>
                      <a:pt x="49676" y="0"/>
                    </a:cubicBezTo>
                    <a:close/>
                  </a:path>
                </a:pathLst>
              </a:custGeom>
              <a:solidFill>
                <a:srgbClr val="594A42"/>
              </a:solidFill>
              <a:ln>
                <a:noFill/>
              </a:ln>
            </p:spPr>
            <p:txBody>
              <a:bodyPr spcFirstLastPara="1" wrap="square" lIns="134947" tIns="134947" rIns="134947" bIns="134947" anchor="ctr" anchorCtr="0">
                <a:noAutofit/>
              </a:bodyPr>
              <a:lstStyle/>
              <a:p>
                <a:endParaRPr sz="2657" dirty="0"/>
              </a:p>
            </p:txBody>
          </p:sp>
          <p:sp>
            <p:nvSpPr>
              <p:cNvPr id="1665" name="Google Shape;1665;p41"/>
              <p:cNvSpPr/>
              <p:nvPr/>
            </p:nvSpPr>
            <p:spPr>
              <a:xfrm>
                <a:off x="2162633" y="4125047"/>
                <a:ext cx="471304" cy="269346"/>
              </a:xfrm>
              <a:custGeom>
                <a:avLst/>
                <a:gdLst/>
                <a:ahLst/>
                <a:cxnLst/>
                <a:rect l="l" t="t" r="r" b="b"/>
                <a:pathLst>
                  <a:path w="24940" h="14253" extrusionOk="0">
                    <a:moveTo>
                      <a:pt x="973" y="1"/>
                    </a:moveTo>
                    <a:cubicBezTo>
                      <a:pt x="370" y="1"/>
                      <a:pt x="0" y="792"/>
                      <a:pt x="567" y="1217"/>
                    </a:cubicBezTo>
                    <a:lnTo>
                      <a:pt x="23680" y="14142"/>
                    </a:lnTo>
                    <a:cubicBezTo>
                      <a:pt x="23789" y="14197"/>
                      <a:pt x="23899" y="14197"/>
                      <a:pt x="24008" y="14252"/>
                    </a:cubicBezTo>
                    <a:cubicBezTo>
                      <a:pt x="24666" y="14197"/>
                      <a:pt x="24939" y="13321"/>
                      <a:pt x="24337" y="12992"/>
                    </a:cubicBezTo>
                    <a:lnTo>
                      <a:pt x="1279" y="67"/>
                    </a:lnTo>
                    <a:cubicBezTo>
                      <a:pt x="1173" y="21"/>
                      <a:pt x="1070" y="1"/>
                      <a:pt x="973" y="1"/>
                    </a:cubicBezTo>
                    <a:close/>
                  </a:path>
                </a:pathLst>
              </a:custGeom>
              <a:solidFill>
                <a:srgbClr val="FFFFFF"/>
              </a:solidFill>
              <a:ln>
                <a:noFill/>
              </a:ln>
            </p:spPr>
            <p:txBody>
              <a:bodyPr spcFirstLastPara="1" wrap="square" lIns="134947" tIns="134947" rIns="134947" bIns="134947" anchor="ctr" anchorCtr="0">
                <a:noAutofit/>
              </a:bodyPr>
              <a:lstStyle/>
              <a:p>
                <a:endParaRPr sz="2657" dirty="0"/>
              </a:p>
            </p:txBody>
          </p:sp>
          <p:sp>
            <p:nvSpPr>
              <p:cNvPr id="1666" name="Google Shape;1666;p41"/>
              <p:cNvSpPr/>
              <p:nvPr/>
            </p:nvSpPr>
            <p:spPr>
              <a:xfrm>
                <a:off x="2662887" y="4399735"/>
                <a:ext cx="156339" cy="89877"/>
              </a:xfrm>
              <a:custGeom>
                <a:avLst/>
                <a:gdLst/>
                <a:ahLst/>
                <a:cxnLst/>
                <a:rect l="l" t="t" r="r" b="b"/>
                <a:pathLst>
                  <a:path w="8273" h="4756" extrusionOk="0">
                    <a:moveTo>
                      <a:pt x="1001" y="0"/>
                    </a:moveTo>
                    <a:cubicBezTo>
                      <a:pt x="473" y="0"/>
                      <a:pt x="1" y="1117"/>
                      <a:pt x="659" y="1305"/>
                    </a:cubicBezTo>
                    <a:lnTo>
                      <a:pt x="7177" y="4701"/>
                    </a:lnTo>
                    <a:cubicBezTo>
                      <a:pt x="7286" y="4756"/>
                      <a:pt x="7396" y="4756"/>
                      <a:pt x="7505" y="4756"/>
                    </a:cubicBezTo>
                    <a:cubicBezTo>
                      <a:pt x="7724" y="4756"/>
                      <a:pt x="7944" y="4646"/>
                      <a:pt x="8108" y="4372"/>
                    </a:cubicBezTo>
                    <a:cubicBezTo>
                      <a:pt x="8272" y="4044"/>
                      <a:pt x="8108" y="3660"/>
                      <a:pt x="7779" y="3496"/>
                    </a:cubicBezTo>
                    <a:lnTo>
                      <a:pt x="1262" y="100"/>
                    </a:lnTo>
                    <a:cubicBezTo>
                      <a:pt x="1176" y="31"/>
                      <a:pt x="1088" y="0"/>
                      <a:pt x="1001" y="0"/>
                    </a:cubicBezTo>
                    <a:close/>
                  </a:path>
                </a:pathLst>
              </a:custGeom>
              <a:solidFill>
                <a:srgbClr val="FFFFFF"/>
              </a:solidFill>
              <a:ln>
                <a:noFill/>
              </a:ln>
            </p:spPr>
            <p:txBody>
              <a:bodyPr spcFirstLastPara="1" wrap="square" lIns="134947" tIns="134947" rIns="134947" bIns="134947" anchor="ctr" anchorCtr="0">
                <a:noAutofit/>
              </a:bodyPr>
              <a:lstStyle/>
              <a:p>
                <a:endParaRPr sz="2657" dirty="0"/>
              </a:p>
            </p:txBody>
          </p:sp>
        </p:grpSp>
        <p:grpSp>
          <p:nvGrpSpPr>
            <p:cNvPr id="5" name="Google Shape;1667;p41"/>
            <p:cNvGrpSpPr/>
            <p:nvPr/>
          </p:nvGrpSpPr>
          <p:grpSpPr>
            <a:xfrm>
              <a:off x="1752790" y="2693622"/>
              <a:ext cx="2277638" cy="1644161"/>
              <a:chOff x="-1307576" y="2693622"/>
              <a:chExt cx="2277638" cy="1644161"/>
            </a:xfrm>
          </p:grpSpPr>
          <p:sp>
            <p:nvSpPr>
              <p:cNvPr id="1668" name="Google Shape;1668;p41"/>
              <p:cNvSpPr/>
              <p:nvPr/>
            </p:nvSpPr>
            <p:spPr>
              <a:xfrm>
                <a:off x="-1292498" y="2963264"/>
                <a:ext cx="2246006" cy="1362094"/>
              </a:xfrm>
              <a:custGeom>
                <a:avLst/>
                <a:gdLst/>
                <a:ahLst/>
                <a:cxnLst/>
                <a:rect l="l" t="t" r="r" b="b"/>
                <a:pathLst>
                  <a:path w="118852" h="72078" extrusionOk="0">
                    <a:moveTo>
                      <a:pt x="48910" y="0"/>
                    </a:moveTo>
                    <a:lnTo>
                      <a:pt x="1" y="34396"/>
                    </a:lnTo>
                    <a:lnTo>
                      <a:pt x="69942" y="72078"/>
                    </a:lnTo>
                    <a:lnTo>
                      <a:pt x="118851" y="42611"/>
                    </a:lnTo>
                    <a:lnTo>
                      <a:pt x="48910" y="0"/>
                    </a:lnTo>
                    <a:close/>
                  </a:path>
                </a:pathLst>
              </a:custGeom>
              <a:solidFill>
                <a:srgbClr val="1FA88E"/>
              </a:solidFill>
              <a:ln>
                <a:noFill/>
              </a:ln>
            </p:spPr>
            <p:txBody>
              <a:bodyPr spcFirstLastPara="1" wrap="square" lIns="134947" tIns="134947" rIns="134947" bIns="134947" anchor="ctr" anchorCtr="0">
                <a:noAutofit/>
              </a:bodyPr>
              <a:lstStyle/>
              <a:p>
                <a:endParaRPr sz="2657" dirty="0"/>
              </a:p>
            </p:txBody>
          </p:sp>
          <p:sp>
            <p:nvSpPr>
              <p:cNvPr id="1669" name="Google Shape;1669;p41"/>
              <p:cNvSpPr/>
              <p:nvPr/>
            </p:nvSpPr>
            <p:spPr>
              <a:xfrm>
                <a:off x="-1306993" y="2951622"/>
                <a:ext cx="2272916" cy="1386151"/>
              </a:xfrm>
              <a:custGeom>
                <a:avLst/>
                <a:gdLst/>
                <a:ahLst/>
                <a:cxnLst/>
                <a:rect l="l" t="t" r="r" b="b"/>
                <a:pathLst>
                  <a:path w="120276" h="73351" extrusionOk="0">
                    <a:moveTo>
                      <a:pt x="49677" y="1493"/>
                    </a:moveTo>
                    <a:lnTo>
                      <a:pt x="118304" y="43227"/>
                    </a:lnTo>
                    <a:lnTo>
                      <a:pt x="70654" y="71927"/>
                    </a:lnTo>
                    <a:lnTo>
                      <a:pt x="2027" y="34957"/>
                    </a:lnTo>
                    <a:lnTo>
                      <a:pt x="49677" y="1493"/>
                    </a:lnTo>
                    <a:close/>
                    <a:moveTo>
                      <a:pt x="49650" y="0"/>
                    </a:moveTo>
                    <a:cubicBezTo>
                      <a:pt x="49526" y="0"/>
                      <a:pt x="49403" y="41"/>
                      <a:pt x="49294" y="124"/>
                    </a:cubicBezTo>
                    <a:lnTo>
                      <a:pt x="384" y="34464"/>
                    </a:lnTo>
                    <a:cubicBezTo>
                      <a:pt x="1" y="34793"/>
                      <a:pt x="1" y="35395"/>
                      <a:pt x="439" y="35614"/>
                    </a:cubicBezTo>
                    <a:lnTo>
                      <a:pt x="70380" y="73296"/>
                    </a:lnTo>
                    <a:cubicBezTo>
                      <a:pt x="70435" y="73351"/>
                      <a:pt x="70544" y="73351"/>
                      <a:pt x="70709" y="73351"/>
                    </a:cubicBezTo>
                    <a:cubicBezTo>
                      <a:pt x="70818" y="73351"/>
                      <a:pt x="70928" y="73351"/>
                      <a:pt x="71037" y="73296"/>
                    </a:cubicBezTo>
                    <a:lnTo>
                      <a:pt x="119947" y="43885"/>
                    </a:lnTo>
                    <a:cubicBezTo>
                      <a:pt x="120166" y="43720"/>
                      <a:pt x="120275" y="43501"/>
                      <a:pt x="120275" y="43282"/>
                    </a:cubicBezTo>
                    <a:cubicBezTo>
                      <a:pt x="120275" y="43063"/>
                      <a:pt x="120166" y="42844"/>
                      <a:pt x="119947" y="42735"/>
                    </a:cubicBezTo>
                    <a:lnTo>
                      <a:pt x="50006" y="124"/>
                    </a:lnTo>
                    <a:cubicBezTo>
                      <a:pt x="49896" y="41"/>
                      <a:pt x="49773" y="0"/>
                      <a:pt x="49650" y="0"/>
                    </a:cubicBezTo>
                    <a:close/>
                  </a:path>
                </a:pathLst>
              </a:custGeom>
              <a:solidFill>
                <a:srgbClr val="594A42"/>
              </a:solidFill>
              <a:ln>
                <a:noFill/>
              </a:ln>
            </p:spPr>
            <p:txBody>
              <a:bodyPr spcFirstLastPara="1" wrap="square" lIns="134947" tIns="134947" rIns="134947" bIns="134947" anchor="ctr" anchorCtr="0">
                <a:noAutofit/>
              </a:bodyPr>
              <a:lstStyle/>
              <a:p>
                <a:endParaRPr sz="2657" dirty="0"/>
              </a:p>
            </p:txBody>
          </p:sp>
          <p:sp>
            <p:nvSpPr>
              <p:cNvPr id="1670" name="Google Shape;1670;p41"/>
              <p:cNvSpPr/>
              <p:nvPr/>
            </p:nvSpPr>
            <p:spPr>
              <a:xfrm>
                <a:off x="-61828" y="3371072"/>
                <a:ext cx="934651" cy="905663"/>
              </a:xfrm>
              <a:custGeom>
                <a:avLst/>
                <a:gdLst/>
                <a:ahLst/>
                <a:cxnLst/>
                <a:rect l="l" t="t" r="r" b="b"/>
                <a:pathLst>
                  <a:path w="49459" h="47925" extrusionOk="0">
                    <a:moveTo>
                      <a:pt x="49458" y="1"/>
                    </a:moveTo>
                    <a:lnTo>
                      <a:pt x="439" y="24647"/>
                    </a:lnTo>
                    <a:lnTo>
                      <a:pt x="1" y="47925"/>
                    </a:lnTo>
                    <a:lnTo>
                      <a:pt x="48636" y="17965"/>
                    </a:lnTo>
                    <a:lnTo>
                      <a:pt x="49458" y="1"/>
                    </a:lnTo>
                    <a:close/>
                  </a:path>
                </a:pathLst>
              </a:custGeom>
              <a:solidFill>
                <a:srgbClr val="E8CFA0"/>
              </a:solidFill>
              <a:ln>
                <a:noFill/>
              </a:ln>
            </p:spPr>
            <p:txBody>
              <a:bodyPr spcFirstLastPara="1" wrap="square" lIns="134947" tIns="134947" rIns="134947" bIns="134947" anchor="ctr" anchorCtr="0">
                <a:noAutofit/>
              </a:bodyPr>
              <a:lstStyle/>
              <a:p>
                <a:endParaRPr sz="2657" dirty="0"/>
              </a:p>
            </p:txBody>
          </p:sp>
          <p:sp>
            <p:nvSpPr>
              <p:cNvPr id="1671" name="Google Shape;1671;p41"/>
              <p:cNvSpPr/>
              <p:nvPr/>
            </p:nvSpPr>
            <p:spPr>
              <a:xfrm>
                <a:off x="-61828" y="3458023"/>
                <a:ext cx="930494" cy="818715"/>
              </a:xfrm>
              <a:custGeom>
                <a:avLst/>
                <a:gdLst/>
                <a:ahLst/>
                <a:cxnLst/>
                <a:rect l="l" t="t" r="r" b="b"/>
                <a:pathLst>
                  <a:path w="49239" h="43324" extrusionOk="0">
                    <a:moveTo>
                      <a:pt x="49239" y="0"/>
                    </a:moveTo>
                    <a:lnTo>
                      <a:pt x="10791" y="25414"/>
                    </a:lnTo>
                    <a:lnTo>
                      <a:pt x="1" y="43324"/>
                    </a:lnTo>
                    <a:lnTo>
                      <a:pt x="48636" y="13364"/>
                    </a:lnTo>
                    <a:lnTo>
                      <a:pt x="49239" y="0"/>
                    </a:lnTo>
                    <a:close/>
                  </a:path>
                </a:pathLst>
              </a:custGeom>
              <a:solidFill>
                <a:srgbClr val="FFF4DF"/>
              </a:solidFill>
              <a:ln>
                <a:noFill/>
              </a:ln>
            </p:spPr>
            <p:txBody>
              <a:bodyPr spcFirstLastPara="1" wrap="square" lIns="134947" tIns="134947" rIns="134947" bIns="134947" anchor="ctr" anchorCtr="0">
                <a:noAutofit/>
              </a:bodyPr>
              <a:lstStyle/>
              <a:p>
                <a:endParaRPr sz="2657" dirty="0"/>
              </a:p>
            </p:txBody>
          </p:sp>
          <p:sp>
            <p:nvSpPr>
              <p:cNvPr id="1672" name="Google Shape;1672;p41"/>
              <p:cNvSpPr/>
              <p:nvPr/>
            </p:nvSpPr>
            <p:spPr>
              <a:xfrm>
                <a:off x="-74244" y="3358391"/>
                <a:ext cx="960522" cy="930759"/>
              </a:xfrm>
              <a:custGeom>
                <a:avLst/>
                <a:gdLst/>
                <a:ahLst/>
                <a:cxnLst/>
                <a:rect l="l" t="t" r="r" b="b"/>
                <a:pathLst>
                  <a:path w="50828" h="49253" extrusionOk="0">
                    <a:moveTo>
                      <a:pt x="49403" y="1877"/>
                    </a:moveTo>
                    <a:lnTo>
                      <a:pt x="48636" y="18308"/>
                    </a:lnTo>
                    <a:lnTo>
                      <a:pt x="1370" y="47336"/>
                    </a:lnTo>
                    <a:lnTo>
                      <a:pt x="1370" y="47336"/>
                    </a:lnTo>
                    <a:lnTo>
                      <a:pt x="1753" y="25756"/>
                    </a:lnTo>
                    <a:lnTo>
                      <a:pt x="49403" y="1877"/>
                    </a:lnTo>
                    <a:close/>
                    <a:moveTo>
                      <a:pt x="50134" y="0"/>
                    </a:moveTo>
                    <a:cubicBezTo>
                      <a:pt x="50036" y="0"/>
                      <a:pt x="49936" y="22"/>
                      <a:pt x="49841" y="69"/>
                    </a:cubicBezTo>
                    <a:lnTo>
                      <a:pt x="822" y="24716"/>
                    </a:lnTo>
                    <a:cubicBezTo>
                      <a:pt x="603" y="24825"/>
                      <a:pt x="439" y="25044"/>
                      <a:pt x="439" y="25264"/>
                    </a:cubicBezTo>
                    <a:lnTo>
                      <a:pt x="1" y="48541"/>
                    </a:lnTo>
                    <a:cubicBezTo>
                      <a:pt x="1" y="48815"/>
                      <a:pt x="110" y="49034"/>
                      <a:pt x="329" y="49143"/>
                    </a:cubicBezTo>
                    <a:cubicBezTo>
                      <a:pt x="439" y="49198"/>
                      <a:pt x="548" y="49253"/>
                      <a:pt x="658" y="49253"/>
                    </a:cubicBezTo>
                    <a:cubicBezTo>
                      <a:pt x="767" y="49253"/>
                      <a:pt x="932" y="49198"/>
                      <a:pt x="986" y="49088"/>
                    </a:cubicBezTo>
                    <a:lnTo>
                      <a:pt x="49677" y="19184"/>
                    </a:lnTo>
                    <a:cubicBezTo>
                      <a:pt x="49841" y="19075"/>
                      <a:pt x="49951" y="18855"/>
                      <a:pt x="50005" y="18636"/>
                    </a:cubicBezTo>
                    <a:lnTo>
                      <a:pt x="50827" y="672"/>
                    </a:lnTo>
                    <a:cubicBezTo>
                      <a:pt x="50827" y="286"/>
                      <a:pt x="50491" y="0"/>
                      <a:pt x="50134" y="0"/>
                    </a:cubicBezTo>
                    <a:close/>
                  </a:path>
                </a:pathLst>
              </a:custGeom>
              <a:solidFill>
                <a:srgbClr val="594A42"/>
              </a:solidFill>
              <a:ln>
                <a:noFill/>
              </a:ln>
            </p:spPr>
            <p:txBody>
              <a:bodyPr spcFirstLastPara="1" wrap="square" lIns="134947" tIns="134947" rIns="134947" bIns="134947" anchor="ctr" anchorCtr="0">
                <a:noAutofit/>
              </a:bodyPr>
              <a:lstStyle/>
              <a:p>
                <a:endParaRPr sz="2657" dirty="0"/>
              </a:p>
            </p:txBody>
          </p:sp>
          <p:sp>
            <p:nvSpPr>
              <p:cNvPr id="1673" name="Google Shape;1673;p41"/>
              <p:cNvSpPr/>
              <p:nvPr/>
            </p:nvSpPr>
            <p:spPr>
              <a:xfrm>
                <a:off x="-1292498" y="3174415"/>
                <a:ext cx="1324828" cy="1150952"/>
              </a:xfrm>
              <a:custGeom>
                <a:avLst/>
                <a:gdLst/>
                <a:ahLst/>
                <a:cxnLst/>
                <a:rect l="l" t="t" r="r" b="b"/>
                <a:pathLst>
                  <a:path w="70106" h="60905" extrusionOk="0">
                    <a:moveTo>
                      <a:pt x="165" y="1"/>
                    </a:moveTo>
                    <a:lnTo>
                      <a:pt x="1" y="23223"/>
                    </a:lnTo>
                    <a:lnTo>
                      <a:pt x="69942" y="60905"/>
                    </a:lnTo>
                    <a:lnTo>
                      <a:pt x="70106" y="37628"/>
                    </a:lnTo>
                    <a:lnTo>
                      <a:pt x="165" y="1"/>
                    </a:lnTo>
                    <a:close/>
                  </a:path>
                </a:pathLst>
              </a:custGeom>
              <a:solidFill>
                <a:srgbClr val="C0B399"/>
              </a:solidFill>
              <a:ln>
                <a:noFill/>
              </a:ln>
            </p:spPr>
            <p:txBody>
              <a:bodyPr spcFirstLastPara="1" wrap="square" lIns="134947" tIns="134947" rIns="134947" bIns="134947" anchor="ctr" anchorCtr="0">
                <a:noAutofit/>
              </a:bodyPr>
              <a:lstStyle/>
              <a:p>
                <a:endParaRPr sz="2657" dirty="0"/>
              </a:p>
            </p:txBody>
          </p:sp>
          <p:sp>
            <p:nvSpPr>
              <p:cNvPr id="1674" name="Google Shape;1674;p41"/>
              <p:cNvSpPr/>
              <p:nvPr/>
            </p:nvSpPr>
            <p:spPr>
              <a:xfrm>
                <a:off x="-1304914" y="3161716"/>
                <a:ext cx="1349678" cy="1176067"/>
              </a:xfrm>
              <a:custGeom>
                <a:avLst/>
                <a:gdLst/>
                <a:ahLst/>
                <a:cxnLst/>
                <a:rect l="l" t="t" r="r" b="b"/>
                <a:pathLst>
                  <a:path w="71421" h="62234" extrusionOk="0">
                    <a:moveTo>
                      <a:pt x="1479" y="1823"/>
                    </a:moveTo>
                    <a:lnTo>
                      <a:pt x="70106" y="38738"/>
                    </a:lnTo>
                    <a:lnTo>
                      <a:pt x="69887" y="60427"/>
                    </a:lnTo>
                    <a:lnTo>
                      <a:pt x="1315" y="23512"/>
                    </a:lnTo>
                    <a:lnTo>
                      <a:pt x="1479" y="1823"/>
                    </a:lnTo>
                    <a:close/>
                    <a:moveTo>
                      <a:pt x="857" y="1"/>
                    </a:moveTo>
                    <a:cubicBezTo>
                      <a:pt x="501" y="1"/>
                      <a:pt x="165" y="286"/>
                      <a:pt x="165" y="673"/>
                    </a:cubicBezTo>
                    <a:lnTo>
                      <a:pt x="0" y="23895"/>
                    </a:lnTo>
                    <a:cubicBezTo>
                      <a:pt x="0" y="24169"/>
                      <a:pt x="110" y="24388"/>
                      <a:pt x="329" y="24497"/>
                    </a:cubicBezTo>
                    <a:lnTo>
                      <a:pt x="70270" y="62179"/>
                    </a:lnTo>
                    <a:cubicBezTo>
                      <a:pt x="70325" y="62234"/>
                      <a:pt x="70434" y="62234"/>
                      <a:pt x="70599" y="62234"/>
                    </a:cubicBezTo>
                    <a:cubicBezTo>
                      <a:pt x="70708" y="62234"/>
                      <a:pt x="70818" y="62179"/>
                      <a:pt x="70927" y="62124"/>
                    </a:cubicBezTo>
                    <a:cubicBezTo>
                      <a:pt x="71092" y="62015"/>
                      <a:pt x="71256" y="61796"/>
                      <a:pt x="71256" y="61577"/>
                    </a:cubicBezTo>
                    <a:lnTo>
                      <a:pt x="71420" y="38354"/>
                    </a:lnTo>
                    <a:cubicBezTo>
                      <a:pt x="71420" y="38080"/>
                      <a:pt x="71311" y="37861"/>
                      <a:pt x="71092" y="37752"/>
                    </a:cubicBezTo>
                    <a:lnTo>
                      <a:pt x="1150" y="70"/>
                    </a:lnTo>
                    <a:cubicBezTo>
                      <a:pt x="1056" y="23"/>
                      <a:pt x="956" y="1"/>
                      <a:pt x="857" y="1"/>
                    </a:cubicBezTo>
                    <a:close/>
                  </a:path>
                </a:pathLst>
              </a:custGeom>
              <a:solidFill>
                <a:srgbClr val="594A42"/>
              </a:solidFill>
              <a:ln>
                <a:noFill/>
              </a:ln>
            </p:spPr>
            <p:txBody>
              <a:bodyPr spcFirstLastPara="1" wrap="square" lIns="134947" tIns="134947" rIns="134947" bIns="134947" anchor="ctr" anchorCtr="0">
                <a:noAutofit/>
              </a:bodyPr>
              <a:lstStyle/>
              <a:p>
                <a:endParaRPr sz="2657" dirty="0"/>
              </a:p>
            </p:txBody>
          </p:sp>
          <p:sp>
            <p:nvSpPr>
              <p:cNvPr id="1675" name="Google Shape;1675;p41"/>
              <p:cNvSpPr/>
              <p:nvPr/>
            </p:nvSpPr>
            <p:spPr>
              <a:xfrm>
                <a:off x="-1292498" y="3174415"/>
                <a:ext cx="1324828" cy="1150952"/>
              </a:xfrm>
              <a:custGeom>
                <a:avLst/>
                <a:gdLst/>
                <a:ahLst/>
                <a:cxnLst/>
                <a:rect l="l" t="t" r="r" b="b"/>
                <a:pathLst>
                  <a:path w="70106" h="60905" extrusionOk="0">
                    <a:moveTo>
                      <a:pt x="165" y="1"/>
                    </a:moveTo>
                    <a:lnTo>
                      <a:pt x="1" y="23223"/>
                    </a:lnTo>
                    <a:lnTo>
                      <a:pt x="69942" y="60905"/>
                    </a:lnTo>
                    <a:lnTo>
                      <a:pt x="70106" y="37628"/>
                    </a:lnTo>
                    <a:lnTo>
                      <a:pt x="165" y="1"/>
                    </a:lnTo>
                    <a:close/>
                  </a:path>
                </a:pathLst>
              </a:custGeom>
              <a:solidFill>
                <a:srgbClr val="1FA88E"/>
              </a:solidFill>
              <a:ln>
                <a:noFill/>
              </a:ln>
            </p:spPr>
            <p:txBody>
              <a:bodyPr spcFirstLastPara="1" wrap="square" lIns="134947" tIns="134947" rIns="134947" bIns="134947" anchor="ctr" anchorCtr="0">
                <a:noAutofit/>
              </a:bodyPr>
              <a:lstStyle/>
              <a:p>
                <a:endParaRPr sz="2657" dirty="0"/>
              </a:p>
            </p:txBody>
          </p:sp>
          <p:sp>
            <p:nvSpPr>
              <p:cNvPr id="1676" name="Google Shape;1676;p41"/>
              <p:cNvSpPr/>
              <p:nvPr/>
            </p:nvSpPr>
            <p:spPr>
              <a:xfrm>
                <a:off x="-1289398" y="3174415"/>
                <a:ext cx="1321729" cy="1042273"/>
              </a:xfrm>
              <a:custGeom>
                <a:avLst/>
                <a:gdLst/>
                <a:ahLst/>
                <a:cxnLst/>
                <a:rect l="l" t="t" r="r" b="b"/>
                <a:pathLst>
                  <a:path w="69942" h="55154" extrusionOk="0">
                    <a:moveTo>
                      <a:pt x="1" y="1"/>
                    </a:moveTo>
                    <a:lnTo>
                      <a:pt x="3068" y="19553"/>
                    </a:lnTo>
                    <a:lnTo>
                      <a:pt x="66546" y="55154"/>
                    </a:lnTo>
                    <a:lnTo>
                      <a:pt x="69942" y="37628"/>
                    </a:lnTo>
                    <a:lnTo>
                      <a:pt x="1" y="1"/>
                    </a:lnTo>
                    <a:close/>
                  </a:path>
                </a:pathLst>
              </a:custGeom>
              <a:solidFill>
                <a:schemeClr val="accent2"/>
              </a:solidFill>
              <a:ln>
                <a:noFill/>
              </a:ln>
            </p:spPr>
            <p:txBody>
              <a:bodyPr spcFirstLastPara="1" wrap="square" lIns="134947" tIns="134947" rIns="134947" bIns="134947" anchor="ctr" anchorCtr="0">
                <a:noAutofit/>
              </a:bodyPr>
              <a:lstStyle/>
              <a:p>
                <a:endParaRPr sz="2657" dirty="0"/>
              </a:p>
            </p:txBody>
          </p:sp>
          <p:sp>
            <p:nvSpPr>
              <p:cNvPr id="1677" name="Google Shape;1677;p41"/>
              <p:cNvSpPr/>
              <p:nvPr/>
            </p:nvSpPr>
            <p:spPr>
              <a:xfrm>
                <a:off x="-312305" y="3702304"/>
                <a:ext cx="160440" cy="523725"/>
              </a:xfrm>
              <a:custGeom>
                <a:avLst/>
                <a:gdLst/>
                <a:ahLst/>
                <a:cxnLst/>
                <a:rect l="l" t="t" r="r" b="b"/>
                <a:pathLst>
                  <a:path w="8490" h="27714" extrusionOk="0">
                    <a:moveTo>
                      <a:pt x="165" y="0"/>
                    </a:moveTo>
                    <a:lnTo>
                      <a:pt x="1" y="23223"/>
                    </a:lnTo>
                    <a:lnTo>
                      <a:pt x="8326" y="27714"/>
                    </a:lnTo>
                    <a:lnTo>
                      <a:pt x="8490" y="4491"/>
                    </a:lnTo>
                    <a:lnTo>
                      <a:pt x="165" y="0"/>
                    </a:lnTo>
                    <a:close/>
                  </a:path>
                </a:pathLst>
              </a:custGeom>
              <a:solidFill>
                <a:srgbClr val="36D8B9"/>
              </a:solidFill>
              <a:ln>
                <a:noFill/>
              </a:ln>
            </p:spPr>
            <p:txBody>
              <a:bodyPr spcFirstLastPara="1" wrap="square" lIns="134947" tIns="134947" rIns="134947" bIns="134947" anchor="ctr" anchorCtr="0">
                <a:noAutofit/>
              </a:bodyPr>
              <a:lstStyle/>
              <a:p>
                <a:endParaRPr sz="2657" dirty="0"/>
              </a:p>
            </p:txBody>
          </p:sp>
          <p:sp>
            <p:nvSpPr>
              <p:cNvPr id="1678" name="Google Shape;1678;p41"/>
              <p:cNvSpPr/>
              <p:nvPr/>
            </p:nvSpPr>
            <p:spPr>
              <a:xfrm>
                <a:off x="-325761" y="3689604"/>
                <a:ext cx="186329" cy="548859"/>
              </a:xfrm>
              <a:custGeom>
                <a:avLst/>
                <a:gdLst/>
                <a:ahLst/>
                <a:cxnLst/>
                <a:rect l="l" t="t" r="r" b="b"/>
                <a:pathLst>
                  <a:path w="9860" h="29044" extrusionOk="0">
                    <a:moveTo>
                      <a:pt x="1534" y="1768"/>
                    </a:moveTo>
                    <a:lnTo>
                      <a:pt x="8545" y="5547"/>
                    </a:lnTo>
                    <a:lnTo>
                      <a:pt x="8380" y="27290"/>
                    </a:lnTo>
                    <a:lnTo>
                      <a:pt x="1370" y="23511"/>
                    </a:lnTo>
                    <a:lnTo>
                      <a:pt x="1534" y="1768"/>
                    </a:lnTo>
                    <a:close/>
                    <a:moveTo>
                      <a:pt x="891" y="1"/>
                    </a:moveTo>
                    <a:cubicBezTo>
                      <a:pt x="522" y="1"/>
                      <a:pt x="220" y="286"/>
                      <a:pt x="220" y="672"/>
                    </a:cubicBezTo>
                    <a:lnTo>
                      <a:pt x="1" y="23895"/>
                    </a:lnTo>
                    <a:cubicBezTo>
                      <a:pt x="1" y="24169"/>
                      <a:pt x="165" y="24388"/>
                      <a:pt x="384" y="24497"/>
                    </a:cubicBezTo>
                    <a:lnTo>
                      <a:pt x="8709" y="28988"/>
                    </a:lnTo>
                    <a:cubicBezTo>
                      <a:pt x="8819" y="29043"/>
                      <a:pt x="8928" y="29043"/>
                      <a:pt x="9038" y="29043"/>
                    </a:cubicBezTo>
                    <a:cubicBezTo>
                      <a:pt x="9147" y="29043"/>
                      <a:pt x="9257" y="29043"/>
                      <a:pt x="9366" y="28988"/>
                    </a:cubicBezTo>
                    <a:cubicBezTo>
                      <a:pt x="9531" y="28824"/>
                      <a:pt x="9695" y="28660"/>
                      <a:pt x="9695" y="28386"/>
                    </a:cubicBezTo>
                    <a:lnTo>
                      <a:pt x="9859" y="5163"/>
                    </a:lnTo>
                    <a:cubicBezTo>
                      <a:pt x="9859" y="4890"/>
                      <a:pt x="9750" y="4670"/>
                      <a:pt x="9531" y="4561"/>
                    </a:cubicBezTo>
                    <a:lnTo>
                      <a:pt x="1206" y="70"/>
                    </a:lnTo>
                    <a:cubicBezTo>
                      <a:pt x="1099" y="22"/>
                      <a:pt x="992" y="1"/>
                      <a:pt x="891" y="1"/>
                    </a:cubicBezTo>
                    <a:close/>
                  </a:path>
                </a:pathLst>
              </a:custGeom>
              <a:solidFill>
                <a:srgbClr val="594A42"/>
              </a:solidFill>
              <a:ln>
                <a:noFill/>
              </a:ln>
            </p:spPr>
            <p:txBody>
              <a:bodyPr spcFirstLastPara="1" wrap="square" lIns="134947" tIns="134947" rIns="134947" bIns="134947" anchor="ctr" anchorCtr="0">
                <a:noAutofit/>
              </a:bodyPr>
              <a:lstStyle/>
              <a:p>
                <a:endParaRPr sz="2657" dirty="0"/>
              </a:p>
            </p:txBody>
          </p:sp>
          <p:sp>
            <p:nvSpPr>
              <p:cNvPr id="1679" name="Google Shape;1679;p41"/>
              <p:cNvSpPr/>
              <p:nvPr/>
            </p:nvSpPr>
            <p:spPr>
              <a:xfrm>
                <a:off x="-1077210" y="3290338"/>
                <a:ext cx="161479" cy="523744"/>
              </a:xfrm>
              <a:custGeom>
                <a:avLst/>
                <a:gdLst/>
                <a:ahLst/>
                <a:cxnLst/>
                <a:rect l="l" t="t" r="r" b="b"/>
                <a:pathLst>
                  <a:path w="8545" h="27715" extrusionOk="0">
                    <a:moveTo>
                      <a:pt x="165" y="1"/>
                    </a:moveTo>
                    <a:lnTo>
                      <a:pt x="1" y="23223"/>
                    </a:lnTo>
                    <a:lnTo>
                      <a:pt x="8326" y="27714"/>
                    </a:lnTo>
                    <a:lnTo>
                      <a:pt x="8545" y="4492"/>
                    </a:lnTo>
                    <a:lnTo>
                      <a:pt x="165" y="1"/>
                    </a:lnTo>
                    <a:close/>
                  </a:path>
                </a:pathLst>
              </a:custGeom>
              <a:solidFill>
                <a:srgbClr val="36D8B9"/>
              </a:solidFill>
              <a:ln>
                <a:noFill/>
              </a:ln>
            </p:spPr>
            <p:txBody>
              <a:bodyPr spcFirstLastPara="1" wrap="square" lIns="134947" tIns="134947" rIns="134947" bIns="134947" anchor="ctr" anchorCtr="0">
                <a:noAutofit/>
              </a:bodyPr>
              <a:lstStyle/>
              <a:p>
                <a:endParaRPr sz="2657" dirty="0"/>
              </a:p>
            </p:txBody>
          </p:sp>
          <p:sp>
            <p:nvSpPr>
              <p:cNvPr id="1680" name="Google Shape;1680;p41"/>
              <p:cNvSpPr/>
              <p:nvPr/>
            </p:nvSpPr>
            <p:spPr>
              <a:xfrm>
                <a:off x="-1090665" y="3277657"/>
                <a:ext cx="187350" cy="549879"/>
              </a:xfrm>
              <a:custGeom>
                <a:avLst/>
                <a:gdLst/>
                <a:ahLst/>
                <a:cxnLst/>
                <a:rect l="l" t="t" r="r" b="b"/>
                <a:pathLst>
                  <a:path w="9914" h="29098" extrusionOk="0">
                    <a:moveTo>
                      <a:pt x="1534" y="1822"/>
                    </a:moveTo>
                    <a:lnTo>
                      <a:pt x="8545" y="5546"/>
                    </a:lnTo>
                    <a:lnTo>
                      <a:pt x="8380" y="27290"/>
                    </a:lnTo>
                    <a:lnTo>
                      <a:pt x="1370" y="23511"/>
                    </a:lnTo>
                    <a:lnTo>
                      <a:pt x="1534" y="1822"/>
                    </a:lnTo>
                    <a:close/>
                    <a:moveTo>
                      <a:pt x="904" y="1"/>
                    </a:moveTo>
                    <a:cubicBezTo>
                      <a:pt x="781" y="1"/>
                      <a:pt x="658" y="42"/>
                      <a:pt x="548" y="124"/>
                    </a:cubicBezTo>
                    <a:cubicBezTo>
                      <a:pt x="329" y="234"/>
                      <a:pt x="220" y="453"/>
                      <a:pt x="220" y="672"/>
                    </a:cubicBezTo>
                    <a:lnTo>
                      <a:pt x="55" y="23894"/>
                    </a:lnTo>
                    <a:cubicBezTo>
                      <a:pt x="1" y="24168"/>
                      <a:pt x="165" y="24387"/>
                      <a:pt x="384" y="24497"/>
                    </a:cubicBezTo>
                    <a:lnTo>
                      <a:pt x="8709" y="28988"/>
                    </a:lnTo>
                    <a:cubicBezTo>
                      <a:pt x="8819" y="29043"/>
                      <a:pt x="8928" y="29097"/>
                      <a:pt x="9038" y="29097"/>
                    </a:cubicBezTo>
                    <a:cubicBezTo>
                      <a:pt x="9421" y="29097"/>
                      <a:pt x="9750" y="28824"/>
                      <a:pt x="9750" y="28440"/>
                    </a:cubicBezTo>
                    <a:lnTo>
                      <a:pt x="9914" y="5218"/>
                    </a:lnTo>
                    <a:cubicBezTo>
                      <a:pt x="9914" y="4944"/>
                      <a:pt x="9804" y="4725"/>
                      <a:pt x="9585" y="4615"/>
                    </a:cubicBezTo>
                    <a:lnTo>
                      <a:pt x="1260" y="124"/>
                    </a:lnTo>
                    <a:cubicBezTo>
                      <a:pt x="1151" y="42"/>
                      <a:pt x="1028" y="1"/>
                      <a:pt x="904" y="1"/>
                    </a:cubicBezTo>
                    <a:close/>
                  </a:path>
                </a:pathLst>
              </a:custGeom>
              <a:solidFill>
                <a:srgbClr val="594A42"/>
              </a:solidFill>
              <a:ln>
                <a:noFill/>
              </a:ln>
            </p:spPr>
            <p:txBody>
              <a:bodyPr spcFirstLastPara="1" wrap="square" lIns="134947" tIns="134947" rIns="134947" bIns="134947" anchor="ctr" anchorCtr="0">
                <a:noAutofit/>
              </a:bodyPr>
              <a:lstStyle/>
              <a:p>
                <a:endParaRPr sz="2657" dirty="0"/>
              </a:p>
            </p:txBody>
          </p:sp>
          <p:sp>
            <p:nvSpPr>
              <p:cNvPr id="1681" name="Google Shape;1681;p41"/>
              <p:cNvSpPr/>
              <p:nvPr/>
            </p:nvSpPr>
            <p:spPr>
              <a:xfrm>
                <a:off x="-1289398" y="2705528"/>
                <a:ext cx="2246006" cy="1179941"/>
              </a:xfrm>
              <a:custGeom>
                <a:avLst/>
                <a:gdLst/>
                <a:ahLst/>
                <a:cxnLst/>
                <a:rect l="l" t="t" r="r" b="b"/>
                <a:pathLst>
                  <a:path w="118852" h="62439" extrusionOk="0">
                    <a:moveTo>
                      <a:pt x="48910" y="1"/>
                    </a:moveTo>
                    <a:lnTo>
                      <a:pt x="1" y="24812"/>
                    </a:lnTo>
                    <a:lnTo>
                      <a:pt x="69942" y="62439"/>
                    </a:lnTo>
                    <a:lnTo>
                      <a:pt x="118851" y="34287"/>
                    </a:lnTo>
                    <a:lnTo>
                      <a:pt x="48910" y="1"/>
                    </a:lnTo>
                    <a:close/>
                  </a:path>
                </a:pathLst>
              </a:custGeom>
              <a:solidFill>
                <a:srgbClr val="1FA88E"/>
              </a:solidFill>
              <a:ln>
                <a:noFill/>
              </a:ln>
            </p:spPr>
            <p:txBody>
              <a:bodyPr spcFirstLastPara="1" wrap="square" lIns="134947" tIns="134947" rIns="134947" bIns="134947" anchor="ctr" anchorCtr="0">
                <a:noAutofit/>
              </a:bodyPr>
              <a:lstStyle/>
              <a:p>
                <a:endParaRPr sz="2657" dirty="0"/>
              </a:p>
            </p:txBody>
          </p:sp>
          <p:sp>
            <p:nvSpPr>
              <p:cNvPr id="1682" name="Google Shape;1682;p41"/>
              <p:cNvSpPr/>
              <p:nvPr/>
            </p:nvSpPr>
            <p:spPr>
              <a:xfrm>
                <a:off x="-1289398" y="2787301"/>
                <a:ext cx="2246006" cy="1098172"/>
              </a:xfrm>
              <a:custGeom>
                <a:avLst/>
                <a:gdLst/>
                <a:ahLst/>
                <a:cxnLst/>
                <a:rect l="l" t="t" r="r" b="b"/>
                <a:pathLst>
                  <a:path w="118852" h="58112" extrusionOk="0">
                    <a:moveTo>
                      <a:pt x="50006" y="1"/>
                    </a:moveTo>
                    <a:lnTo>
                      <a:pt x="1" y="20485"/>
                    </a:lnTo>
                    <a:lnTo>
                      <a:pt x="69942" y="58112"/>
                    </a:lnTo>
                    <a:lnTo>
                      <a:pt x="118851" y="29960"/>
                    </a:lnTo>
                    <a:lnTo>
                      <a:pt x="50006" y="1"/>
                    </a:lnTo>
                    <a:close/>
                  </a:path>
                </a:pathLst>
              </a:custGeom>
              <a:solidFill>
                <a:schemeClr val="accent2"/>
              </a:solidFill>
              <a:ln>
                <a:noFill/>
              </a:ln>
            </p:spPr>
            <p:txBody>
              <a:bodyPr spcFirstLastPara="1" wrap="square" lIns="134947" tIns="134947" rIns="134947" bIns="134947" anchor="ctr" anchorCtr="0">
                <a:noAutofit/>
              </a:bodyPr>
              <a:lstStyle/>
              <a:p>
                <a:endParaRPr sz="2657" dirty="0"/>
              </a:p>
            </p:txBody>
          </p:sp>
          <p:sp>
            <p:nvSpPr>
              <p:cNvPr id="1683" name="Google Shape;1683;p41"/>
              <p:cNvSpPr/>
              <p:nvPr/>
            </p:nvSpPr>
            <p:spPr>
              <a:xfrm>
                <a:off x="-1301815" y="2693622"/>
                <a:ext cx="2271876" cy="1205301"/>
              </a:xfrm>
              <a:custGeom>
                <a:avLst/>
                <a:gdLst/>
                <a:ahLst/>
                <a:cxnLst/>
                <a:rect l="l" t="t" r="r" b="b"/>
                <a:pathLst>
                  <a:path w="120221" h="63781" extrusionOk="0">
                    <a:moveTo>
                      <a:pt x="49677" y="1397"/>
                    </a:moveTo>
                    <a:lnTo>
                      <a:pt x="118139" y="34917"/>
                    </a:lnTo>
                    <a:lnTo>
                      <a:pt x="70654" y="62302"/>
                    </a:lnTo>
                    <a:lnTo>
                      <a:pt x="2191" y="25496"/>
                    </a:lnTo>
                    <a:lnTo>
                      <a:pt x="49677" y="1397"/>
                    </a:lnTo>
                    <a:close/>
                    <a:moveTo>
                      <a:pt x="49574" y="1"/>
                    </a:moveTo>
                    <a:cubicBezTo>
                      <a:pt x="49471" y="1"/>
                      <a:pt x="49376" y="28"/>
                      <a:pt x="49293" y="83"/>
                    </a:cubicBezTo>
                    <a:lnTo>
                      <a:pt x="384" y="24894"/>
                    </a:lnTo>
                    <a:cubicBezTo>
                      <a:pt x="165" y="25003"/>
                      <a:pt x="1" y="25222"/>
                      <a:pt x="1" y="25496"/>
                    </a:cubicBezTo>
                    <a:cubicBezTo>
                      <a:pt x="1" y="25715"/>
                      <a:pt x="110" y="25934"/>
                      <a:pt x="384" y="26099"/>
                    </a:cubicBezTo>
                    <a:lnTo>
                      <a:pt x="70325" y="63671"/>
                    </a:lnTo>
                    <a:cubicBezTo>
                      <a:pt x="70435" y="63726"/>
                      <a:pt x="70544" y="63781"/>
                      <a:pt x="70654" y="63781"/>
                    </a:cubicBezTo>
                    <a:cubicBezTo>
                      <a:pt x="70708" y="63726"/>
                      <a:pt x="70818" y="63726"/>
                      <a:pt x="70928" y="63671"/>
                    </a:cubicBezTo>
                    <a:lnTo>
                      <a:pt x="119837" y="35464"/>
                    </a:lnTo>
                    <a:cubicBezTo>
                      <a:pt x="120056" y="35355"/>
                      <a:pt x="120220" y="35136"/>
                      <a:pt x="120166" y="34862"/>
                    </a:cubicBezTo>
                    <a:cubicBezTo>
                      <a:pt x="120166" y="34643"/>
                      <a:pt x="120056" y="34424"/>
                      <a:pt x="119837" y="34314"/>
                    </a:cubicBezTo>
                    <a:lnTo>
                      <a:pt x="49896" y="83"/>
                    </a:lnTo>
                    <a:cubicBezTo>
                      <a:pt x="49786" y="28"/>
                      <a:pt x="49677" y="1"/>
                      <a:pt x="49574" y="1"/>
                    </a:cubicBezTo>
                    <a:close/>
                  </a:path>
                </a:pathLst>
              </a:custGeom>
              <a:solidFill>
                <a:srgbClr val="594A42"/>
              </a:solidFill>
              <a:ln>
                <a:noFill/>
              </a:ln>
            </p:spPr>
            <p:txBody>
              <a:bodyPr spcFirstLastPara="1" wrap="square" lIns="134947" tIns="134947" rIns="134947" bIns="134947" anchor="ctr" anchorCtr="0">
                <a:noAutofit/>
              </a:bodyPr>
              <a:lstStyle/>
              <a:p>
                <a:endParaRPr sz="2657" dirty="0"/>
              </a:p>
            </p:txBody>
          </p:sp>
          <p:sp>
            <p:nvSpPr>
              <p:cNvPr id="1684" name="Google Shape;1684;p41"/>
              <p:cNvSpPr/>
              <p:nvPr/>
            </p:nvSpPr>
            <p:spPr>
              <a:xfrm>
                <a:off x="-702383" y="3578501"/>
                <a:ext cx="278303" cy="153826"/>
              </a:xfrm>
              <a:custGeom>
                <a:avLst/>
                <a:gdLst/>
                <a:ahLst/>
                <a:cxnLst/>
                <a:rect l="l" t="t" r="r" b="b"/>
                <a:pathLst>
                  <a:path w="14727" h="8140" extrusionOk="0">
                    <a:moveTo>
                      <a:pt x="932" y="1"/>
                    </a:moveTo>
                    <a:cubicBezTo>
                      <a:pt x="342" y="1"/>
                      <a:pt x="0" y="796"/>
                      <a:pt x="541" y="1239"/>
                    </a:cubicBezTo>
                    <a:lnTo>
                      <a:pt x="13631" y="8085"/>
                    </a:lnTo>
                    <a:cubicBezTo>
                      <a:pt x="13741" y="8140"/>
                      <a:pt x="13850" y="8140"/>
                      <a:pt x="13960" y="8140"/>
                    </a:cubicBezTo>
                    <a:cubicBezTo>
                      <a:pt x="14234" y="8140"/>
                      <a:pt x="14453" y="8030"/>
                      <a:pt x="14562" y="7811"/>
                    </a:cubicBezTo>
                    <a:cubicBezTo>
                      <a:pt x="14726" y="7482"/>
                      <a:pt x="14617" y="7044"/>
                      <a:pt x="14288" y="6880"/>
                    </a:cubicBezTo>
                    <a:lnTo>
                      <a:pt x="1144" y="34"/>
                    </a:lnTo>
                    <a:cubicBezTo>
                      <a:pt x="1071" y="11"/>
                      <a:pt x="1000" y="1"/>
                      <a:pt x="932" y="1"/>
                    </a:cubicBezTo>
                    <a:close/>
                  </a:path>
                </a:pathLst>
              </a:custGeom>
              <a:solidFill>
                <a:srgbClr val="FFFFFF"/>
              </a:solidFill>
              <a:ln>
                <a:noFill/>
              </a:ln>
            </p:spPr>
            <p:txBody>
              <a:bodyPr spcFirstLastPara="1" wrap="square" lIns="134947" tIns="134947" rIns="134947" bIns="134947" anchor="ctr" anchorCtr="0">
                <a:noAutofit/>
              </a:bodyPr>
              <a:lstStyle/>
              <a:p>
                <a:endParaRPr sz="2657" dirty="0"/>
              </a:p>
            </p:txBody>
          </p:sp>
          <p:sp>
            <p:nvSpPr>
              <p:cNvPr id="1685" name="Google Shape;1685;p41"/>
              <p:cNvSpPr/>
              <p:nvPr/>
            </p:nvSpPr>
            <p:spPr>
              <a:xfrm>
                <a:off x="-817416" y="3517667"/>
                <a:ext cx="80749" cy="53196"/>
              </a:xfrm>
              <a:custGeom>
                <a:avLst/>
                <a:gdLst/>
                <a:ahLst/>
                <a:cxnLst/>
                <a:rect l="l" t="t" r="r" b="b"/>
                <a:pathLst>
                  <a:path w="4273" h="2815" extrusionOk="0">
                    <a:moveTo>
                      <a:pt x="771" y="0"/>
                    </a:moveTo>
                    <a:cubicBezTo>
                      <a:pt x="523" y="0"/>
                      <a:pt x="279" y="123"/>
                      <a:pt x="165" y="350"/>
                    </a:cubicBezTo>
                    <a:cubicBezTo>
                      <a:pt x="1" y="678"/>
                      <a:pt x="165" y="1117"/>
                      <a:pt x="494" y="1281"/>
                    </a:cubicBezTo>
                    <a:lnTo>
                      <a:pt x="3232" y="2705"/>
                    </a:lnTo>
                    <a:cubicBezTo>
                      <a:pt x="3287" y="2760"/>
                      <a:pt x="3397" y="2760"/>
                      <a:pt x="3506" y="2814"/>
                    </a:cubicBezTo>
                    <a:cubicBezTo>
                      <a:pt x="3780" y="2760"/>
                      <a:pt x="3999" y="2650"/>
                      <a:pt x="4109" y="2431"/>
                    </a:cubicBezTo>
                    <a:cubicBezTo>
                      <a:pt x="4273" y="2102"/>
                      <a:pt x="4163" y="1664"/>
                      <a:pt x="3835" y="1500"/>
                    </a:cubicBezTo>
                    <a:lnTo>
                      <a:pt x="1096" y="76"/>
                    </a:lnTo>
                    <a:cubicBezTo>
                      <a:pt x="995" y="25"/>
                      <a:pt x="882" y="0"/>
                      <a:pt x="771" y="0"/>
                    </a:cubicBezTo>
                    <a:close/>
                  </a:path>
                </a:pathLst>
              </a:custGeom>
              <a:solidFill>
                <a:srgbClr val="FFFFFF"/>
              </a:solidFill>
              <a:ln>
                <a:noFill/>
              </a:ln>
            </p:spPr>
            <p:txBody>
              <a:bodyPr spcFirstLastPara="1" wrap="square" lIns="134947" tIns="134947" rIns="134947" bIns="134947" anchor="ctr" anchorCtr="0">
                <a:noAutofit/>
              </a:bodyPr>
              <a:lstStyle/>
              <a:p>
                <a:endParaRPr sz="2657" dirty="0"/>
              </a:p>
            </p:txBody>
          </p:sp>
          <p:sp>
            <p:nvSpPr>
              <p:cNvPr id="1686" name="Google Shape;1686;p41"/>
              <p:cNvSpPr/>
              <p:nvPr/>
            </p:nvSpPr>
            <p:spPr>
              <a:xfrm>
                <a:off x="-1307576" y="3161460"/>
                <a:ext cx="1349678" cy="1176067"/>
              </a:xfrm>
              <a:custGeom>
                <a:avLst/>
                <a:gdLst/>
                <a:ahLst/>
                <a:cxnLst/>
                <a:rect l="l" t="t" r="r" b="b"/>
                <a:pathLst>
                  <a:path w="71421" h="62234" extrusionOk="0">
                    <a:moveTo>
                      <a:pt x="1479" y="1823"/>
                    </a:moveTo>
                    <a:lnTo>
                      <a:pt x="70106" y="38738"/>
                    </a:lnTo>
                    <a:lnTo>
                      <a:pt x="69887" y="60427"/>
                    </a:lnTo>
                    <a:lnTo>
                      <a:pt x="1315" y="23512"/>
                    </a:lnTo>
                    <a:lnTo>
                      <a:pt x="1479" y="1823"/>
                    </a:lnTo>
                    <a:close/>
                    <a:moveTo>
                      <a:pt x="857" y="1"/>
                    </a:moveTo>
                    <a:cubicBezTo>
                      <a:pt x="501" y="1"/>
                      <a:pt x="165" y="286"/>
                      <a:pt x="165" y="673"/>
                    </a:cubicBezTo>
                    <a:lnTo>
                      <a:pt x="0" y="23895"/>
                    </a:lnTo>
                    <a:cubicBezTo>
                      <a:pt x="0" y="24169"/>
                      <a:pt x="110" y="24388"/>
                      <a:pt x="329" y="24497"/>
                    </a:cubicBezTo>
                    <a:lnTo>
                      <a:pt x="70270" y="62179"/>
                    </a:lnTo>
                    <a:cubicBezTo>
                      <a:pt x="70325" y="62234"/>
                      <a:pt x="70434" y="62234"/>
                      <a:pt x="70599" y="62234"/>
                    </a:cubicBezTo>
                    <a:cubicBezTo>
                      <a:pt x="70708" y="62234"/>
                      <a:pt x="70818" y="62179"/>
                      <a:pt x="70927" y="62124"/>
                    </a:cubicBezTo>
                    <a:cubicBezTo>
                      <a:pt x="71092" y="62015"/>
                      <a:pt x="71256" y="61796"/>
                      <a:pt x="71256" y="61577"/>
                    </a:cubicBezTo>
                    <a:lnTo>
                      <a:pt x="71420" y="38354"/>
                    </a:lnTo>
                    <a:cubicBezTo>
                      <a:pt x="71420" y="38080"/>
                      <a:pt x="71311" y="37861"/>
                      <a:pt x="71092" y="37752"/>
                    </a:cubicBezTo>
                    <a:lnTo>
                      <a:pt x="1150" y="70"/>
                    </a:lnTo>
                    <a:cubicBezTo>
                      <a:pt x="1056" y="23"/>
                      <a:pt x="956" y="1"/>
                      <a:pt x="857" y="1"/>
                    </a:cubicBezTo>
                    <a:close/>
                  </a:path>
                </a:pathLst>
              </a:custGeom>
              <a:solidFill>
                <a:srgbClr val="434343"/>
              </a:solidFill>
              <a:ln>
                <a:noFill/>
              </a:ln>
            </p:spPr>
            <p:txBody>
              <a:bodyPr spcFirstLastPara="1" wrap="square" lIns="134947" tIns="134947" rIns="134947" bIns="134947" anchor="ctr" anchorCtr="0">
                <a:noAutofit/>
              </a:bodyPr>
              <a:lstStyle/>
              <a:p>
                <a:endParaRPr sz="2657" dirty="0"/>
              </a:p>
            </p:txBody>
          </p:sp>
        </p:grpSp>
      </p:grpSp>
      <p:grpSp>
        <p:nvGrpSpPr>
          <p:cNvPr id="6" name="Google Shape;1687;p41"/>
          <p:cNvGrpSpPr/>
          <p:nvPr/>
        </p:nvGrpSpPr>
        <p:grpSpPr>
          <a:xfrm>
            <a:off x="4246554" y="2938020"/>
            <a:ext cx="3673573" cy="738396"/>
            <a:chOff x="3102150" y="1269259"/>
            <a:chExt cx="1866600" cy="375191"/>
          </a:xfrm>
        </p:grpSpPr>
        <p:sp>
          <p:nvSpPr>
            <p:cNvPr id="1688" name="Google Shape;1688;p41"/>
            <p:cNvSpPr/>
            <p:nvPr/>
          </p:nvSpPr>
          <p:spPr>
            <a:xfrm>
              <a:off x="3102150" y="1530450"/>
              <a:ext cx="114000" cy="114000"/>
            </a:xfrm>
            <a:prstGeom prst="ellipse">
              <a:avLst/>
            </a:prstGeom>
            <a:solidFill>
              <a:schemeClr val="dk2"/>
            </a:solidFill>
            <a:ln>
              <a:noFill/>
            </a:ln>
          </p:spPr>
          <p:txBody>
            <a:bodyPr spcFirstLastPara="1" wrap="square" lIns="134947" tIns="134947" rIns="134947" bIns="134947" anchor="ctr" anchorCtr="0">
              <a:noAutofit/>
            </a:bodyPr>
            <a:lstStyle/>
            <a:p>
              <a:endParaRPr sz="2657" dirty="0"/>
            </a:p>
          </p:txBody>
        </p:sp>
        <p:cxnSp>
          <p:nvCxnSpPr>
            <p:cNvPr id="1689" name="Google Shape;1689;p41"/>
            <p:cNvCxnSpPr>
              <a:stCxn id="1688" idx="6"/>
              <a:endCxn id="1690" idx="1"/>
            </p:cNvCxnSpPr>
            <p:nvPr/>
          </p:nvCxnSpPr>
          <p:spPr>
            <a:xfrm flipV="1">
              <a:off x="3216149" y="1269259"/>
              <a:ext cx="1752601" cy="318192"/>
            </a:xfrm>
            <a:prstGeom prst="bentConnector3">
              <a:avLst>
                <a:gd name="adj1" fmla="val 50000"/>
              </a:avLst>
            </a:prstGeom>
            <a:noFill/>
            <a:ln w="9525" cap="flat" cmpd="sng">
              <a:solidFill>
                <a:srgbClr val="000000"/>
              </a:solidFill>
              <a:prstDash val="dash"/>
              <a:round/>
              <a:headEnd type="none" w="med" len="med"/>
              <a:tailEnd type="none" w="med" len="med"/>
            </a:ln>
          </p:spPr>
        </p:cxnSp>
      </p:grpSp>
      <p:grpSp>
        <p:nvGrpSpPr>
          <p:cNvPr id="7" name="Google Shape;1691;p41"/>
          <p:cNvGrpSpPr/>
          <p:nvPr/>
        </p:nvGrpSpPr>
        <p:grpSpPr>
          <a:xfrm>
            <a:off x="4125689" y="5111051"/>
            <a:ext cx="3794441" cy="245768"/>
            <a:chOff x="3102150" y="2404121"/>
            <a:chExt cx="1928015" cy="124879"/>
          </a:xfrm>
        </p:grpSpPr>
        <p:sp>
          <p:nvSpPr>
            <p:cNvPr id="1692" name="Google Shape;1692;p41"/>
            <p:cNvSpPr/>
            <p:nvPr/>
          </p:nvSpPr>
          <p:spPr>
            <a:xfrm>
              <a:off x="3102150" y="2415000"/>
              <a:ext cx="114000" cy="114000"/>
            </a:xfrm>
            <a:prstGeom prst="ellipse">
              <a:avLst/>
            </a:prstGeom>
            <a:solidFill>
              <a:schemeClr val="lt2"/>
            </a:solidFill>
            <a:ln>
              <a:noFill/>
            </a:ln>
          </p:spPr>
          <p:txBody>
            <a:bodyPr spcFirstLastPara="1" wrap="square" lIns="134947" tIns="134947" rIns="134947" bIns="134947" anchor="ctr" anchorCtr="0">
              <a:noAutofit/>
            </a:bodyPr>
            <a:lstStyle/>
            <a:p>
              <a:endParaRPr sz="2657" dirty="0"/>
            </a:p>
          </p:txBody>
        </p:sp>
        <p:cxnSp>
          <p:nvCxnSpPr>
            <p:cNvPr id="1693" name="Google Shape;1693;p41"/>
            <p:cNvCxnSpPr>
              <a:stCxn id="1692" idx="6"/>
              <a:endCxn id="1694" idx="1"/>
            </p:cNvCxnSpPr>
            <p:nvPr/>
          </p:nvCxnSpPr>
          <p:spPr>
            <a:xfrm flipV="1">
              <a:off x="3216150" y="2404121"/>
              <a:ext cx="1814015" cy="67879"/>
            </a:xfrm>
            <a:prstGeom prst="bentConnector3">
              <a:avLst>
                <a:gd name="adj1" fmla="val 50000"/>
              </a:avLst>
            </a:prstGeom>
            <a:noFill/>
            <a:ln w="9525" cap="flat" cmpd="sng">
              <a:solidFill>
                <a:srgbClr val="000000"/>
              </a:solidFill>
              <a:prstDash val="dash"/>
              <a:round/>
              <a:headEnd type="none" w="med" len="med"/>
              <a:tailEnd type="none" w="med" len="med"/>
            </a:ln>
          </p:spPr>
        </p:cxnSp>
      </p:grpSp>
      <p:grpSp>
        <p:nvGrpSpPr>
          <p:cNvPr id="8" name="Google Shape;1695;p41"/>
          <p:cNvGrpSpPr/>
          <p:nvPr/>
        </p:nvGrpSpPr>
        <p:grpSpPr>
          <a:xfrm>
            <a:off x="5560257" y="6670137"/>
            <a:ext cx="3363833" cy="306206"/>
            <a:chOff x="4670414" y="3257721"/>
            <a:chExt cx="1709216" cy="155588"/>
          </a:xfrm>
        </p:grpSpPr>
        <p:sp>
          <p:nvSpPr>
            <p:cNvPr id="1696" name="Google Shape;1696;p41"/>
            <p:cNvSpPr/>
            <p:nvPr/>
          </p:nvSpPr>
          <p:spPr>
            <a:xfrm>
              <a:off x="4670414" y="3299309"/>
              <a:ext cx="114000" cy="114000"/>
            </a:xfrm>
            <a:prstGeom prst="ellipse">
              <a:avLst/>
            </a:prstGeom>
            <a:solidFill>
              <a:schemeClr val="accent2"/>
            </a:solidFill>
            <a:ln>
              <a:noFill/>
            </a:ln>
          </p:spPr>
          <p:txBody>
            <a:bodyPr spcFirstLastPara="1" wrap="square" lIns="134947" tIns="134947" rIns="134947" bIns="134947" anchor="ctr" anchorCtr="0">
              <a:noAutofit/>
            </a:bodyPr>
            <a:lstStyle/>
            <a:p>
              <a:endParaRPr sz="2657" dirty="0"/>
            </a:p>
          </p:txBody>
        </p:sp>
        <p:cxnSp>
          <p:nvCxnSpPr>
            <p:cNvPr id="1697" name="Google Shape;1697;p41"/>
            <p:cNvCxnSpPr>
              <a:stCxn id="1696" idx="6"/>
              <a:endCxn id="1698" idx="1"/>
            </p:cNvCxnSpPr>
            <p:nvPr/>
          </p:nvCxnSpPr>
          <p:spPr>
            <a:xfrm flipV="1">
              <a:off x="4784414" y="3257721"/>
              <a:ext cx="1595216" cy="98588"/>
            </a:xfrm>
            <a:prstGeom prst="bentConnector3">
              <a:avLst>
                <a:gd name="adj1" fmla="val 50000"/>
              </a:avLst>
            </a:prstGeom>
            <a:noFill/>
            <a:ln w="9525" cap="flat" cmpd="sng">
              <a:solidFill>
                <a:srgbClr val="000000"/>
              </a:solidFill>
              <a:prstDash val="dash"/>
              <a:round/>
              <a:headEnd type="none" w="med" len="med"/>
              <a:tailEnd type="none" w="med" len="med"/>
            </a:ln>
          </p:spPr>
        </p:cxnSp>
      </p:grpSp>
      <p:grpSp>
        <p:nvGrpSpPr>
          <p:cNvPr id="9" name="Google Shape;1699;p41"/>
          <p:cNvGrpSpPr/>
          <p:nvPr/>
        </p:nvGrpSpPr>
        <p:grpSpPr>
          <a:xfrm>
            <a:off x="5358809" y="8331660"/>
            <a:ext cx="2323880" cy="301113"/>
            <a:chOff x="4670414" y="4183859"/>
            <a:chExt cx="1180800" cy="153000"/>
          </a:xfrm>
        </p:grpSpPr>
        <p:sp>
          <p:nvSpPr>
            <p:cNvPr id="1700" name="Google Shape;1700;p41"/>
            <p:cNvSpPr/>
            <p:nvPr/>
          </p:nvSpPr>
          <p:spPr>
            <a:xfrm>
              <a:off x="4670414" y="4183859"/>
              <a:ext cx="114000" cy="114000"/>
            </a:xfrm>
            <a:prstGeom prst="ellipse">
              <a:avLst/>
            </a:prstGeom>
            <a:solidFill>
              <a:schemeClr val="accent1"/>
            </a:solidFill>
            <a:ln>
              <a:noFill/>
            </a:ln>
          </p:spPr>
          <p:txBody>
            <a:bodyPr spcFirstLastPara="1" wrap="square" lIns="134947" tIns="134947" rIns="134947" bIns="134947" anchor="ctr" anchorCtr="0">
              <a:noAutofit/>
            </a:bodyPr>
            <a:lstStyle/>
            <a:p>
              <a:endParaRPr sz="2657" dirty="0"/>
            </a:p>
          </p:txBody>
        </p:sp>
        <p:cxnSp>
          <p:nvCxnSpPr>
            <p:cNvPr id="1701" name="Google Shape;1701;p41"/>
            <p:cNvCxnSpPr>
              <a:stCxn id="1700" idx="6"/>
              <a:endCxn id="1702" idx="1"/>
            </p:cNvCxnSpPr>
            <p:nvPr/>
          </p:nvCxnSpPr>
          <p:spPr>
            <a:xfrm>
              <a:off x="4784414" y="4240859"/>
              <a:ext cx="1066800" cy="96000"/>
            </a:xfrm>
            <a:prstGeom prst="bentConnector3">
              <a:avLst>
                <a:gd name="adj1" fmla="val 50001"/>
              </a:avLst>
            </a:prstGeom>
            <a:noFill/>
            <a:ln w="9525" cap="flat" cmpd="sng">
              <a:solidFill>
                <a:srgbClr val="000000"/>
              </a:solidFill>
              <a:prstDash val="dash"/>
              <a:round/>
              <a:headEnd type="none" w="med" len="med"/>
              <a:tailEnd type="none" w="med" len="med"/>
            </a:ln>
          </p:spPr>
        </p:cxnSp>
      </p:grpSp>
      <p:grpSp>
        <p:nvGrpSpPr>
          <p:cNvPr id="10" name="Google Shape;1703;p41"/>
          <p:cNvGrpSpPr/>
          <p:nvPr/>
        </p:nvGrpSpPr>
        <p:grpSpPr>
          <a:xfrm>
            <a:off x="7920125" y="2586613"/>
            <a:ext cx="9142401" cy="552825"/>
            <a:chOff x="4024340" y="1234001"/>
            <a:chExt cx="4645398" cy="706891"/>
          </a:xfrm>
        </p:grpSpPr>
        <p:sp>
          <p:nvSpPr>
            <p:cNvPr id="1704" name="Google Shape;1704;p41"/>
            <p:cNvSpPr txBox="1"/>
            <p:nvPr/>
          </p:nvSpPr>
          <p:spPr>
            <a:xfrm>
              <a:off x="4024341" y="1234001"/>
              <a:ext cx="2476800" cy="353100"/>
            </a:xfrm>
            <a:prstGeom prst="rect">
              <a:avLst/>
            </a:prstGeom>
            <a:noFill/>
            <a:ln>
              <a:noFill/>
            </a:ln>
          </p:spPr>
          <p:txBody>
            <a:bodyPr spcFirstLastPara="1" wrap="square" lIns="134947" tIns="134947" rIns="134947" bIns="134947" anchor="b" anchorCtr="0">
              <a:noAutofit/>
            </a:bodyPr>
            <a:lstStyle/>
            <a:p>
              <a:pPr algn="r"/>
              <a:endParaRPr sz="3985" dirty="0">
                <a:solidFill>
                  <a:schemeClr val="dk2"/>
                </a:solidFill>
                <a:latin typeface="Fira Sans Extra Condensed Medium"/>
                <a:ea typeface="Fira Sans Extra Condensed Medium"/>
                <a:cs typeface="Fira Sans Extra Condensed Medium"/>
                <a:sym typeface="Fira Sans Extra Condensed Medium"/>
              </a:endParaRPr>
            </a:p>
          </p:txBody>
        </p:sp>
        <p:sp>
          <p:nvSpPr>
            <p:cNvPr id="1690" name="Google Shape;1690;p41"/>
            <p:cNvSpPr txBox="1"/>
            <p:nvPr/>
          </p:nvSpPr>
          <p:spPr>
            <a:xfrm>
              <a:off x="4024340" y="1425792"/>
              <a:ext cx="4645398" cy="515100"/>
            </a:xfrm>
            <a:prstGeom prst="rect">
              <a:avLst/>
            </a:prstGeom>
            <a:noFill/>
            <a:ln>
              <a:noFill/>
            </a:ln>
          </p:spPr>
          <p:txBody>
            <a:bodyPr spcFirstLastPara="1" wrap="square" lIns="134947" tIns="134947" rIns="134947" bIns="134947" anchor="t" anchorCtr="0">
              <a:noAutofit/>
            </a:bodyPr>
            <a:lstStyle/>
            <a:p>
              <a:pPr algn="ctr"/>
              <a:r>
                <a:rPr lang="en-US" sz="3542" b="1" dirty="0">
                  <a:latin typeface="Arial" panose="020B0604020202020204" pitchFamily="34" charset="0"/>
                  <a:cs typeface="Arial" panose="020B0604020202020204" pitchFamily="34" charset="0"/>
                </a:rPr>
                <a:t>“</a:t>
              </a:r>
              <a:r>
                <a:rPr lang="uz-Latn-UZ" sz="3542" b="1" dirty="0">
                  <a:latin typeface="Arial" panose="020B0604020202020204" pitchFamily="34" charset="0"/>
                  <a:cs typeface="Arial" panose="020B0604020202020204" pitchFamily="34" charset="0"/>
                </a:rPr>
                <a:t>Matn orqali</a:t>
              </a:r>
              <a:r>
                <a:rPr lang="uz-Latn-UZ" sz="3542" dirty="0">
                  <a:latin typeface="Arial" panose="020B0604020202020204" pitchFamily="34" charset="0"/>
                  <a:cs typeface="Arial" panose="020B0604020202020204" pitchFamily="34" charset="0"/>
                </a:rPr>
                <a:t> </a:t>
              </a:r>
              <a:r>
                <a:rPr lang="uz-Latn-UZ" sz="3542" b="1" dirty="0">
                  <a:latin typeface="Arial" panose="020B0604020202020204" pitchFamily="34" charset="0"/>
                  <a:cs typeface="Arial" panose="020B0604020202020204" pitchFamily="34" charset="0"/>
                </a:rPr>
                <a:t>muallif  bilan suhbat</a:t>
              </a:r>
              <a:r>
                <a:rPr lang="en-US" sz="3542" b="1" dirty="0">
                  <a:latin typeface="Arial" panose="020B0604020202020204" pitchFamily="34" charset="0"/>
                  <a:cs typeface="Arial" panose="020B0604020202020204" pitchFamily="34" charset="0"/>
                </a:rPr>
                <a:t>”</a:t>
              </a:r>
              <a:endParaRPr lang="ru-RU" sz="3542" b="1" dirty="0">
                <a:latin typeface="Arial" panose="020B0604020202020204" pitchFamily="34" charset="0"/>
                <a:cs typeface="Arial" panose="020B0604020202020204" pitchFamily="34" charset="0"/>
              </a:endParaRPr>
            </a:p>
            <a:p>
              <a:pPr algn="ctr"/>
              <a:r>
                <a:rPr lang="uz-Latn-UZ" sz="3542" dirty="0">
                  <a:latin typeface="Arial" panose="020B0604020202020204" pitchFamily="34" charset="0"/>
                  <a:cs typeface="Arial" panose="020B0604020202020204" pitchFamily="34" charset="0"/>
                </a:rPr>
                <a:t> </a:t>
              </a:r>
              <a:r>
                <a:rPr lang="en-US" sz="3542" b="1" dirty="0">
                  <a:latin typeface="Arial" panose="020B0604020202020204" pitchFamily="34" charset="0"/>
                  <a:cs typeface="Arial" panose="020B0604020202020204" pitchFamily="34" charset="0"/>
                </a:rPr>
                <a:t> </a:t>
              </a:r>
              <a:r>
                <a:rPr lang="en-US" sz="3542" b="1" dirty="0" err="1">
                  <a:latin typeface="Arial" panose="020B0604020202020204" pitchFamily="34" charset="0"/>
                  <a:cs typeface="Arial" panose="020B0604020202020204" pitchFamily="34" charset="0"/>
                </a:rPr>
                <a:t>texnologiyasi</a:t>
              </a:r>
              <a:r>
                <a:rPr lang="uz-Latn-UZ" sz="3542" dirty="0">
                  <a:latin typeface="Arial" panose="020B0604020202020204" pitchFamily="34" charset="0"/>
                  <a:cs typeface="Arial" panose="020B0604020202020204" pitchFamily="34" charset="0"/>
                </a:rPr>
                <a:t> </a:t>
              </a:r>
              <a:endParaRPr lang="ru-RU" sz="3542" b="1" dirty="0">
                <a:solidFill>
                  <a:srgbClr val="002060"/>
                </a:solidFill>
                <a:latin typeface="Arial" panose="020B0604020202020204" pitchFamily="34" charset="0"/>
                <a:cs typeface="Arial" panose="020B0604020202020204" pitchFamily="34" charset="0"/>
              </a:endParaRPr>
            </a:p>
          </p:txBody>
        </p:sp>
      </p:grpSp>
      <p:sp>
        <p:nvSpPr>
          <p:cNvPr id="1694" name="Google Shape;1694;p41"/>
          <p:cNvSpPr txBox="1"/>
          <p:nvPr/>
        </p:nvSpPr>
        <p:spPr>
          <a:xfrm>
            <a:off x="7920128" y="4604188"/>
            <a:ext cx="9605729" cy="1013745"/>
          </a:xfrm>
          <a:prstGeom prst="rect">
            <a:avLst/>
          </a:prstGeom>
          <a:noFill/>
          <a:ln>
            <a:noFill/>
          </a:ln>
        </p:spPr>
        <p:txBody>
          <a:bodyPr spcFirstLastPara="1" wrap="square" lIns="134947" tIns="134947" rIns="134947" bIns="134947" anchor="t" anchorCtr="0">
            <a:noAutofit/>
          </a:bodyPr>
          <a:lstStyle/>
          <a:p>
            <a:pPr lvl="0" algn="ctr"/>
            <a:endParaRPr lang="ru-RU" sz="3542" b="1" dirty="0">
              <a:solidFill>
                <a:srgbClr val="002060"/>
              </a:solidFill>
            </a:endParaRPr>
          </a:p>
        </p:txBody>
      </p:sp>
      <p:sp>
        <p:nvSpPr>
          <p:cNvPr id="1698" name="Google Shape;1698;p41"/>
          <p:cNvSpPr txBox="1"/>
          <p:nvPr/>
        </p:nvSpPr>
        <p:spPr>
          <a:xfrm>
            <a:off x="8924087" y="6163254"/>
            <a:ext cx="8742785" cy="1013745"/>
          </a:xfrm>
          <a:prstGeom prst="rect">
            <a:avLst/>
          </a:prstGeom>
          <a:noFill/>
          <a:ln>
            <a:noFill/>
          </a:ln>
        </p:spPr>
        <p:txBody>
          <a:bodyPr spcFirstLastPara="1" wrap="square" lIns="134947" tIns="134947" rIns="134947" bIns="134947" anchor="t" anchorCtr="0">
            <a:noAutofit/>
          </a:bodyPr>
          <a:lstStyle/>
          <a:p>
            <a:pPr algn="ctr"/>
            <a:endParaRPr lang="ru-RU" sz="3542" b="1" dirty="0">
              <a:solidFill>
                <a:srgbClr val="002060"/>
              </a:solidFill>
            </a:endParaRPr>
          </a:p>
        </p:txBody>
      </p:sp>
      <p:sp>
        <p:nvSpPr>
          <p:cNvPr id="1702" name="Google Shape;1702;p41"/>
          <p:cNvSpPr txBox="1"/>
          <p:nvPr/>
        </p:nvSpPr>
        <p:spPr>
          <a:xfrm>
            <a:off x="11006578" y="8367424"/>
            <a:ext cx="4874480" cy="1013745"/>
          </a:xfrm>
          <a:prstGeom prst="rect">
            <a:avLst/>
          </a:prstGeom>
          <a:noFill/>
          <a:ln>
            <a:noFill/>
          </a:ln>
        </p:spPr>
        <p:txBody>
          <a:bodyPr spcFirstLastPara="1" wrap="square" lIns="134947" tIns="134947" rIns="134947" bIns="134947" anchor="t" anchorCtr="0">
            <a:noAutofit/>
          </a:bodyPr>
          <a:lstStyle/>
          <a:p>
            <a:pPr algn="r"/>
            <a:endParaRPr sz="3542" b="1" dirty="0">
              <a:solidFill>
                <a:srgbClr val="002060"/>
              </a:solidFill>
              <a:latin typeface="Roboto"/>
              <a:ea typeface="Roboto"/>
              <a:cs typeface="Roboto"/>
              <a:sym typeface="Roboto"/>
            </a:endParaRPr>
          </a:p>
        </p:txBody>
      </p:sp>
      <p:grpSp>
        <p:nvGrpSpPr>
          <p:cNvPr id="11" name="Группа 117"/>
          <p:cNvGrpSpPr/>
          <p:nvPr/>
        </p:nvGrpSpPr>
        <p:grpSpPr>
          <a:xfrm>
            <a:off x="275141" y="1648649"/>
            <a:ext cx="17324750" cy="141095"/>
            <a:chOff x="186405" y="887049"/>
            <a:chExt cx="11737304" cy="95590"/>
          </a:xfrm>
        </p:grpSpPr>
        <p:cxnSp>
          <p:nvCxnSpPr>
            <p:cNvPr id="122" name="Прямая соединительная линия 121">
              <a:extLst>
                <a:ext uri="{FF2B5EF4-FFF2-40B4-BE49-F238E27FC236}">
                  <a16:creationId xmlns:a16="http://schemas.microsoft.com/office/drawing/2014/main" id="{E7BBCE4A-0ACD-4260-8DC8-E25CA143838B}"/>
                </a:ext>
              </a:extLst>
            </p:cNvPr>
            <p:cNvCxnSpPr/>
            <p:nvPr/>
          </p:nvCxnSpPr>
          <p:spPr>
            <a:xfrm>
              <a:off x="186405" y="887049"/>
              <a:ext cx="11737304" cy="0"/>
            </a:xfrm>
            <a:prstGeom prst="line">
              <a:avLst/>
            </a:prstGeom>
            <a:ln w="19050">
              <a:solidFill>
                <a:srgbClr val="002060"/>
              </a:solidFill>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123" name="Прямая соединительная линия 122"/>
            <p:cNvCxnSpPr/>
            <p:nvPr/>
          </p:nvCxnSpPr>
          <p:spPr>
            <a:xfrm>
              <a:off x="1009934" y="982639"/>
              <a:ext cx="9526138" cy="0"/>
            </a:xfrm>
            <a:prstGeom prst="line">
              <a:avLst/>
            </a:prstGeom>
            <a:ln>
              <a:solidFill>
                <a:schemeClr val="accent4">
                  <a:lumMod val="50000"/>
                </a:schemeClr>
              </a:solidFill>
            </a:ln>
          </p:spPr>
          <p:style>
            <a:lnRef idx="1">
              <a:schemeClr val="accent1"/>
            </a:lnRef>
            <a:fillRef idx="0">
              <a:schemeClr val="accent1"/>
            </a:fillRef>
            <a:effectRef idx="0">
              <a:schemeClr val="accent1"/>
            </a:effectRef>
            <a:fontRef idx="minor">
              <a:schemeClr val="tx1"/>
            </a:fontRef>
          </p:style>
        </p:cxnSp>
      </p:grpSp>
      <p:sp>
        <p:nvSpPr>
          <p:cNvPr id="48129" name="Rectangle 1"/>
          <p:cNvSpPr>
            <a:spLocks noChangeArrowheads="1"/>
          </p:cNvSpPr>
          <p:nvPr/>
        </p:nvSpPr>
        <p:spPr bwMode="auto">
          <a:xfrm>
            <a:off x="1389982" y="1715385"/>
            <a:ext cx="14168413" cy="1226458"/>
          </a:xfrm>
          <a:prstGeom prst="rect">
            <a:avLst/>
          </a:prstGeom>
          <a:noFill/>
          <a:ln w="9525">
            <a:noFill/>
            <a:miter lim="800000"/>
            <a:headEnd/>
            <a:tailEnd/>
          </a:ln>
          <a:effectLst/>
        </p:spPr>
        <p:txBody>
          <a:bodyPr vert="horz" wrap="square" lIns="134969" tIns="67485" rIns="134969" bIns="67485" numCol="1" anchor="ctr" anchorCtr="0" compatLnSpc="1">
            <a:prstTxWarp prst="textNoShape">
              <a:avLst/>
            </a:prstTxWarp>
            <a:spAutoFit/>
          </a:bodyPr>
          <a:lstStyle/>
          <a:p>
            <a:pPr algn="ctr" fontAlgn="base">
              <a:spcBef>
                <a:spcPct val="0"/>
              </a:spcBef>
              <a:spcAft>
                <a:spcPct val="0"/>
              </a:spcAft>
              <a:tabLst>
                <a:tab pos="796671" algn="l"/>
              </a:tabLst>
            </a:pPr>
            <a:r>
              <a:rPr lang="en-US" sz="3542" b="1" dirty="0">
                <a:solidFill>
                  <a:srgbClr val="002060"/>
                </a:solidFill>
                <a:latin typeface="Arial" panose="020B0604020202020204" pitchFamily="34" charset="0"/>
                <a:ea typeface="Calibri" pitchFamily="34" charset="0"/>
                <a:cs typeface="Arial" panose="020B0604020202020204" pitchFamily="34" charset="0"/>
              </a:rPr>
              <a:t>II </a:t>
            </a:r>
            <a:r>
              <a:rPr lang="en-US" sz="3542" b="1" dirty="0" err="1">
                <a:solidFill>
                  <a:srgbClr val="002060"/>
                </a:solidFill>
                <a:latin typeface="Arial" panose="020B0604020202020204" pitchFamily="34" charset="0"/>
                <a:ea typeface="Calibri" pitchFamily="34" charset="0"/>
                <a:cs typeface="Arial" panose="020B0604020202020204" pitchFamily="34" charset="0"/>
              </a:rPr>
              <a:t>bosqich</a:t>
            </a:r>
            <a:r>
              <a:rPr lang="en-US" sz="3542" b="1" dirty="0">
                <a:solidFill>
                  <a:srgbClr val="002060"/>
                </a:solidFill>
                <a:latin typeface="Arial" panose="020B0604020202020204" pitchFamily="34" charset="0"/>
                <a:ea typeface="Calibri" pitchFamily="34" charset="0"/>
                <a:cs typeface="Arial" panose="020B0604020202020204" pitchFamily="34" charset="0"/>
              </a:rPr>
              <a:t>. </a:t>
            </a:r>
            <a:r>
              <a:rPr lang="ru-RU" sz="3542" b="1" dirty="0">
                <a:solidFill>
                  <a:srgbClr val="002060"/>
                </a:solidFill>
                <a:latin typeface="Arial" panose="020B0604020202020204" pitchFamily="34" charset="0"/>
                <a:ea typeface="Calibri" pitchFamily="34" charset="0"/>
                <a:cs typeface="Arial" panose="020B0604020202020204" pitchFamily="34" charset="0"/>
              </a:rPr>
              <a:t>O</a:t>
            </a:r>
            <a:r>
              <a:rPr lang="uz-Latn-UZ" sz="3542" b="1" dirty="0">
                <a:solidFill>
                  <a:srgbClr val="002060"/>
                </a:solidFill>
                <a:latin typeface="Arial" panose="020B0604020202020204" pitchFamily="34" charset="0"/>
                <a:cs typeface="Arial" panose="020B0604020202020204" pitchFamily="34" charset="0"/>
              </a:rPr>
              <a:t>‘</a:t>
            </a:r>
            <a:r>
              <a:rPr lang="ru-RU" sz="3542" b="1" dirty="0" err="1">
                <a:solidFill>
                  <a:srgbClr val="002060"/>
                </a:solidFill>
                <a:latin typeface="Arial" panose="020B0604020202020204" pitchFamily="34" charset="0"/>
                <a:ea typeface="Calibri" pitchFamily="34" charset="0"/>
                <a:cs typeface="Arial" panose="020B0604020202020204" pitchFamily="34" charset="0"/>
              </a:rPr>
              <a:t>qish</a:t>
            </a:r>
            <a:r>
              <a:rPr lang="ru-RU" sz="3542" b="1" dirty="0">
                <a:solidFill>
                  <a:srgbClr val="002060"/>
                </a:solidFill>
                <a:latin typeface="Arial" panose="020B0604020202020204" pitchFamily="34" charset="0"/>
                <a:ea typeface="Calibri" pitchFamily="34" charset="0"/>
                <a:cs typeface="Arial" panose="020B0604020202020204" pitchFamily="34" charset="0"/>
              </a:rPr>
              <a:t> </a:t>
            </a:r>
            <a:r>
              <a:rPr lang="ru-RU" sz="3542" b="1" dirty="0" err="1">
                <a:solidFill>
                  <a:srgbClr val="002060"/>
                </a:solidFill>
                <a:latin typeface="Arial" panose="020B0604020202020204" pitchFamily="34" charset="0"/>
                <a:ea typeface="Calibri" pitchFamily="34" charset="0"/>
                <a:cs typeface="Arial" panose="020B0604020202020204" pitchFamily="34" charset="0"/>
              </a:rPr>
              <a:t>jarayonida</a:t>
            </a:r>
            <a:r>
              <a:rPr lang="ru-RU" sz="3542" b="1" dirty="0">
                <a:solidFill>
                  <a:srgbClr val="002060"/>
                </a:solidFill>
                <a:latin typeface="Arial" panose="020B0604020202020204" pitchFamily="34" charset="0"/>
                <a:ea typeface="Calibri" pitchFamily="34" charset="0"/>
                <a:cs typeface="Arial" panose="020B0604020202020204" pitchFamily="34" charset="0"/>
              </a:rPr>
              <a:t> </a:t>
            </a:r>
            <a:r>
              <a:rPr lang="ru-RU" sz="3542" b="1" dirty="0" err="1">
                <a:solidFill>
                  <a:srgbClr val="002060"/>
                </a:solidFill>
                <a:latin typeface="Arial" panose="020B0604020202020204" pitchFamily="34" charset="0"/>
                <a:ea typeface="Calibri" pitchFamily="34" charset="0"/>
                <a:cs typeface="Arial" panose="020B0604020202020204" pitchFamily="34" charset="0"/>
              </a:rPr>
              <a:t>matn</a:t>
            </a:r>
            <a:r>
              <a:rPr lang="ru-RU" sz="3542" b="1" dirty="0">
                <a:solidFill>
                  <a:srgbClr val="002060"/>
                </a:solidFill>
                <a:latin typeface="Arial" panose="020B0604020202020204" pitchFamily="34" charset="0"/>
                <a:ea typeface="Calibri" pitchFamily="34" charset="0"/>
                <a:cs typeface="Arial" panose="020B0604020202020204" pitchFamily="34" charset="0"/>
              </a:rPr>
              <a:t> </a:t>
            </a:r>
            <a:r>
              <a:rPr lang="ru-RU" sz="3542" b="1" dirty="0" err="1">
                <a:solidFill>
                  <a:srgbClr val="002060"/>
                </a:solidFill>
                <a:latin typeface="Arial" panose="020B0604020202020204" pitchFamily="34" charset="0"/>
                <a:ea typeface="Calibri" pitchFamily="34" charset="0"/>
                <a:cs typeface="Arial" panose="020B0604020202020204" pitchFamily="34" charset="0"/>
              </a:rPr>
              <a:t>bilan</a:t>
            </a:r>
            <a:r>
              <a:rPr lang="ru-RU" sz="3542" b="1" dirty="0">
                <a:solidFill>
                  <a:srgbClr val="002060"/>
                </a:solidFill>
                <a:latin typeface="Arial" panose="020B0604020202020204" pitchFamily="34" charset="0"/>
                <a:ea typeface="Calibri" pitchFamily="34" charset="0"/>
                <a:cs typeface="Arial" panose="020B0604020202020204" pitchFamily="34" charset="0"/>
              </a:rPr>
              <a:t> </a:t>
            </a:r>
            <a:r>
              <a:rPr lang="ru-RU" sz="3542" b="1" dirty="0" err="1">
                <a:solidFill>
                  <a:srgbClr val="002060"/>
                </a:solidFill>
                <a:latin typeface="Arial" panose="020B0604020202020204" pitchFamily="34" charset="0"/>
                <a:ea typeface="Calibri" pitchFamily="34" charset="0"/>
                <a:cs typeface="Arial" panose="020B0604020202020204" pitchFamily="34" charset="0"/>
              </a:rPr>
              <a:t>ishlash</a:t>
            </a:r>
            <a:r>
              <a:rPr lang="ru-RU" sz="3542" b="1" dirty="0">
                <a:solidFill>
                  <a:srgbClr val="002060"/>
                </a:solidFill>
                <a:latin typeface="Arial" panose="020B0604020202020204" pitchFamily="34" charset="0"/>
                <a:ea typeface="Calibri" pitchFamily="34" charset="0"/>
                <a:cs typeface="Arial" panose="020B0604020202020204" pitchFamily="34" charset="0"/>
              </a:rPr>
              <a:t>.</a:t>
            </a:r>
            <a:endParaRPr lang="ru-RU" sz="3542" b="1" dirty="0">
              <a:solidFill>
                <a:srgbClr val="002060"/>
              </a:solidFill>
              <a:latin typeface="Arial" panose="020B0604020202020204" pitchFamily="34" charset="0"/>
              <a:cs typeface="Arial" panose="020B0604020202020204" pitchFamily="34" charset="0"/>
            </a:endParaRPr>
          </a:p>
          <a:p>
            <a:pPr algn="ctr" defTabSz="1349654" eaLnBrk="0" fontAlgn="base" hangingPunct="0">
              <a:spcBef>
                <a:spcPct val="0"/>
              </a:spcBef>
              <a:spcAft>
                <a:spcPct val="0"/>
              </a:spcAft>
              <a:tabLst>
                <a:tab pos="796671" algn="l"/>
              </a:tabLst>
            </a:pPr>
            <a:r>
              <a:rPr lang="ru-RU" sz="3542" b="1" dirty="0" err="1">
                <a:solidFill>
                  <a:srgbClr val="002060"/>
                </a:solidFill>
                <a:latin typeface="Arial" panose="020B0604020202020204" pitchFamily="34" charset="0"/>
                <a:ea typeface="Calibri" pitchFamily="34" charset="0"/>
                <a:cs typeface="Arial" panose="020B0604020202020204" pitchFamily="34" charset="0"/>
              </a:rPr>
              <a:t>Maqsad</a:t>
            </a:r>
            <a:r>
              <a:rPr lang="ru-RU" sz="3542" b="1" dirty="0">
                <a:solidFill>
                  <a:srgbClr val="002060"/>
                </a:solidFill>
                <a:latin typeface="Arial" panose="020B0604020202020204" pitchFamily="34" charset="0"/>
                <a:ea typeface="Calibri" pitchFamily="34" charset="0"/>
                <a:cs typeface="Arial" panose="020B0604020202020204" pitchFamily="34" charset="0"/>
              </a:rPr>
              <a:t> - </a:t>
            </a:r>
            <a:r>
              <a:rPr lang="ru-RU" sz="3542" b="1" dirty="0" err="1">
                <a:solidFill>
                  <a:srgbClr val="002060"/>
                </a:solidFill>
                <a:latin typeface="Arial" panose="020B0604020202020204" pitchFamily="34" charset="0"/>
                <a:ea typeface="Calibri" pitchFamily="34" charset="0"/>
                <a:cs typeface="Arial" panose="020B0604020202020204" pitchFamily="34" charset="0"/>
              </a:rPr>
              <a:t>matnni</a:t>
            </a:r>
            <a:r>
              <a:rPr lang="ru-RU" sz="3542" b="1" dirty="0">
                <a:solidFill>
                  <a:srgbClr val="002060"/>
                </a:solidFill>
                <a:latin typeface="Arial" panose="020B0604020202020204" pitchFamily="34" charset="0"/>
                <a:ea typeface="Calibri" pitchFamily="34" charset="0"/>
                <a:cs typeface="Arial" panose="020B0604020202020204" pitchFamily="34" charset="0"/>
              </a:rPr>
              <a:t> </a:t>
            </a:r>
            <a:r>
              <a:rPr lang="ru-RU" sz="3542" b="1" dirty="0" err="1">
                <a:solidFill>
                  <a:srgbClr val="002060"/>
                </a:solidFill>
                <a:latin typeface="Arial" panose="020B0604020202020204" pitchFamily="34" charset="0"/>
                <a:ea typeface="Calibri" pitchFamily="34" charset="0"/>
                <a:cs typeface="Arial" panose="020B0604020202020204" pitchFamily="34" charset="0"/>
              </a:rPr>
              <a:t>mundarijasi</a:t>
            </a:r>
            <a:r>
              <a:rPr lang="ru-RU" sz="3542" b="1" dirty="0">
                <a:solidFill>
                  <a:srgbClr val="002060"/>
                </a:solidFill>
                <a:latin typeface="Arial" panose="020B0604020202020204" pitchFamily="34" charset="0"/>
                <a:ea typeface="Calibri" pitchFamily="34" charset="0"/>
                <a:cs typeface="Arial" panose="020B0604020202020204" pitchFamily="34" charset="0"/>
              </a:rPr>
              <a:t> </a:t>
            </a:r>
            <a:r>
              <a:rPr lang="ru-RU" sz="3542" b="1" dirty="0" err="1">
                <a:solidFill>
                  <a:srgbClr val="002060"/>
                </a:solidFill>
                <a:latin typeface="Arial" panose="020B0604020202020204" pitchFamily="34" charset="0"/>
                <a:ea typeface="Calibri" pitchFamily="34" charset="0"/>
                <a:cs typeface="Arial" panose="020B0604020202020204" pitchFamily="34" charset="0"/>
              </a:rPr>
              <a:t>darajasida</a:t>
            </a:r>
            <a:r>
              <a:rPr lang="ru-RU" sz="3542" b="1" dirty="0">
                <a:solidFill>
                  <a:srgbClr val="002060"/>
                </a:solidFill>
                <a:latin typeface="Arial" panose="020B0604020202020204" pitchFamily="34" charset="0"/>
                <a:ea typeface="Calibri" pitchFamily="34" charset="0"/>
                <a:cs typeface="Arial" panose="020B0604020202020204" pitchFamily="34" charset="0"/>
              </a:rPr>
              <a:t> </a:t>
            </a:r>
            <a:r>
              <a:rPr lang="ru-RU" sz="3542" b="1" dirty="0" err="1">
                <a:solidFill>
                  <a:srgbClr val="002060"/>
                </a:solidFill>
                <a:latin typeface="Arial" panose="020B0604020202020204" pitchFamily="34" charset="0"/>
                <a:ea typeface="Calibri" pitchFamily="34" charset="0"/>
                <a:cs typeface="Arial" panose="020B0604020202020204" pitchFamily="34" charset="0"/>
              </a:rPr>
              <a:t>tushunish</a:t>
            </a:r>
            <a:r>
              <a:rPr lang="ru-RU" sz="3542" b="1" dirty="0">
                <a:solidFill>
                  <a:srgbClr val="002060"/>
                </a:solidFill>
                <a:latin typeface="Arial" panose="020B0604020202020204" pitchFamily="34" charset="0"/>
                <a:ea typeface="Calibri" pitchFamily="34" charset="0"/>
                <a:cs typeface="Arial" panose="020B0604020202020204" pitchFamily="34" charset="0"/>
              </a:rPr>
              <a:t>. </a:t>
            </a:r>
            <a:endParaRPr lang="ru-RU" sz="3542" b="1" dirty="0">
              <a:solidFill>
                <a:srgbClr val="002060"/>
              </a:solidFill>
              <a:latin typeface="Arial" panose="020B0604020202020204" pitchFamily="34" charset="0"/>
              <a:cs typeface="Arial" panose="020B0604020202020204" pitchFamily="34" charset="0"/>
            </a:endParaRPr>
          </a:p>
        </p:txBody>
      </p:sp>
      <p:sp>
        <p:nvSpPr>
          <p:cNvPr id="2049" name="Rectangle 1"/>
          <p:cNvSpPr>
            <a:spLocks noChangeArrowheads="1"/>
          </p:cNvSpPr>
          <p:nvPr/>
        </p:nvSpPr>
        <p:spPr bwMode="auto">
          <a:xfrm>
            <a:off x="7454456" y="4006460"/>
            <a:ext cx="9605729" cy="6168709"/>
          </a:xfrm>
          <a:prstGeom prst="rect">
            <a:avLst/>
          </a:prstGeom>
          <a:solidFill>
            <a:srgbClr val="FFFFFF"/>
          </a:solidFill>
          <a:ln w="9525">
            <a:noFill/>
            <a:miter lim="800000"/>
            <a:headEnd/>
            <a:tailEnd/>
          </a:ln>
          <a:effectLst/>
        </p:spPr>
        <p:txBody>
          <a:bodyPr vert="horz" wrap="square" lIns="134969" tIns="67485" rIns="134969" bIns="67485" numCol="1" anchor="ctr" anchorCtr="0" compatLnSpc="1">
            <a:prstTxWarp prst="textNoShape">
              <a:avLst/>
            </a:prstTxWarp>
            <a:spAutoFit/>
          </a:bodyPr>
          <a:lstStyle/>
          <a:p>
            <a:pPr eaLnBrk="0" fontAlgn="base" hangingPunct="0">
              <a:spcBef>
                <a:spcPct val="0"/>
              </a:spcBef>
              <a:spcAft>
                <a:spcPct val="0"/>
              </a:spcAft>
              <a:buFont typeface="Wingdings" pitchFamily="2" charset="2"/>
              <a:buChar char="Ø"/>
              <a:tabLst>
                <a:tab pos="796671" algn="l"/>
              </a:tabLst>
            </a:pPr>
            <a:r>
              <a:rPr lang="ru-RU" sz="2800" b="1" dirty="0" err="1">
                <a:solidFill>
                  <a:srgbClr val="202124"/>
                </a:solidFill>
                <a:latin typeface="Arial" panose="020B0604020202020204" pitchFamily="34" charset="0"/>
                <a:ea typeface="Calibri" pitchFamily="34" charset="0"/>
                <a:cs typeface="Arial" panose="020B0604020202020204" pitchFamily="34" charset="0"/>
              </a:rPr>
              <a:t>matnda</a:t>
            </a:r>
            <a:r>
              <a:rPr lang="en-US" sz="2800" b="1" dirty="0">
                <a:solidFill>
                  <a:srgbClr val="202124"/>
                </a:solidFill>
                <a:latin typeface="Arial" panose="020B0604020202020204" pitchFamily="34" charset="0"/>
                <a:ea typeface="Calibri" pitchFamily="34" charset="0"/>
                <a:cs typeface="Arial" panose="020B0604020202020204" pitchFamily="34" charset="0"/>
              </a:rPr>
              <a:t>n</a:t>
            </a:r>
            <a:r>
              <a:rPr lang="ru-RU" sz="2800" b="1" dirty="0">
                <a:solidFill>
                  <a:srgbClr val="202124"/>
                </a:solidFill>
                <a:latin typeface="Arial" panose="020B0604020202020204" pitchFamily="34" charset="0"/>
                <a:ea typeface="Calibri" pitchFamily="34" charset="0"/>
                <a:cs typeface="Arial" panose="020B0604020202020204" pitchFamily="34" charset="0"/>
              </a:rPr>
              <a:t> </a:t>
            </a:r>
            <a:r>
              <a:rPr lang="ru-RU" sz="2800" b="1" dirty="0" err="1">
                <a:solidFill>
                  <a:srgbClr val="202124"/>
                </a:solidFill>
                <a:latin typeface="Arial" panose="020B0604020202020204" pitchFamily="34" charset="0"/>
                <a:ea typeface="Calibri" pitchFamily="34" charset="0"/>
                <a:cs typeface="Arial" panose="020B0604020202020204" pitchFamily="34" charset="0"/>
              </a:rPr>
              <a:t>muallifning</a:t>
            </a:r>
            <a:r>
              <a:rPr lang="ru-RU" sz="2800" b="1" dirty="0">
                <a:solidFill>
                  <a:srgbClr val="202124"/>
                </a:solidFill>
                <a:latin typeface="Arial" panose="020B0604020202020204" pitchFamily="34" charset="0"/>
                <a:ea typeface="Calibri" pitchFamily="34" charset="0"/>
                <a:cs typeface="Arial" panose="020B0604020202020204" pitchFamily="34" charset="0"/>
              </a:rPr>
              <a:t> </a:t>
            </a:r>
            <a:r>
              <a:rPr lang="ru-RU" sz="2800" b="1" dirty="0" err="1">
                <a:solidFill>
                  <a:srgbClr val="202124"/>
                </a:solidFill>
                <a:latin typeface="Arial" panose="020B0604020202020204" pitchFamily="34" charset="0"/>
                <a:ea typeface="Calibri" pitchFamily="34" charset="0"/>
                <a:cs typeface="Arial" panose="020B0604020202020204" pitchFamily="34" charset="0"/>
              </a:rPr>
              <a:t>to‘g</a:t>
            </a:r>
            <a:r>
              <a:rPr lang="uz-Latn-UZ" sz="2800" b="1" dirty="0">
                <a:solidFill>
                  <a:srgbClr val="002060"/>
                </a:solidFill>
                <a:latin typeface="Arial" panose="020B0604020202020204" pitchFamily="34" charset="0"/>
                <a:cs typeface="Arial" panose="020B0604020202020204" pitchFamily="34" charset="0"/>
              </a:rPr>
              <a:t>‘</a:t>
            </a:r>
            <a:r>
              <a:rPr lang="ru-RU" sz="2800" b="1" dirty="0" err="1">
                <a:solidFill>
                  <a:srgbClr val="202124"/>
                </a:solidFill>
                <a:latin typeface="Arial" panose="020B0604020202020204" pitchFamily="34" charset="0"/>
                <a:ea typeface="Calibri" pitchFamily="34" charset="0"/>
                <a:cs typeface="Arial" panose="020B0604020202020204" pitchFamily="34" charset="0"/>
              </a:rPr>
              <a:t>ridan-to‘g</a:t>
            </a:r>
            <a:r>
              <a:rPr lang="uz-Latn-UZ" sz="2800" b="1" dirty="0">
                <a:solidFill>
                  <a:srgbClr val="002060"/>
                </a:solidFill>
                <a:latin typeface="Arial" panose="020B0604020202020204" pitchFamily="34" charset="0"/>
                <a:cs typeface="Arial" panose="020B0604020202020204" pitchFamily="34" charset="0"/>
              </a:rPr>
              <a:t>‘</a:t>
            </a:r>
            <a:r>
              <a:rPr lang="ru-RU" sz="2800" b="1" dirty="0" err="1">
                <a:solidFill>
                  <a:srgbClr val="202124"/>
                </a:solidFill>
                <a:latin typeface="Arial" panose="020B0604020202020204" pitchFamily="34" charset="0"/>
                <a:ea typeface="Calibri" pitchFamily="34" charset="0"/>
                <a:cs typeface="Arial" panose="020B0604020202020204" pitchFamily="34" charset="0"/>
              </a:rPr>
              <a:t>ri</a:t>
            </a:r>
            <a:r>
              <a:rPr lang="ru-RU" sz="2800" b="1" dirty="0">
                <a:solidFill>
                  <a:srgbClr val="202124"/>
                </a:solidFill>
                <a:latin typeface="Arial" panose="020B0604020202020204" pitchFamily="34" charset="0"/>
                <a:ea typeface="Calibri" pitchFamily="34" charset="0"/>
                <a:cs typeface="Arial" panose="020B0604020202020204" pitchFamily="34" charset="0"/>
              </a:rPr>
              <a:t> </a:t>
            </a:r>
            <a:r>
              <a:rPr lang="ru-RU" sz="2800" b="1" dirty="0" err="1">
                <a:solidFill>
                  <a:srgbClr val="202124"/>
                </a:solidFill>
                <a:latin typeface="Arial" panose="020B0604020202020204" pitchFamily="34" charset="0"/>
                <a:ea typeface="Calibri" pitchFamily="34" charset="0"/>
                <a:cs typeface="Arial" panose="020B0604020202020204" pitchFamily="34" charset="0"/>
              </a:rPr>
              <a:t>va</a:t>
            </a:r>
            <a:r>
              <a:rPr lang="ru-RU" sz="2800" b="1" dirty="0">
                <a:solidFill>
                  <a:srgbClr val="202124"/>
                </a:solidFill>
                <a:latin typeface="Arial" panose="020B0604020202020204" pitchFamily="34" charset="0"/>
                <a:ea typeface="Calibri" pitchFamily="34" charset="0"/>
                <a:cs typeface="Arial" panose="020B0604020202020204" pitchFamily="34" charset="0"/>
              </a:rPr>
              <a:t> </a:t>
            </a:r>
            <a:r>
              <a:rPr lang="ru-RU" sz="2800" b="1" dirty="0" err="1">
                <a:solidFill>
                  <a:srgbClr val="202124"/>
                </a:solidFill>
                <a:latin typeface="Arial" panose="020B0604020202020204" pitchFamily="34" charset="0"/>
                <a:ea typeface="Calibri" pitchFamily="34" charset="0"/>
                <a:cs typeface="Arial" panose="020B0604020202020204" pitchFamily="34" charset="0"/>
              </a:rPr>
              <a:t>yashirin</a:t>
            </a:r>
            <a:r>
              <a:rPr lang="ru-RU" sz="2800" b="1" dirty="0">
                <a:solidFill>
                  <a:srgbClr val="202124"/>
                </a:solidFill>
                <a:latin typeface="Arial" panose="020B0604020202020204" pitchFamily="34" charset="0"/>
                <a:ea typeface="Calibri" pitchFamily="34" charset="0"/>
                <a:cs typeface="Arial" panose="020B0604020202020204" pitchFamily="34" charset="0"/>
              </a:rPr>
              <a:t> </a:t>
            </a:r>
            <a:r>
              <a:rPr lang="ru-RU" sz="2800" b="1" dirty="0" err="1">
                <a:solidFill>
                  <a:srgbClr val="202124"/>
                </a:solidFill>
                <a:latin typeface="Arial" panose="020B0604020202020204" pitchFamily="34" charset="0"/>
                <a:ea typeface="Calibri" pitchFamily="34" charset="0"/>
                <a:cs typeface="Arial" panose="020B0604020202020204" pitchFamily="34" charset="0"/>
              </a:rPr>
              <a:t>savollarini</a:t>
            </a:r>
            <a:r>
              <a:rPr lang="ru-RU" sz="2800" b="1" dirty="0">
                <a:solidFill>
                  <a:srgbClr val="202124"/>
                </a:solidFill>
                <a:latin typeface="Arial" panose="020B0604020202020204" pitchFamily="34" charset="0"/>
                <a:ea typeface="Calibri" pitchFamily="34" charset="0"/>
                <a:cs typeface="Arial" panose="020B0604020202020204" pitchFamily="34" charset="0"/>
              </a:rPr>
              <a:t> </a:t>
            </a:r>
            <a:r>
              <a:rPr lang="ru-RU" sz="2800" b="1" dirty="0" err="1">
                <a:solidFill>
                  <a:srgbClr val="202124"/>
                </a:solidFill>
                <a:latin typeface="Arial" panose="020B0604020202020204" pitchFamily="34" charset="0"/>
                <a:ea typeface="Calibri" pitchFamily="34" charset="0"/>
                <a:cs typeface="Arial" panose="020B0604020202020204" pitchFamily="34" charset="0"/>
              </a:rPr>
              <a:t>ko‘rishga</a:t>
            </a:r>
            <a:r>
              <a:rPr lang="ru-RU" sz="2800" b="1" dirty="0">
                <a:solidFill>
                  <a:srgbClr val="202124"/>
                </a:solidFill>
                <a:latin typeface="Arial" panose="020B0604020202020204" pitchFamily="34" charset="0"/>
                <a:ea typeface="Calibri" pitchFamily="34" charset="0"/>
                <a:cs typeface="Arial" panose="020B0604020202020204" pitchFamily="34" charset="0"/>
              </a:rPr>
              <a:t> </a:t>
            </a:r>
            <a:r>
              <a:rPr lang="ru-RU" sz="2800" b="1" dirty="0" err="1">
                <a:solidFill>
                  <a:srgbClr val="202124"/>
                </a:solidFill>
                <a:latin typeface="Arial" panose="020B0604020202020204" pitchFamily="34" charset="0"/>
                <a:ea typeface="Calibri" pitchFamily="34" charset="0"/>
                <a:cs typeface="Arial" panose="020B0604020202020204" pitchFamily="34" charset="0"/>
              </a:rPr>
              <a:t>o‘rgatish</a:t>
            </a:r>
            <a:r>
              <a:rPr lang="ru-RU" sz="2800" b="1" dirty="0">
                <a:solidFill>
                  <a:srgbClr val="202124"/>
                </a:solidFill>
                <a:latin typeface="Arial" panose="020B0604020202020204" pitchFamily="34" charset="0"/>
                <a:ea typeface="Calibri" pitchFamily="34" charset="0"/>
                <a:cs typeface="Arial" panose="020B0604020202020204" pitchFamily="34" charset="0"/>
              </a:rPr>
              <a:t>;</a:t>
            </a:r>
            <a:endParaRPr lang="en-US" sz="2800" b="1" dirty="0">
              <a:solidFill>
                <a:srgbClr val="202124"/>
              </a:solidFill>
              <a:latin typeface="Arial" panose="020B0604020202020204" pitchFamily="34" charset="0"/>
              <a:ea typeface="Calibri" pitchFamily="34" charset="0"/>
              <a:cs typeface="Arial" panose="020B0604020202020204" pitchFamily="34" charset="0"/>
            </a:endParaRPr>
          </a:p>
          <a:p>
            <a:pPr defTabSz="1349654" eaLnBrk="0" fontAlgn="base" hangingPunct="0">
              <a:spcBef>
                <a:spcPct val="0"/>
              </a:spcBef>
              <a:spcAft>
                <a:spcPct val="0"/>
              </a:spcAft>
              <a:buFont typeface="Wingdings" pitchFamily="2" charset="2"/>
              <a:buChar char="Ø"/>
              <a:tabLst>
                <a:tab pos="796671" algn="l"/>
              </a:tabLst>
            </a:pPr>
            <a:endParaRPr lang="ru-RU" sz="2800" b="1" dirty="0">
              <a:latin typeface="Arial" panose="020B0604020202020204" pitchFamily="34" charset="0"/>
              <a:cs typeface="Arial" panose="020B0604020202020204" pitchFamily="34" charset="0"/>
            </a:endParaRPr>
          </a:p>
          <a:p>
            <a:pPr defTabSz="1349654" eaLnBrk="0" fontAlgn="base" hangingPunct="0">
              <a:spcBef>
                <a:spcPct val="0"/>
              </a:spcBef>
              <a:spcAft>
                <a:spcPct val="0"/>
              </a:spcAft>
              <a:buFont typeface="Wingdings" pitchFamily="2" charset="2"/>
              <a:buChar char="Ø"/>
              <a:tabLst>
                <a:tab pos="796671" algn="l"/>
              </a:tabLst>
            </a:pPr>
            <a:r>
              <a:rPr lang="ru-RU" sz="2800" b="1" dirty="0" err="1">
                <a:solidFill>
                  <a:srgbClr val="202124"/>
                </a:solidFill>
                <a:latin typeface="Arial" panose="020B0604020202020204" pitchFamily="34" charset="0"/>
                <a:ea typeface="Calibri" pitchFamily="34" charset="0"/>
                <a:cs typeface="Arial" panose="020B0604020202020204" pitchFamily="34" charset="0"/>
              </a:rPr>
              <a:t>o‘quvchilarning</a:t>
            </a:r>
            <a:r>
              <a:rPr lang="ru-RU" sz="2800" b="1" dirty="0">
                <a:solidFill>
                  <a:srgbClr val="202124"/>
                </a:solidFill>
                <a:latin typeface="Arial" panose="020B0604020202020204" pitchFamily="34" charset="0"/>
                <a:ea typeface="Calibri" pitchFamily="34" charset="0"/>
                <a:cs typeface="Arial" panose="020B0604020202020204" pitchFamily="34" charset="0"/>
              </a:rPr>
              <a:t> </a:t>
            </a:r>
            <a:r>
              <a:rPr lang="ru-RU" sz="2800" b="1" dirty="0" err="1">
                <a:solidFill>
                  <a:srgbClr val="202124"/>
                </a:solidFill>
                <a:latin typeface="Arial" panose="020B0604020202020204" pitchFamily="34" charset="0"/>
                <a:ea typeface="Calibri" pitchFamily="34" charset="0"/>
                <a:cs typeface="Arial" panose="020B0604020202020204" pitchFamily="34" charset="0"/>
              </a:rPr>
              <a:t>ijodiy</a:t>
            </a:r>
            <a:r>
              <a:rPr lang="ru-RU" sz="2800" b="1" dirty="0">
                <a:solidFill>
                  <a:srgbClr val="202124"/>
                </a:solidFill>
                <a:latin typeface="Arial" panose="020B0604020202020204" pitchFamily="34" charset="0"/>
                <a:ea typeface="Calibri" pitchFamily="34" charset="0"/>
                <a:cs typeface="Arial" panose="020B0604020202020204" pitchFamily="34" charset="0"/>
              </a:rPr>
              <a:t> </a:t>
            </a:r>
            <a:r>
              <a:rPr lang="ru-RU" sz="2800" b="1" dirty="0" err="1">
                <a:solidFill>
                  <a:srgbClr val="202124"/>
                </a:solidFill>
                <a:latin typeface="Arial" panose="020B0604020202020204" pitchFamily="34" charset="0"/>
                <a:ea typeface="Calibri" pitchFamily="34" charset="0"/>
                <a:cs typeface="Arial" panose="020B0604020202020204" pitchFamily="34" charset="0"/>
              </a:rPr>
              <a:t>tasavvurini</a:t>
            </a:r>
            <a:r>
              <a:rPr lang="ru-RU" sz="2800" b="1" dirty="0">
                <a:solidFill>
                  <a:srgbClr val="202124"/>
                </a:solidFill>
                <a:latin typeface="Arial" panose="020B0604020202020204" pitchFamily="34" charset="0"/>
                <a:ea typeface="Calibri" pitchFamily="34" charset="0"/>
                <a:cs typeface="Arial" panose="020B0604020202020204" pitchFamily="34" charset="0"/>
              </a:rPr>
              <a:t> </a:t>
            </a:r>
            <a:r>
              <a:rPr lang="ru-RU" sz="2800" b="1" dirty="0" err="1">
                <a:solidFill>
                  <a:srgbClr val="202124"/>
                </a:solidFill>
                <a:latin typeface="Arial" panose="020B0604020202020204" pitchFamily="34" charset="0"/>
                <a:ea typeface="Calibri" pitchFamily="34" charset="0"/>
                <a:cs typeface="Arial" panose="020B0604020202020204" pitchFamily="34" charset="0"/>
              </a:rPr>
              <a:t>rivojlantirish</a:t>
            </a:r>
            <a:r>
              <a:rPr lang="ru-RU" sz="2800" b="1" dirty="0">
                <a:solidFill>
                  <a:srgbClr val="202124"/>
                </a:solidFill>
                <a:latin typeface="Arial" panose="020B0604020202020204" pitchFamily="34" charset="0"/>
                <a:ea typeface="Calibri" pitchFamily="34" charset="0"/>
                <a:cs typeface="Arial" panose="020B0604020202020204" pitchFamily="34" charset="0"/>
              </a:rPr>
              <a:t>: </a:t>
            </a:r>
            <a:r>
              <a:rPr lang="ru-RU" sz="2800" b="1" dirty="0" err="1">
                <a:solidFill>
                  <a:srgbClr val="202124"/>
                </a:solidFill>
                <a:latin typeface="Arial" panose="020B0604020202020204" pitchFamily="34" charset="0"/>
                <a:ea typeface="Calibri" pitchFamily="34" charset="0"/>
                <a:cs typeface="Arial" panose="020B0604020202020204" pitchFamily="34" charset="0"/>
              </a:rPr>
              <a:t>bir</a:t>
            </a:r>
            <a:r>
              <a:rPr lang="ru-RU" sz="2800" b="1" dirty="0">
                <a:solidFill>
                  <a:srgbClr val="202124"/>
                </a:solidFill>
                <a:latin typeface="Arial" panose="020B0604020202020204" pitchFamily="34" charset="0"/>
                <a:ea typeface="Calibri" pitchFamily="34" charset="0"/>
                <a:cs typeface="Arial" panose="020B0604020202020204" pitchFamily="34" charset="0"/>
              </a:rPr>
              <a:t> </a:t>
            </a:r>
            <a:r>
              <a:rPr lang="ru-RU" sz="2800" b="1" dirty="0" err="1">
                <a:solidFill>
                  <a:srgbClr val="202124"/>
                </a:solidFill>
                <a:latin typeface="Arial" panose="020B0604020202020204" pitchFamily="34" charset="0"/>
                <a:ea typeface="Calibri" pitchFamily="34" charset="0"/>
                <a:cs typeface="Arial" panose="020B0604020202020204" pitchFamily="34" charset="0"/>
              </a:rPr>
              <a:t>so‘z</a:t>
            </a:r>
            <a:r>
              <a:rPr lang="ru-RU" sz="2800" b="1" dirty="0">
                <a:solidFill>
                  <a:srgbClr val="202124"/>
                </a:solidFill>
                <a:latin typeface="Arial" panose="020B0604020202020204" pitchFamily="34" charset="0"/>
                <a:ea typeface="Calibri" pitchFamily="34" charset="0"/>
                <a:cs typeface="Arial" panose="020B0604020202020204" pitchFamily="34" charset="0"/>
              </a:rPr>
              <a:t>, </a:t>
            </a:r>
            <a:r>
              <a:rPr lang="ru-RU" sz="2800" b="1" dirty="0" err="1">
                <a:solidFill>
                  <a:srgbClr val="202124"/>
                </a:solidFill>
                <a:latin typeface="Arial" panose="020B0604020202020204" pitchFamily="34" charset="0"/>
                <a:ea typeface="Calibri" pitchFamily="34" charset="0"/>
                <a:cs typeface="Arial" panose="020B0604020202020204" pitchFamily="34" charset="0"/>
              </a:rPr>
              <a:t>ba'zi</a:t>
            </a:r>
            <a:r>
              <a:rPr lang="ru-RU" sz="2800" b="1" dirty="0">
                <a:solidFill>
                  <a:srgbClr val="202124"/>
                </a:solidFill>
                <a:latin typeface="Arial" panose="020B0604020202020204" pitchFamily="34" charset="0"/>
                <a:ea typeface="Calibri" pitchFamily="34" charset="0"/>
                <a:cs typeface="Arial" panose="020B0604020202020204" pitchFamily="34" charset="0"/>
              </a:rPr>
              <a:t> </a:t>
            </a:r>
            <a:r>
              <a:rPr lang="ru-RU" sz="2800" b="1" dirty="0" err="1">
                <a:solidFill>
                  <a:srgbClr val="202124"/>
                </a:solidFill>
                <a:latin typeface="Arial" panose="020B0604020202020204" pitchFamily="34" charset="0"/>
                <a:ea typeface="Calibri" pitchFamily="34" charset="0"/>
                <a:cs typeface="Arial" panose="020B0604020202020204" pitchFamily="34" charset="0"/>
              </a:rPr>
              <a:t>tafsilotlar</a:t>
            </a:r>
            <a:r>
              <a:rPr lang="ru-RU" sz="2800" b="1" dirty="0">
                <a:solidFill>
                  <a:srgbClr val="202124"/>
                </a:solidFill>
                <a:latin typeface="Arial" panose="020B0604020202020204" pitchFamily="34" charset="0"/>
                <a:ea typeface="Calibri" pitchFamily="34" charset="0"/>
                <a:cs typeface="Arial" panose="020B0604020202020204" pitchFamily="34" charset="0"/>
              </a:rPr>
              <a:t>, </a:t>
            </a:r>
            <a:r>
              <a:rPr lang="ru-RU" sz="2800" b="1" dirty="0" err="1">
                <a:solidFill>
                  <a:srgbClr val="202124"/>
                </a:solidFill>
                <a:latin typeface="Arial" panose="020B0604020202020204" pitchFamily="34" charset="0"/>
                <a:ea typeface="Calibri" pitchFamily="34" charset="0"/>
                <a:cs typeface="Arial" panose="020B0604020202020204" pitchFamily="34" charset="0"/>
              </a:rPr>
              <a:t>matnli</a:t>
            </a:r>
            <a:r>
              <a:rPr lang="ru-RU" sz="2800" b="1" dirty="0">
                <a:solidFill>
                  <a:srgbClr val="202124"/>
                </a:solidFill>
                <a:latin typeface="Arial" panose="020B0604020202020204" pitchFamily="34" charset="0"/>
                <a:ea typeface="Calibri" pitchFamily="34" charset="0"/>
                <a:cs typeface="Arial" panose="020B0604020202020204" pitchFamily="34" charset="0"/>
              </a:rPr>
              <a:t> </a:t>
            </a:r>
            <a:r>
              <a:rPr lang="ru-RU" sz="2800" b="1" dirty="0" err="1">
                <a:solidFill>
                  <a:srgbClr val="202124"/>
                </a:solidFill>
                <a:latin typeface="Arial" panose="020B0604020202020204" pitchFamily="34" charset="0"/>
                <a:ea typeface="Calibri" pitchFamily="34" charset="0"/>
                <a:cs typeface="Arial" panose="020B0604020202020204" pitchFamily="34" charset="0"/>
              </a:rPr>
              <a:t>ma'lumotlarga</a:t>
            </a:r>
            <a:r>
              <a:rPr lang="ru-RU" sz="2800" b="1" dirty="0">
                <a:solidFill>
                  <a:srgbClr val="202124"/>
                </a:solidFill>
                <a:latin typeface="Arial" panose="020B0604020202020204" pitchFamily="34" charset="0"/>
                <a:ea typeface="Calibri" pitchFamily="34" charset="0"/>
                <a:cs typeface="Arial" panose="020B0604020202020204" pitchFamily="34" charset="0"/>
              </a:rPr>
              <a:t> </a:t>
            </a:r>
            <a:r>
              <a:rPr lang="ru-RU" sz="2800" b="1" dirty="0" err="1">
                <a:solidFill>
                  <a:srgbClr val="202124"/>
                </a:solidFill>
                <a:latin typeface="Arial" panose="020B0604020202020204" pitchFamily="34" charset="0"/>
                <a:ea typeface="Calibri" pitchFamily="34" charset="0"/>
                <a:cs typeface="Arial" panose="020B0604020202020204" pitchFamily="34" charset="0"/>
              </a:rPr>
              <a:t>ko‘ra</a:t>
            </a:r>
            <a:r>
              <a:rPr lang="ru-RU" sz="2800" b="1" dirty="0">
                <a:solidFill>
                  <a:srgbClr val="202124"/>
                </a:solidFill>
                <a:latin typeface="Arial" panose="020B0604020202020204" pitchFamily="34" charset="0"/>
                <a:ea typeface="Calibri" pitchFamily="34" charset="0"/>
                <a:cs typeface="Arial" panose="020B0604020202020204" pitchFamily="34" charset="0"/>
              </a:rPr>
              <a:t>, </a:t>
            </a:r>
            <a:r>
              <a:rPr lang="ru-RU" sz="2800" b="1" dirty="0" err="1">
                <a:solidFill>
                  <a:srgbClr val="202124"/>
                </a:solidFill>
                <a:latin typeface="Arial" panose="020B0604020202020204" pitchFamily="34" charset="0"/>
                <a:ea typeface="Calibri" pitchFamily="34" charset="0"/>
                <a:cs typeface="Arial" panose="020B0604020202020204" pitchFamily="34" charset="0"/>
              </a:rPr>
              <a:t>o‘quvchi</a:t>
            </a:r>
            <a:r>
              <a:rPr lang="ru-RU" sz="2800" b="1" dirty="0">
                <a:solidFill>
                  <a:srgbClr val="202124"/>
                </a:solidFill>
                <a:latin typeface="Arial" panose="020B0604020202020204" pitchFamily="34" charset="0"/>
                <a:ea typeface="Calibri" pitchFamily="34" charset="0"/>
                <a:cs typeface="Arial" panose="020B0604020202020204" pitchFamily="34" charset="0"/>
              </a:rPr>
              <a:t> </a:t>
            </a:r>
            <a:r>
              <a:rPr lang="ru-RU" sz="2800" b="1" dirty="0" err="1">
                <a:solidFill>
                  <a:srgbClr val="202124"/>
                </a:solidFill>
                <a:latin typeface="Arial" panose="020B0604020202020204" pitchFamily="34" charset="0"/>
                <a:ea typeface="Calibri" pitchFamily="34" charset="0"/>
                <a:cs typeface="Arial" panose="020B0604020202020204" pitchFamily="34" charset="0"/>
              </a:rPr>
              <a:t>bundan</a:t>
            </a:r>
            <a:r>
              <a:rPr lang="ru-RU" sz="2800" b="1" dirty="0">
                <a:solidFill>
                  <a:srgbClr val="202124"/>
                </a:solidFill>
                <a:latin typeface="Arial" panose="020B0604020202020204" pitchFamily="34" charset="0"/>
                <a:ea typeface="Calibri" pitchFamily="34" charset="0"/>
                <a:cs typeface="Arial" panose="020B0604020202020204" pitchFamily="34" charset="0"/>
              </a:rPr>
              <a:t> </a:t>
            </a:r>
            <a:r>
              <a:rPr lang="ru-RU" sz="2800" b="1" dirty="0" err="1">
                <a:solidFill>
                  <a:srgbClr val="202124"/>
                </a:solidFill>
                <a:latin typeface="Arial" panose="020B0604020202020204" pitchFamily="34" charset="0"/>
                <a:ea typeface="Calibri" pitchFamily="34" charset="0"/>
                <a:cs typeface="Arial" panose="020B0604020202020204" pitchFamily="34" charset="0"/>
              </a:rPr>
              <a:t>keyin</a:t>
            </a:r>
            <a:r>
              <a:rPr lang="ru-RU" sz="2800" b="1" dirty="0">
                <a:solidFill>
                  <a:srgbClr val="202124"/>
                </a:solidFill>
                <a:latin typeface="Arial" panose="020B0604020202020204" pitchFamily="34" charset="0"/>
                <a:ea typeface="Calibri" pitchFamily="34" charset="0"/>
                <a:cs typeface="Arial" panose="020B0604020202020204" pitchFamily="34" charset="0"/>
              </a:rPr>
              <a:t> </a:t>
            </a:r>
            <a:r>
              <a:rPr lang="ru-RU" sz="2800" b="1" dirty="0" err="1">
                <a:solidFill>
                  <a:srgbClr val="202124"/>
                </a:solidFill>
                <a:latin typeface="Arial" panose="020B0604020202020204" pitchFamily="34" charset="0"/>
                <a:ea typeface="Calibri" pitchFamily="34" charset="0"/>
                <a:cs typeface="Arial" panose="020B0604020202020204" pitchFamily="34" charset="0"/>
              </a:rPr>
              <a:t>nima</a:t>
            </a:r>
            <a:r>
              <a:rPr lang="ru-RU" sz="2800" b="1" dirty="0">
                <a:solidFill>
                  <a:srgbClr val="202124"/>
                </a:solidFill>
                <a:latin typeface="Arial" panose="020B0604020202020204" pitchFamily="34" charset="0"/>
                <a:ea typeface="Calibri" pitchFamily="34" charset="0"/>
                <a:cs typeface="Arial" panose="020B0604020202020204" pitchFamily="34" charset="0"/>
              </a:rPr>
              <a:t> </a:t>
            </a:r>
            <a:r>
              <a:rPr lang="ru-RU" sz="2800" b="1" dirty="0" err="1">
                <a:solidFill>
                  <a:srgbClr val="202124"/>
                </a:solidFill>
                <a:latin typeface="Arial" panose="020B0604020202020204" pitchFamily="34" charset="0"/>
                <a:ea typeface="Calibri" pitchFamily="34" charset="0"/>
                <a:cs typeface="Arial" panose="020B0604020202020204" pitchFamily="34" charset="0"/>
              </a:rPr>
              <a:t>bo‘lishini</a:t>
            </a:r>
            <a:r>
              <a:rPr lang="ru-RU" sz="2800" b="1" dirty="0">
                <a:solidFill>
                  <a:srgbClr val="202124"/>
                </a:solidFill>
                <a:latin typeface="Arial" panose="020B0604020202020204" pitchFamily="34" charset="0"/>
                <a:ea typeface="Calibri" pitchFamily="34" charset="0"/>
                <a:cs typeface="Arial" panose="020B0604020202020204" pitchFamily="34" charset="0"/>
              </a:rPr>
              <a:t>, </a:t>
            </a:r>
            <a:r>
              <a:rPr lang="ru-RU" sz="2800" b="1" dirty="0" err="1">
                <a:solidFill>
                  <a:srgbClr val="202124"/>
                </a:solidFill>
                <a:latin typeface="Arial" panose="020B0604020202020204" pitchFamily="34" charset="0"/>
                <a:ea typeface="Calibri" pitchFamily="34" charset="0"/>
                <a:cs typeface="Arial" panose="020B0604020202020204" pitchFamily="34" charset="0"/>
              </a:rPr>
              <a:t>voqealar</a:t>
            </a:r>
            <a:r>
              <a:rPr lang="ru-RU" sz="2800" b="1" dirty="0">
                <a:solidFill>
                  <a:srgbClr val="202124"/>
                </a:solidFill>
                <a:latin typeface="Arial" panose="020B0604020202020204" pitchFamily="34" charset="0"/>
                <a:ea typeface="Calibri" pitchFamily="34" charset="0"/>
                <a:cs typeface="Arial" panose="020B0604020202020204" pitchFamily="34" charset="0"/>
              </a:rPr>
              <a:t> </a:t>
            </a:r>
            <a:r>
              <a:rPr lang="ru-RU" sz="2800" b="1" dirty="0" err="1">
                <a:solidFill>
                  <a:srgbClr val="202124"/>
                </a:solidFill>
                <a:latin typeface="Arial" panose="020B0604020202020204" pitchFamily="34" charset="0"/>
                <a:ea typeface="Calibri" pitchFamily="34" charset="0"/>
                <a:cs typeface="Arial" panose="020B0604020202020204" pitchFamily="34" charset="0"/>
              </a:rPr>
              <a:t>qanday</a:t>
            </a:r>
            <a:r>
              <a:rPr lang="ru-RU" sz="2800" b="1" dirty="0">
                <a:solidFill>
                  <a:srgbClr val="202124"/>
                </a:solidFill>
                <a:latin typeface="Arial" panose="020B0604020202020204" pitchFamily="34" charset="0"/>
                <a:ea typeface="Calibri" pitchFamily="34" charset="0"/>
                <a:cs typeface="Arial" panose="020B0604020202020204" pitchFamily="34" charset="0"/>
              </a:rPr>
              <a:t> </a:t>
            </a:r>
            <a:r>
              <a:rPr lang="ru-RU" sz="2800" b="1" dirty="0" err="1">
                <a:solidFill>
                  <a:srgbClr val="202124"/>
                </a:solidFill>
                <a:latin typeface="Arial" panose="020B0604020202020204" pitchFamily="34" charset="0"/>
                <a:ea typeface="Calibri" pitchFamily="34" charset="0"/>
                <a:cs typeface="Arial" panose="020B0604020202020204" pitchFamily="34" charset="0"/>
              </a:rPr>
              <a:t>rivojlanishini</a:t>
            </a:r>
            <a:r>
              <a:rPr lang="ru-RU" sz="2800" b="1" dirty="0">
                <a:solidFill>
                  <a:srgbClr val="202124"/>
                </a:solidFill>
                <a:latin typeface="Arial" panose="020B0604020202020204" pitchFamily="34" charset="0"/>
                <a:ea typeface="Calibri" pitchFamily="34" charset="0"/>
                <a:cs typeface="Arial" panose="020B0604020202020204" pitchFamily="34" charset="0"/>
              </a:rPr>
              <a:t>, </a:t>
            </a:r>
            <a:r>
              <a:rPr lang="ru-RU" sz="2800" b="1" dirty="0" err="1">
                <a:solidFill>
                  <a:srgbClr val="202124"/>
                </a:solidFill>
                <a:latin typeface="Arial" panose="020B0604020202020204" pitchFamily="34" charset="0"/>
                <a:ea typeface="Calibri" pitchFamily="34" charset="0"/>
                <a:cs typeface="Arial" panose="020B0604020202020204" pitchFamily="34" charset="0"/>
              </a:rPr>
              <a:t>bu</a:t>
            </a:r>
            <a:r>
              <a:rPr lang="ru-RU" sz="2800" b="1" dirty="0">
                <a:solidFill>
                  <a:srgbClr val="202124"/>
                </a:solidFill>
                <a:latin typeface="Arial" panose="020B0604020202020204" pitchFamily="34" charset="0"/>
                <a:ea typeface="Calibri" pitchFamily="34" charset="0"/>
                <a:cs typeface="Arial" panose="020B0604020202020204" pitchFamily="34" charset="0"/>
              </a:rPr>
              <a:t> </a:t>
            </a:r>
            <a:r>
              <a:rPr lang="ru-RU" sz="2800" b="1" dirty="0" err="1">
                <a:solidFill>
                  <a:srgbClr val="202124"/>
                </a:solidFill>
                <a:latin typeface="Arial" panose="020B0604020202020204" pitchFamily="34" charset="0"/>
                <a:ea typeface="Calibri" pitchFamily="34" charset="0"/>
                <a:cs typeface="Arial" panose="020B0604020202020204" pitchFamily="34" charset="0"/>
              </a:rPr>
              <a:t>epizod</a:t>
            </a:r>
            <a:r>
              <a:rPr lang="ru-RU" sz="2800" b="1" dirty="0">
                <a:solidFill>
                  <a:srgbClr val="202124"/>
                </a:solidFill>
                <a:latin typeface="Arial" panose="020B0604020202020204" pitchFamily="34" charset="0"/>
                <a:ea typeface="Calibri" pitchFamily="34" charset="0"/>
                <a:cs typeface="Arial" panose="020B0604020202020204" pitchFamily="34" charset="0"/>
              </a:rPr>
              <a:t> </a:t>
            </a:r>
            <a:r>
              <a:rPr lang="ru-RU" sz="2800" b="1" dirty="0" err="1">
                <a:solidFill>
                  <a:srgbClr val="202124"/>
                </a:solidFill>
                <a:latin typeface="Arial" panose="020B0604020202020204" pitchFamily="34" charset="0"/>
                <a:ea typeface="Calibri" pitchFamily="34" charset="0"/>
                <a:cs typeface="Arial" panose="020B0604020202020204" pitchFamily="34" charset="0"/>
              </a:rPr>
              <a:t>qanday</a:t>
            </a:r>
            <a:r>
              <a:rPr lang="ru-RU" sz="2800" b="1" dirty="0">
                <a:solidFill>
                  <a:srgbClr val="202124"/>
                </a:solidFill>
                <a:latin typeface="Arial" panose="020B0604020202020204" pitchFamily="34" charset="0"/>
                <a:ea typeface="Calibri" pitchFamily="34" charset="0"/>
                <a:cs typeface="Arial" panose="020B0604020202020204" pitchFamily="34" charset="0"/>
              </a:rPr>
              <a:t> </a:t>
            </a:r>
            <a:r>
              <a:rPr lang="ru-RU" sz="2800" b="1" dirty="0" err="1">
                <a:solidFill>
                  <a:srgbClr val="202124"/>
                </a:solidFill>
                <a:latin typeface="Arial" panose="020B0604020202020204" pitchFamily="34" charset="0"/>
                <a:ea typeface="Calibri" pitchFamily="34" charset="0"/>
                <a:cs typeface="Arial" panose="020B0604020202020204" pitchFamily="34" charset="0"/>
              </a:rPr>
              <a:t>tugashini</a:t>
            </a:r>
            <a:r>
              <a:rPr lang="ru-RU" sz="2800" b="1" dirty="0">
                <a:solidFill>
                  <a:srgbClr val="202124"/>
                </a:solidFill>
                <a:latin typeface="Arial" panose="020B0604020202020204" pitchFamily="34" charset="0"/>
                <a:ea typeface="Calibri" pitchFamily="34" charset="0"/>
                <a:cs typeface="Arial" panose="020B0604020202020204" pitchFamily="34" charset="0"/>
              </a:rPr>
              <a:t> </a:t>
            </a:r>
            <a:r>
              <a:rPr lang="ru-RU" sz="2800" b="1" dirty="0" err="1">
                <a:solidFill>
                  <a:srgbClr val="202124"/>
                </a:solidFill>
                <a:latin typeface="Arial" panose="020B0604020202020204" pitchFamily="34" charset="0"/>
                <a:ea typeface="Calibri" pitchFamily="34" charset="0"/>
                <a:cs typeface="Arial" panose="020B0604020202020204" pitchFamily="34" charset="0"/>
              </a:rPr>
              <a:t>taxmin</a:t>
            </a:r>
            <a:r>
              <a:rPr lang="ru-RU" sz="2800" b="1" dirty="0">
                <a:solidFill>
                  <a:srgbClr val="202124"/>
                </a:solidFill>
                <a:latin typeface="Arial" panose="020B0604020202020204" pitchFamily="34" charset="0"/>
                <a:ea typeface="Calibri" pitchFamily="34" charset="0"/>
                <a:cs typeface="Arial" panose="020B0604020202020204" pitchFamily="34" charset="0"/>
              </a:rPr>
              <a:t> </a:t>
            </a:r>
            <a:r>
              <a:rPr lang="ru-RU" sz="2800" b="1" dirty="0" err="1">
                <a:solidFill>
                  <a:srgbClr val="202124"/>
                </a:solidFill>
                <a:latin typeface="Arial" panose="020B0604020202020204" pitchFamily="34" charset="0"/>
                <a:ea typeface="Calibri" pitchFamily="34" charset="0"/>
                <a:cs typeface="Arial" panose="020B0604020202020204" pitchFamily="34" charset="0"/>
              </a:rPr>
              <a:t>qil</a:t>
            </a:r>
            <a:r>
              <a:rPr lang="en-US" sz="2800" b="1" dirty="0" err="1">
                <a:solidFill>
                  <a:srgbClr val="202124"/>
                </a:solidFill>
                <a:latin typeface="Arial" panose="020B0604020202020204" pitchFamily="34" charset="0"/>
                <a:ea typeface="Calibri" pitchFamily="34" charset="0"/>
                <a:cs typeface="Arial" panose="020B0604020202020204" pitchFamily="34" charset="0"/>
              </a:rPr>
              <a:t>ish</a:t>
            </a:r>
            <a:r>
              <a:rPr lang="en-US" sz="2800" b="1" dirty="0">
                <a:solidFill>
                  <a:srgbClr val="202124"/>
                </a:solidFill>
                <a:latin typeface="Arial" panose="020B0604020202020204" pitchFamily="34" charset="0"/>
                <a:ea typeface="Calibri" pitchFamily="34" charset="0"/>
                <a:cs typeface="Arial" panose="020B0604020202020204" pitchFamily="34" charset="0"/>
              </a:rPr>
              <a:t>;</a:t>
            </a:r>
          </a:p>
          <a:p>
            <a:pPr defTabSz="1349654" eaLnBrk="0" fontAlgn="base" hangingPunct="0">
              <a:spcBef>
                <a:spcPct val="0"/>
              </a:spcBef>
              <a:spcAft>
                <a:spcPct val="0"/>
              </a:spcAft>
              <a:buFont typeface="Wingdings" pitchFamily="2" charset="2"/>
              <a:buChar char="Ø"/>
              <a:tabLst>
                <a:tab pos="796671" algn="l"/>
              </a:tabLst>
            </a:pPr>
            <a:endParaRPr lang="ru-RU" sz="2800" b="1" dirty="0">
              <a:latin typeface="Arial" panose="020B0604020202020204" pitchFamily="34" charset="0"/>
              <a:cs typeface="Arial" panose="020B0604020202020204" pitchFamily="34" charset="0"/>
            </a:endParaRPr>
          </a:p>
          <a:p>
            <a:pPr defTabSz="1349654" eaLnBrk="0" fontAlgn="base" hangingPunct="0">
              <a:spcBef>
                <a:spcPct val="0"/>
              </a:spcBef>
              <a:spcAft>
                <a:spcPct val="0"/>
              </a:spcAft>
              <a:buFont typeface="Wingdings" pitchFamily="2" charset="2"/>
              <a:buChar char="Ø"/>
              <a:tabLst>
                <a:tab pos="796671" algn="l"/>
              </a:tabLst>
            </a:pPr>
            <a:r>
              <a:rPr lang="ru-RU" sz="2800" b="1" dirty="0" err="1">
                <a:solidFill>
                  <a:srgbClr val="202124"/>
                </a:solidFill>
                <a:latin typeface="Arial" panose="020B0604020202020204" pitchFamily="34" charset="0"/>
                <a:ea typeface="Calibri" pitchFamily="34" charset="0"/>
                <a:cs typeface="Arial" panose="020B0604020202020204" pitchFamily="34" charset="0"/>
              </a:rPr>
              <a:t>o‘qish</a:t>
            </a:r>
            <a:r>
              <a:rPr lang="ru-RU" sz="2800" b="1" dirty="0">
                <a:solidFill>
                  <a:srgbClr val="202124"/>
                </a:solidFill>
                <a:latin typeface="Arial" panose="020B0604020202020204" pitchFamily="34" charset="0"/>
                <a:ea typeface="Calibri" pitchFamily="34" charset="0"/>
                <a:cs typeface="Arial" panose="020B0604020202020204" pitchFamily="34" charset="0"/>
              </a:rPr>
              <a:t> </a:t>
            </a:r>
            <a:r>
              <a:rPr lang="ru-RU" sz="2800" b="1" dirty="0" err="1">
                <a:solidFill>
                  <a:srgbClr val="202124"/>
                </a:solidFill>
                <a:latin typeface="Arial" panose="020B0604020202020204" pitchFamily="34" charset="0"/>
                <a:ea typeface="Calibri" pitchFamily="34" charset="0"/>
                <a:cs typeface="Arial" panose="020B0604020202020204" pitchFamily="34" charset="0"/>
              </a:rPr>
              <a:t>jarayonida</a:t>
            </a:r>
            <a:r>
              <a:rPr lang="ru-RU" sz="2800" b="1" dirty="0">
                <a:solidFill>
                  <a:srgbClr val="202124"/>
                </a:solidFill>
                <a:latin typeface="Arial" panose="020B0604020202020204" pitchFamily="34" charset="0"/>
                <a:ea typeface="Calibri" pitchFamily="34" charset="0"/>
                <a:cs typeface="Arial" panose="020B0604020202020204" pitchFamily="34" charset="0"/>
              </a:rPr>
              <a:t> </a:t>
            </a:r>
            <a:r>
              <a:rPr lang="ru-RU" sz="2800" b="1" dirty="0" err="1">
                <a:solidFill>
                  <a:srgbClr val="202124"/>
                </a:solidFill>
                <a:latin typeface="Arial" panose="020B0604020202020204" pitchFamily="34" charset="0"/>
                <a:ea typeface="Calibri" pitchFamily="34" charset="0"/>
                <a:cs typeface="Arial" panose="020B0604020202020204" pitchFamily="34" charset="0"/>
              </a:rPr>
              <a:t>muallifga</a:t>
            </a:r>
            <a:r>
              <a:rPr lang="ru-RU" sz="2800" b="1" dirty="0">
                <a:solidFill>
                  <a:srgbClr val="202124"/>
                </a:solidFill>
                <a:latin typeface="Arial" panose="020B0604020202020204" pitchFamily="34" charset="0"/>
                <a:ea typeface="Calibri" pitchFamily="34" charset="0"/>
                <a:cs typeface="Arial" panose="020B0604020202020204" pitchFamily="34" charset="0"/>
              </a:rPr>
              <a:t> </a:t>
            </a:r>
            <a:r>
              <a:rPr lang="ru-RU" sz="2800" b="1" dirty="0" err="1">
                <a:solidFill>
                  <a:srgbClr val="202124"/>
                </a:solidFill>
                <a:latin typeface="Arial" panose="020B0604020202020204" pitchFamily="34" charset="0"/>
                <a:ea typeface="Calibri" pitchFamily="34" charset="0"/>
                <a:cs typeface="Arial" panose="020B0604020202020204" pitchFamily="34" charset="0"/>
              </a:rPr>
              <a:t>o‘z</a:t>
            </a:r>
            <a:r>
              <a:rPr lang="ru-RU" sz="2800" b="1" dirty="0">
                <a:solidFill>
                  <a:srgbClr val="202124"/>
                </a:solidFill>
                <a:latin typeface="Arial" panose="020B0604020202020204" pitchFamily="34" charset="0"/>
                <a:ea typeface="Calibri" pitchFamily="34" charset="0"/>
                <a:cs typeface="Arial" panose="020B0604020202020204" pitchFamily="34" charset="0"/>
              </a:rPr>
              <a:t> </a:t>
            </a:r>
            <a:r>
              <a:rPr lang="ru-RU" sz="2800" b="1" dirty="0" err="1">
                <a:solidFill>
                  <a:srgbClr val="202124"/>
                </a:solidFill>
                <a:latin typeface="Arial" panose="020B0604020202020204" pitchFamily="34" charset="0"/>
                <a:ea typeface="Calibri" pitchFamily="34" charset="0"/>
                <a:cs typeface="Arial" panose="020B0604020202020204" pitchFamily="34" charset="0"/>
              </a:rPr>
              <a:t>savollari</a:t>
            </a:r>
            <a:r>
              <a:rPr lang="ru-RU" sz="2800" b="1" dirty="0">
                <a:solidFill>
                  <a:srgbClr val="202124"/>
                </a:solidFill>
                <a:latin typeface="Arial" panose="020B0604020202020204" pitchFamily="34" charset="0"/>
                <a:ea typeface="Calibri" pitchFamily="34" charset="0"/>
                <a:cs typeface="Arial" panose="020B0604020202020204" pitchFamily="34" charset="0"/>
              </a:rPr>
              <a:t> </a:t>
            </a:r>
            <a:r>
              <a:rPr lang="ru-RU" sz="2800" b="1" dirty="0" err="1">
                <a:solidFill>
                  <a:srgbClr val="202124"/>
                </a:solidFill>
                <a:latin typeface="Arial" panose="020B0604020202020204" pitchFamily="34" charset="0"/>
                <a:ea typeface="Calibri" pitchFamily="34" charset="0"/>
                <a:cs typeface="Arial" panose="020B0604020202020204" pitchFamily="34" charset="0"/>
              </a:rPr>
              <a:t>bilan</a:t>
            </a:r>
            <a:r>
              <a:rPr lang="ru-RU" sz="2800" b="1" dirty="0">
                <a:solidFill>
                  <a:srgbClr val="202124"/>
                </a:solidFill>
                <a:latin typeface="Arial" panose="020B0604020202020204" pitchFamily="34" charset="0"/>
                <a:ea typeface="Calibri" pitchFamily="34" charset="0"/>
                <a:cs typeface="Arial" panose="020B0604020202020204" pitchFamily="34" charset="0"/>
              </a:rPr>
              <a:t> </a:t>
            </a:r>
            <a:r>
              <a:rPr lang="ru-RU" sz="2800" b="1" dirty="0" err="1">
                <a:solidFill>
                  <a:srgbClr val="202124"/>
                </a:solidFill>
                <a:latin typeface="Arial" panose="020B0604020202020204" pitchFamily="34" charset="0"/>
                <a:ea typeface="Calibri" pitchFamily="34" charset="0"/>
                <a:cs typeface="Arial" panose="020B0604020202020204" pitchFamily="34" charset="0"/>
              </a:rPr>
              <a:t>murojaat</a:t>
            </a:r>
            <a:r>
              <a:rPr lang="ru-RU" sz="2800" b="1" dirty="0">
                <a:solidFill>
                  <a:srgbClr val="202124"/>
                </a:solidFill>
                <a:latin typeface="Arial" panose="020B0604020202020204" pitchFamily="34" charset="0"/>
                <a:ea typeface="Calibri" pitchFamily="34" charset="0"/>
                <a:cs typeface="Arial" panose="020B0604020202020204" pitchFamily="34" charset="0"/>
              </a:rPr>
              <a:t> </a:t>
            </a:r>
            <a:r>
              <a:rPr lang="ru-RU" sz="2800" b="1" dirty="0" err="1">
                <a:solidFill>
                  <a:srgbClr val="202124"/>
                </a:solidFill>
                <a:latin typeface="Arial" panose="020B0604020202020204" pitchFamily="34" charset="0"/>
                <a:ea typeface="Calibri" pitchFamily="34" charset="0"/>
                <a:cs typeface="Arial" panose="020B0604020202020204" pitchFamily="34" charset="0"/>
              </a:rPr>
              <a:t>qilishga</a:t>
            </a:r>
            <a:r>
              <a:rPr lang="ru-RU" sz="2800" b="1" dirty="0">
                <a:solidFill>
                  <a:srgbClr val="202124"/>
                </a:solidFill>
                <a:latin typeface="Arial" panose="020B0604020202020204" pitchFamily="34" charset="0"/>
                <a:ea typeface="Calibri" pitchFamily="34" charset="0"/>
                <a:cs typeface="Arial" panose="020B0604020202020204" pitchFamily="34" charset="0"/>
              </a:rPr>
              <a:t> </a:t>
            </a:r>
            <a:r>
              <a:rPr lang="ru-RU" sz="2800" b="1" dirty="0" err="1">
                <a:solidFill>
                  <a:srgbClr val="202124"/>
                </a:solidFill>
                <a:latin typeface="Arial" panose="020B0604020202020204" pitchFamily="34" charset="0"/>
                <a:ea typeface="Calibri" pitchFamily="34" charset="0"/>
                <a:cs typeface="Arial" panose="020B0604020202020204" pitchFamily="34" charset="0"/>
              </a:rPr>
              <a:t>o‘rgatish</a:t>
            </a:r>
            <a:r>
              <a:rPr lang="en-US" sz="2800" b="1" dirty="0">
                <a:solidFill>
                  <a:srgbClr val="202124"/>
                </a:solidFill>
                <a:latin typeface="Arial" panose="020B0604020202020204" pitchFamily="34" charset="0"/>
                <a:ea typeface="Calibri" pitchFamily="34" charset="0"/>
                <a:cs typeface="Arial" panose="020B0604020202020204" pitchFamily="34" charset="0"/>
              </a:rPr>
              <a:t>;</a:t>
            </a:r>
          </a:p>
          <a:p>
            <a:pPr defTabSz="1349654" eaLnBrk="0" fontAlgn="base" hangingPunct="0">
              <a:spcBef>
                <a:spcPct val="0"/>
              </a:spcBef>
              <a:spcAft>
                <a:spcPct val="0"/>
              </a:spcAft>
              <a:tabLst>
                <a:tab pos="796671" algn="l"/>
              </a:tabLst>
            </a:pPr>
            <a:endParaRPr lang="ru-RU" sz="2800" b="1" dirty="0">
              <a:latin typeface="Arial" panose="020B0604020202020204" pitchFamily="34" charset="0"/>
              <a:cs typeface="Arial" panose="020B0604020202020204" pitchFamily="34" charset="0"/>
            </a:endParaRPr>
          </a:p>
          <a:p>
            <a:pPr defTabSz="1349654" eaLnBrk="0" fontAlgn="base" hangingPunct="0">
              <a:spcBef>
                <a:spcPct val="0"/>
              </a:spcBef>
              <a:spcAft>
                <a:spcPct val="0"/>
              </a:spcAft>
              <a:buFont typeface="Wingdings" pitchFamily="2" charset="2"/>
              <a:buChar char="Ø"/>
              <a:tabLst>
                <a:tab pos="796671" algn="l"/>
              </a:tabLst>
            </a:pPr>
            <a:r>
              <a:rPr lang="ru-RU" sz="2800" b="1" dirty="0" err="1">
                <a:solidFill>
                  <a:srgbClr val="202124"/>
                </a:solidFill>
                <a:latin typeface="Arial" panose="020B0604020202020204" pitchFamily="34" charset="0"/>
                <a:ea typeface="Calibri" pitchFamily="34" charset="0"/>
                <a:cs typeface="Arial" panose="020B0604020202020204" pitchFamily="34" charset="0"/>
              </a:rPr>
              <a:t>boshlang‘ich</a:t>
            </a:r>
            <a:r>
              <a:rPr lang="ru-RU" sz="2800" b="1" dirty="0">
                <a:solidFill>
                  <a:srgbClr val="202124"/>
                </a:solidFill>
                <a:latin typeface="Arial" panose="020B0604020202020204" pitchFamily="34" charset="0"/>
                <a:ea typeface="Calibri" pitchFamily="34" charset="0"/>
                <a:cs typeface="Arial" panose="020B0604020202020204" pitchFamily="34" charset="0"/>
              </a:rPr>
              <a:t> </a:t>
            </a:r>
            <a:r>
              <a:rPr lang="ru-RU" sz="2800" b="1" dirty="0" err="1">
                <a:solidFill>
                  <a:srgbClr val="202124"/>
                </a:solidFill>
                <a:latin typeface="Arial" panose="020B0604020202020204" pitchFamily="34" charset="0"/>
                <a:ea typeface="Calibri" pitchFamily="34" charset="0"/>
                <a:cs typeface="Arial" panose="020B0604020202020204" pitchFamily="34" charset="0"/>
              </a:rPr>
              <a:t>o‘qish</a:t>
            </a:r>
            <a:r>
              <a:rPr lang="ru-RU" sz="2800" b="1" dirty="0">
                <a:solidFill>
                  <a:srgbClr val="202124"/>
                </a:solidFill>
                <a:latin typeface="Arial" panose="020B0604020202020204" pitchFamily="34" charset="0"/>
                <a:ea typeface="Calibri" pitchFamily="34" charset="0"/>
                <a:cs typeface="Arial" panose="020B0604020202020204" pitchFamily="34" charset="0"/>
              </a:rPr>
              <a:t> </a:t>
            </a:r>
            <a:r>
              <a:rPr lang="ru-RU" sz="2800" b="1" dirty="0" err="1">
                <a:solidFill>
                  <a:srgbClr val="202124"/>
                </a:solidFill>
                <a:latin typeface="Arial" panose="020B0604020202020204" pitchFamily="34" charset="0"/>
                <a:ea typeface="Calibri" pitchFamily="34" charset="0"/>
                <a:cs typeface="Arial" panose="020B0604020202020204" pitchFamily="34" charset="0"/>
              </a:rPr>
              <a:t>jarayonida</a:t>
            </a:r>
            <a:r>
              <a:rPr lang="ru-RU" sz="2800" b="1" dirty="0">
                <a:solidFill>
                  <a:srgbClr val="202124"/>
                </a:solidFill>
                <a:latin typeface="Arial" panose="020B0604020202020204" pitchFamily="34" charset="0"/>
                <a:ea typeface="Calibri" pitchFamily="34" charset="0"/>
                <a:cs typeface="Arial" panose="020B0604020202020204" pitchFamily="34" charset="0"/>
              </a:rPr>
              <a:t> </a:t>
            </a:r>
            <a:r>
              <a:rPr lang="ru-RU" sz="2800" b="1" dirty="0" err="1">
                <a:solidFill>
                  <a:srgbClr val="202124"/>
                </a:solidFill>
                <a:latin typeface="Arial" panose="020B0604020202020204" pitchFamily="34" charset="0"/>
                <a:ea typeface="Calibri" pitchFamily="34" charset="0"/>
                <a:cs typeface="Arial" panose="020B0604020202020204" pitchFamily="34" charset="0"/>
              </a:rPr>
              <a:t>o‘quvchilarga</a:t>
            </a:r>
            <a:r>
              <a:rPr lang="ru-RU" sz="2800" b="1" dirty="0">
                <a:solidFill>
                  <a:srgbClr val="202124"/>
                </a:solidFill>
                <a:latin typeface="Arial" panose="020B0604020202020204" pitchFamily="34" charset="0"/>
                <a:ea typeface="Calibri" pitchFamily="34" charset="0"/>
                <a:cs typeface="Arial" panose="020B0604020202020204" pitchFamily="34" charset="0"/>
              </a:rPr>
              <a:t> </a:t>
            </a:r>
            <a:r>
              <a:rPr lang="ru-RU" sz="2800" b="1" dirty="0" err="1">
                <a:solidFill>
                  <a:srgbClr val="202124"/>
                </a:solidFill>
                <a:latin typeface="Arial" panose="020B0604020202020204" pitchFamily="34" charset="0"/>
                <a:ea typeface="Calibri" pitchFamily="34" charset="0"/>
                <a:cs typeface="Arial" panose="020B0604020202020204" pitchFamily="34" charset="0"/>
              </a:rPr>
              <a:t>muallif</a:t>
            </a:r>
            <a:r>
              <a:rPr lang="ru-RU" sz="2800" b="1" dirty="0">
                <a:solidFill>
                  <a:srgbClr val="202124"/>
                </a:solidFill>
                <a:latin typeface="Arial" panose="020B0604020202020204" pitchFamily="34" charset="0"/>
                <a:ea typeface="Calibri" pitchFamily="34" charset="0"/>
                <a:cs typeface="Arial" panose="020B0604020202020204" pitchFamily="34" charset="0"/>
              </a:rPr>
              <a:t>  </a:t>
            </a:r>
            <a:r>
              <a:rPr lang="ru-RU" sz="2800" b="1" dirty="0" err="1">
                <a:solidFill>
                  <a:srgbClr val="202124"/>
                </a:solidFill>
                <a:latin typeface="Arial" panose="020B0604020202020204" pitchFamily="34" charset="0"/>
                <a:ea typeface="Calibri" pitchFamily="34" charset="0"/>
                <a:cs typeface="Arial" panose="020B0604020202020204" pitchFamily="34" charset="0"/>
              </a:rPr>
              <a:t>bilan</a:t>
            </a:r>
            <a:r>
              <a:rPr lang="ru-RU" sz="2800" b="1" dirty="0">
                <a:solidFill>
                  <a:srgbClr val="202124"/>
                </a:solidFill>
                <a:latin typeface="Arial" panose="020B0604020202020204" pitchFamily="34" charset="0"/>
                <a:ea typeface="Calibri" pitchFamily="34" charset="0"/>
                <a:cs typeface="Arial" panose="020B0604020202020204" pitchFamily="34" charset="0"/>
              </a:rPr>
              <a:t> </a:t>
            </a:r>
            <a:r>
              <a:rPr lang="ru-RU" sz="2800" b="1" dirty="0" err="1">
                <a:solidFill>
                  <a:srgbClr val="202124"/>
                </a:solidFill>
                <a:latin typeface="Arial" panose="020B0604020202020204" pitchFamily="34" charset="0"/>
                <a:ea typeface="Calibri" pitchFamily="34" charset="0"/>
                <a:cs typeface="Arial" panose="020B0604020202020204" pitchFamily="34" charset="0"/>
              </a:rPr>
              <a:t>mustaqil</a:t>
            </a:r>
            <a:r>
              <a:rPr lang="ru-RU" sz="2800" b="1" dirty="0">
                <a:solidFill>
                  <a:srgbClr val="202124"/>
                </a:solidFill>
                <a:latin typeface="Arial" panose="020B0604020202020204" pitchFamily="34" charset="0"/>
                <a:ea typeface="Calibri" pitchFamily="34" charset="0"/>
                <a:cs typeface="Arial" panose="020B0604020202020204" pitchFamily="34" charset="0"/>
              </a:rPr>
              <a:t> </a:t>
            </a:r>
            <a:r>
              <a:rPr lang="ru-RU" sz="2800" b="1" dirty="0" err="1">
                <a:solidFill>
                  <a:srgbClr val="202124"/>
                </a:solidFill>
                <a:latin typeface="Arial" panose="020B0604020202020204" pitchFamily="34" charset="0"/>
                <a:ea typeface="Calibri" pitchFamily="34" charset="0"/>
                <a:cs typeface="Arial" panose="020B0604020202020204" pitchFamily="34" charset="0"/>
              </a:rPr>
              <a:t>dialog</a:t>
            </a:r>
            <a:r>
              <a:rPr lang="ru-RU" sz="2800" b="1" dirty="0">
                <a:solidFill>
                  <a:srgbClr val="202124"/>
                </a:solidFill>
                <a:latin typeface="Arial" panose="020B0604020202020204" pitchFamily="34" charset="0"/>
                <a:ea typeface="Calibri" pitchFamily="34" charset="0"/>
                <a:cs typeface="Arial" panose="020B0604020202020204" pitchFamily="34" charset="0"/>
              </a:rPr>
              <a:t> </a:t>
            </a:r>
            <a:r>
              <a:rPr lang="ru-RU" sz="2800" b="1" dirty="0" err="1">
                <a:solidFill>
                  <a:srgbClr val="202124"/>
                </a:solidFill>
                <a:latin typeface="Arial" panose="020B0604020202020204" pitchFamily="34" charset="0"/>
                <a:ea typeface="Calibri" pitchFamily="34" charset="0"/>
                <a:cs typeface="Arial" panose="020B0604020202020204" pitchFamily="34" charset="0"/>
              </a:rPr>
              <a:t>o‘tkazishga</a:t>
            </a:r>
            <a:r>
              <a:rPr lang="ru-RU" sz="2800" b="1" dirty="0">
                <a:solidFill>
                  <a:srgbClr val="202124"/>
                </a:solidFill>
                <a:latin typeface="Arial" panose="020B0604020202020204" pitchFamily="34" charset="0"/>
                <a:ea typeface="Calibri" pitchFamily="34" charset="0"/>
                <a:cs typeface="Arial" panose="020B0604020202020204" pitchFamily="34" charset="0"/>
              </a:rPr>
              <a:t> </a:t>
            </a:r>
            <a:r>
              <a:rPr lang="ru-RU" sz="2800" b="1" dirty="0" err="1">
                <a:solidFill>
                  <a:srgbClr val="202124"/>
                </a:solidFill>
                <a:latin typeface="Arial" panose="020B0604020202020204" pitchFamily="34" charset="0"/>
                <a:ea typeface="Calibri" pitchFamily="34" charset="0"/>
                <a:cs typeface="Arial" panose="020B0604020202020204" pitchFamily="34" charset="0"/>
              </a:rPr>
              <a:t>yordam</a:t>
            </a:r>
            <a:r>
              <a:rPr lang="ru-RU" sz="2800" b="1" dirty="0">
                <a:solidFill>
                  <a:srgbClr val="202124"/>
                </a:solidFill>
                <a:latin typeface="Arial" panose="020B0604020202020204" pitchFamily="34" charset="0"/>
                <a:ea typeface="Calibri" pitchFamily="34" charset="0"/>
                <a:cs typeface="Arial" panose="020B0604020202020204" pitchFamily="34" charset="0"/>
              </a:rPr>
              <a:t> </a:t>
            </a:r>
            <a:r>
              <a:rPr lang="ru-RU" sz="2800" b="1" dirty="0" err="1">
                <a:solidFill>
                  <a:srgbClr val="202124"/>
                </a:solidFill>
                <a:latin typeface="Arial" panose="020B0604020202020204" pitchFamily="34" charset="0"/>
                <a:ea typeface="Calibri" pitchFamily="34" charset="0"/>
                <a:cs typeface="Arial" panose="020B0604020202020204" pitchFamily="34" charset="0"/>
              </a:rPr>
              <a:t>berish</a:t>
            </a:r>
            <a:r>
              <a:rPr lang="ru-RU" sz="2800" b="1" dirty="0">
                <a:solidFill>
                  <a:srgbClr val="202124"/>
                </a:solidFill>
                <a:latin typeface="Arial" panose="020B0604020202020204" pitchFamily="34" charset="0"/>
                <a:ea typeface="Calibri" pitchFamily="34" charset="0"/>
                <a:cs typeface="Arial" panose="020B0604020202020204" pitchFamily="34" charset="0"/>
              </a:rPr>
              <a:t>. </a:t>
            </a:r>
            <a:endParaRPr lang="ru-RU" sz="2800" b="1" dirty="0">
              <a:latin typeface="Arial" panose="020B0604020202020204" pitchFamily="34" charset="0"/>
              <a:cs typeface="Arial" panose="020B0604020202020204" pitchFamily="34" charset="0"/>
            </a:endParaRPr>
          </a:p>
        </p:txBody>
      </p:sp>
      <p:pic>
        <p:nvPicPr>
          <p:cNvPr id="111" name="Graphic 2">
            <a:extLst>
              <a:ext uri="{FF2B5EF4-FFF2-40B4-BE49-F238E27FC236}">
                <a16:creationId xmlns:a16="http://schemas.microsoft.com/office/drawing/2014/main" id="{86D9908B-26A6-4EC8-A9D8-1FD8B0FC1E1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0" y="-85725"/>
            <a:ext cx="17995899" cy="1447801"/>
          </a:xfrm>
          <a:prstGeom prst="rect">
            <a:avLst/>
          </a:prstGeom>
        </p:spPr>
      </p:pic>
      <p:pic>
        <p:nvPicPr>
          <p:cNvPr id="112" name="Рисунок 111">
            <a:extLst>
              <a:ext uri="{FF2B5EF4-FFF2-40B4-BE49-F238E27FC236}">
                <a16:creationId xmlns:a16="http://schemas.microsoft.com/office/drawing/2014/main" id="{7B4C41C5-27AD-4AA1-9369-6960DDCFB46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113" name="Рисунок 112">
            <a:extLst>
              <a:ext uri="{FF2B5EF4-FFF2-40B4-BE49-F238E27FC236}">
                <a16:creationId xmlns:a16="http://schemas.microsoft.com/office/drawing/2014/main" id="{D8A2517E-20C0-4E27-9BDF-5876B0A512D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599"/>
        <p:cNvGrpSpPr/>
        <p:nvPr/>
      </p:nvGrpSpPr>
      <p:grpSpPr>
        <a:xfrm>
          <a:off x="0" y="0"/>
          <a:ext cx="0" cy="0"/>
          <a:chOff x="0" y="0"/>
          <a:chExt cx="0" cy="0"/>
        </a:xfrm>
      </p:grpSpPr>
      <p:sp>
        <p:nvSpPr>
          <p:cNvPr id="1601" name="Google Shape;1601;p41"/>
          <p:cNvSpPr/>
          <p:nvPr/>
        </p:nvSpPr>
        <p:spPr>
          <a:xfrm>
            <a:off x="-508953" y="6515584"/>
            <a:ext cx="8123443" cy="3943619"/>
          </a:xfrm>
          <a:custGeom>
            <a:avLst/>
            <a:gdLst/>
            <a:ahLst/>
            <a:cxnLst/>
            <a:rect l="l" t="t" r="r" b="b"/>
            <a:pathLst>
              <a:path w="218423" h="106036" extrusionOk="0">
                <a:moveTo>
                  <a:pt x="47869" y="0"/>
                </a:moveTo>
                <a:lnTo>
                  <a:pt x="0" y="18896"/>
                </a:lnTo>
                <a:lnTo>
                  <a:pt x="0" y="60521"/>
                </a:lnTo>
                <a:lnTo>
                  <a:pt x="91904" y="106035"/>
                </a:lnTo>
                <a:lnTo>
                  <a:pt x="165679" y="106035"/>
                </a:lnTo>
                <a:lnTo>
                  <a:pt x="218422" y="73392"/>
                </a:lnTo>
                <a:lnTo>
                  <a:pt x="47869" y="0"/>
                </a:lnTo>
                <a:close/>
              </a:path>
            </a:pathLst>
          </a:custGeom>
          <a:solidFill>
            <a:srgbClr val="000000">
              <a:alpha val="18990"/>
            </a:srgbClr>
          </a:solidFill>
          <a:ln>
            <a:noFill/>
          </a:ln>
        </p:spPr>
        <p:txBody>
          <a:bodyPr spcFirstLastPara="1" wrap="square" lIns="179925" tIns="179925" rIns="179925" bIns="179925" anchor="ctr" anchorCtr="0">
            <a:noAutofit/>
          </a:bodyPr>
          <a:lstStyle/>
          <a:p>
            <a:endParaRPr sz="2657" dirty="0"/>
          </a:p>
        </p:txBody>
      </p:sp>
      <p:grpSp>
        <p:nvGrpSpPr>
          <p:cNvPr id="2" name="Google Shape;1602;p41"/>
          <p:cNvGrpSpPr/>
          <p:nvPr/>
        </p:nvGrpSpPr>
        <p:grpSpPr>
          <a:xfrm>
            <a:off x="1290638" y="3320738"/>
            <a:ext cx="2556993" cy="5344636"/>
            <a:chOff x="914402" y="1142548"/>
            <a:chExt cx="1807163" cy="3088047"/>
          </a:xfrm>
        </p:grpSpPr>
        <p:sp>
          <p:nvSpPr>
            <p:cNvPr id="1603" name="Google Shape;1603;p41"/>
            <p:cNvSpPr/>
            <p:nvPr/>
          </p:nvSpPr>
          <p:spPr>
            <a:xfrm>
              <a:off x="926818" y="1155494"/>
              <a:ext cx="1404538" cy="2656894"/>
            </a:xfrm>
            <a:custGeom>
              <a:avLst/>
              <a:gdLst/>
              <a:ahLst/>
              <a:cxnLst/>
              <a:rect l="l" t="t" r="r" b="b"/>
              <a:pathLst>
                <a:path w="74324" h="140595" extrusionOk="0">
                  <a:moveTo>
                    <a:pt x="74323" y="0"/>
                  </a:moveTo>
                  <a:lnTo>
                    <a:pt x="1" y="36970"/>
                  </a:lnTo>
                  <a:lnTo>
                    <a:pt x="1" y="140595"/>
                  </a:lnTo>
                  <a:lnTo>
                    <a:pt x="74323" y="103680"/>
                  </a:lnTo>
                  <a:lnTo>
                    <a:pt x="74323" y="0"/>
                  </a:lnTo>
                  <a:close/>
                </a:path>
              </a:pathLst>
            </a:custGeom>
            <a:solidFill>
              <a:schemeClr val="dk2"/>
            </a:solidFill>
            <a:ln>
              <a:noFill/>
            </a:ln>
          </p:spPr>
          <p:txBody>
            <a:bodyPr spcFirstLastPara="1" wrap="square" lIns="134947" tIns="134947" rIns="134947" bIns="134947" anchor="ctr" anchorCtr="0">
              <a:noAutofit/>
            </a:bodyPr>
            <a:lstStyle/>
            <a:p>
              <a:endParaRPr sz="2657" dirty="0"/>
            </a:p>
          </p:txBody>
        </p:sp>
        <p:sp>
          <p:nvSpPr>
            <p:cNvPr id="1604" name="Google Shape;1604;p41"/>
            <p:cNvSpPr/>
            <p:nvPr/>
          </p:nvSpPr>
          <p:spPr>
            <a:xfrm>
              <a:off x="914402" y="1142548"/>
              <a:ext cx="1430408" cy="2682273"/>
            </a:xfrm>
            <a:custGeom>
              <a:avLst/>
              <a:gdLst/>
              <a:ahLst/>
              <a:cxnLst/>
              <a:rect l="l" t="t" r="r" b="b"/>
              <a:pathLst>
                <a:path w="75693" h="141938" extrusionOk="0">
                  <a:moveTo>
                    <a:pt x="74323" y="1781"/>
                  </a:moveTo>
                  <a:lnTo>
                    <a:pt x="74323" y="103927"/>
                  </a:lnTo>
                  <a:lnTo>
                    <a:pt x="1370" y="140184"/>
                  </a:lnTo>
                  <a:lnTo>
                    <a:pt x="1370" y="38038"/>
                  </a:lnTo>
                  <a:lnTo>
                    <a:pt x="74323" y="1781"/>
                  </a:lnTo>
                  <a:close/>
                  <a:moveTo>
                    <a:pt x="75014" y="1"/>
                  </a:moveTo>
                  <a:cubicBezTo>
                    <a:pt x="74898" y="1"/>
                    <a:pt x="74788" y="28"/>
                    <a:pt x="74706" y="83"/>
                  </a:cubicBezTo>
                  <a:lnTo>
                    <a:pt x="384" y="37053"/>
                  </a:lnTo>
                  <a:cubicBezTo>
                    <a:pt x="110" y="37162"/>
                    <a:pt x="0" y="37381"/>
                    <a:pt x="0" y="37655"/>
                  </a:cubicBezTo>
                  <a:lnTo>
                    <a:pt x="0" y="141280"/>
                  </a:lnTo>
                  <a:cubicBezTo>
                    <a:pt x="0" y="141663"/>
                    <a:pt x="274" y="141937"/>
                    <a:pt x="658" y="141937"/>
                  </a:cubicBezTo>
                  <a:cubicBezTo>
                    <a:pt x="767" y="141937"/>
                    <a:pt x="877" y="141937"/>
                    <a:pt x="986" y="141882"/>
                  </a:cubicBezTo>
                  <a:lnTo>
                    <a:pt x="75309" y="104967"/>
                  </a:lnTo>
                  <a:cubicBezTo>
                    <a:pt x="75528" y="104803"/>
                    <a:pt x="75692" y="104584"/>
                    <a:pt x="75692" y="104365"/>
                  </a:cubicBezTo>
                  <a:lnTo>
                    <a:pt x="75692" y="685"/>
                  </a:lnTo>
                  <a:cubicBezTo>
                    <a:pt x="75692" y="411"/>
                    <a:pt x="75583" y="247"/>
                    <a:pt x="75364" y="83"/>
                  </a:cubicBezTo>
                  <a:cubicBezTo>
                    <a:pt x="75254" y="28"/>
                    <a:pt x="75131" y="1"/>
                    <a:pt x="75014" y="1"/>
                  </a:cubicBezTo>
                  <a:close/>
                </a:path>
              </a:pathLst>
            </a:custGeom>
            <a:solidFill>
              <a:srgbClr val="594A42"/>
            </a:solidFill>
            <a:ln>
              <a:noFill/>
            </a:ln>
          </p:spPr>
          <p:txBody>
            <a:bodyPr spcFirstLastPara="1" wrap="square" lIns="134947" tIns="134947" rIns="134947" bIns="134947" anchor="ctr" anchorCtr="0">
              <a:noAutofit/>
            </a:bodyPr>
            <a:lstStyle/>
            <a:p>
              <a:endParaRPr sz="2657" dirty="0"/>
            </a:p>
          </p:txBody>
        </p:sp>
        <p:sp>
          <p:nvSpPr>
            <p:cNvPr id="1605" name="Google Shape;1605;p41"/>
            <p:cNvSpPr/>
            <p:nvPr/>
          </p:nvSpPr>
          <p:spPr>
            <a:xfrm>
              <a:off x="926818" y="1294189"/>
              <a:ext cx="1705726" cy="854942"/>
            </a:xfrm>
            <a:custGeom>
              <a:avLst/>
              <a:gdLst/>
              <a:ahLst/>
              <a:cxnLst/>
              <a:rect l="l" t="t" r="r" b="b"/>
              <a:pathLst>
                <a:path w="90262" h="45241" extrusionOk="0">
                  <a:moveTo>
                    <a:pt x="70270" y="0"/>
                  </a:moveTo>
                  <a:lnTo>
                    <a:pt x="1" y="34889"/>
                  </a:lnTo>
                  <a:lnTo>
                    <a:pt x="20156" y="45240"/>
                  </a:lnTo>
                  <a:lnTo>
                    <a:pt x="90261" y="10571"/>
                  </a:lnTo>
                  <a:lnTo>
                    <a:pt x="70270" y="0"/>
                  </a:lnTo>
                  <a:close/>
                </a:path>
              </a:pathLst>
            </a:custGeom>
            <a:solidFill>
              <a:srgbClr val="E8CFA0"/>
            </a:solidFill>
            <a:ln>
              <a:noFill/>
            </a:ln>
          </p:spPr>
          <p:txBody>
            <a:bodyPr spcFirstLastPara="1" wrap="square" lIns="134947" tIns="134947" rIns="134947" bIns="134947" anchor="ctr" anchorCtr="0">
              <a:noAutofit/>
            </a:bodyPr>
            <a:lstStyle/>
            <a:p>
              <a:endParaRPr sz="2657" dirty="0"/>
            </a:p>
          </p:txBody>
        </p:sp>
        <p:sp>
          <p:nvSpPr>
            <p:cNvPr id="1606" name="Google Shape;1606;p41"/>
            <p:cNvSpPr/>
            <p:nvPr/>
          </p:nvSpPr>
          <p:spPr>
            <a:xfrm>
              <a:off x="926818" y="1294189"/>
              <a:ext cx="1705726" cy="699680"/>
            </a:xfrm>
            <a:custGeom>
              <a:avLst/>
              <a:gdLst/>
              <a:ahLst/>
              <a:cxnLst/>
              <a:rect l="l" t="t" r="r" b="b"/>
              <a:pathLst>
                <a:path w="90262" h="37025" extrusionOk="0">
                  <a:moveTo>
                    <a:pt x="82703" y="6573"/>
                  </a:moveTo>
                  <a:lnTo>
                    <a:pt x="82701" y="6574"/>
                  </a:lnTo>
                  <a:lnTo>
                    <a:pt x="90261" y="10571"/>
                  </a:lnTo>
                  <a:lnTo>
                    <a:pt x="82703" y="6573"/>
                  </a:lnTo>
                  <a:close/>
                  <a:moveTo>
                    <a:pt x="70270" y="0"/>
                  </a:moveTo>
                  <a:lnTo>
                    <a:pt x="1" y="34889"/>
                  </a:lnTo>
                  <a:lnTo>
                    <a:pt x="19992" y="37025"/>
                  </a:lnTo>
                  <a:lnTo>
                    <a:pt x="82701" y="6574"/>
                  </a:lnTo>
                  <a:lnTo>
                    <a:pt x="70270" y="0"/>
                  </a:lnTo>
                  <a:close/>
                </a:path>
              </a:pathLst>
            </a:custGeom>
            <a:solidFill>
              <a:srgbClr val="FFF4DF"/>
            </a:solidFill>
            <a:ln>
              <a:noFill/>
            </a:ln>
          </p:spPr>
          <p:txBody>
            <a:bodyPr spcFirstLastPara="1" wrap="square" lIns="134947" tIns="134947" rIns="134947" bIns="134947" anchor="ctr" anchorCtr="0">
              <a:noAutofit/>
            </a:bodyPr>
            <a:lstStyle/>
            <a:p>
              <a:endParaRPr sz="2657" dirty="0"/>
            </a:p>
          </p:txBody>
        </p:sp>
        <p:sp>
          <p:nvSpPr>
            <p:cNvPr id="1607" name="Google Shape;1607;p41"/>
            <p:cNvSpPr/>
            <p:nvPr/>
          </p:nvSpPr>
          <p:spPr>
            <a:xfrm>
              <a:off x="914402" y="1281244"/>
              <a:ext cx="1733657" cy="880302"/>
            </a:xfrm>
            <a:custGeom>
              <a:avLst/>
              <a:gdLst/>
              <a:ahLst/>
              <a:cxnLst/>
              <a:rect l="l" t="t" r="r" b="b"/>
              <a:pathLst>
                <a:path w="91740" h="46583" extrusionOk="0">
                  <a:moveTo>
                    <a:pt x="70872" y="1452"/>
                  </a:moveTo>
                  <a:lnTo>
                    <a:pt x="89439" y="11201"/>
                  </a:lnTo>
                  <a:lnTo>
                    <a:pt x="20813" y="45213"/>
                  </a:lnTo>
                  <a:lnTo>
                    <a:pt x="2191" y="35629"/>
                  </a:lnTo>
                  <a:lnTo>
                    <a:pt x="70872" y="1452"/>
                  </a:lnTo>
                  <a:close/>
                  <a:moveTo>
                    <a:pt x="70920" y="1"/>
                  </a:moveTo>
                  <a:cubicBezTo>
                    <a:pt x="70818" y="1"/>
                    <a:pt x="70708" y="28"/>
                    <a:pt x="70599" y="83"/>
                  </a:cubicBezTo>
                  <a:lnTo>
                    <a:pt x="384" y="34971"/>
                  </a:lnTo>
                  <a:cubicBezTo>
                    <a:pt x="165" y="35081"/>
                    <a:pt x="0" y="35355"/>
                    <a:pt x="0" y="35574"/>
                  </a:cubicBezTo>
                  <a:cubicBezTo>
                    <a:pt x="0" y="35848"/>
                    <a:pt x="165" y="36067"/>
                    <a:pt x="384" y="36176"/>
                  </a:cubicBezTo>
                  <a:lnTo>
                    <a:pt x="20484" y="46528"/>
                  </a:lnTo>
                  <a:cubicBezTo>
                    <a:pt x="20594" y="46583"/>
                    <a:pt x="20703" y="46583"/>
                    <a:pt x="20813" y="46583"/>
                  </a:cubicBezTo>
                  <a:cubicBezTo>
                    <a:pt x="20922" y="46583"/>
                    <a:pt x="20977" y="46583"/>
                    <a:pt x="21087" y="46528"/>
                  </a:cubicBezTo>
                  <a:lnTo>
                    <a:pt x="91247" y="11858"/>
                  </a:lnTo>
                  <a:cubicBezTo>
                    <a:pt x="91740" y="11585"/>
                    <a:pt x="91740" y="10873"/>
                    <a:pt x="91247" y="10654"/>
                  </a:cubicBezTo>
                  <a:lnTo>
                    <a:pt x="71201" y="83"/>
                  </a:lnTo>
                  <a:cubicBezTo>
                    <a:pt x="71119" y="28"/>
                    <a:pt x="71023" y="1"/>
                    <a:pt x="70920" y="1"/>
                  </a:cubicBezTo>
                  <a:close/>
                </a:path>
              </a:pathLst>
            </a:custGeom>
            <a:solidFill>
              <a:srgbClr val="594A42"/>
            </a:solidFill>
            <a:ln>
              <a:noFill/>
            </a:ln>
          </p:spPr>
          <p:txBody>
            <a:bodyPr spcFirstLastPara="1" wrap="square" lIns="134947" tIns="134947" rIns="134947" bIns="134947" anchor="ctr" anchorCtr="0">
              <a:noAutofit/>
            </a:bodyPr>
            <a:lstStyle/>
            <a:p>
              <a:endParaRPr sz="2657" dirty="0"/>
            </a:p>
          </p:txBody>
        </p:sp>
        <p:sp>
          <p:nvSpPr>
            <p:cNvPr id="1608" name="Google Shape;1608;p41"/>
            <p:cNvSpPr/>
            <p:nvPr/>
          </p:nvSpPr>
          <p:spPr>
            <a:xfrm>
              <a:off x="1304612" y="1355250"/>
              <a:ext cx="1404538" cy="2656913"/>
            </a:xfrm>
            <a:custGeom>
              <a:avLst/>
              <a:gdLst/>
              <a:ahLst/>
              <a:cxnLst/>
              <a:rect l="l" t="t" r="r" b="b"/>
              <a:pathLst>
                <a:path w="74324" h="140596" extrusionOk="0">
                  <a:moveTo>
                    <a:pt x="74323" y="1"/>
                  </a:moveTo>
                  <a:lnTo>
                    <a:pt x="1" y="36916"/>
                  </a:lnTo>
                  <a:lnTo>
                    <a:pt x="1" y="140595"/>
                  </a:lnTo>
                  <a:lnTo>
                    <a:pt x="74323" y="103626"/>
                  </a:lnTo>
                  <a:lnTo>
                    <a:pt x="74323" y="1"/>
                  </a:lnTo>
                  <a:close/>
                </a:path>
              </a:pathLst>
            </a:custGeom>
            <a:solidFill>
              <a:schemeClr val="dk2"/>
            </a:solidFill>
            <a:ln>
              <a:noFill/>
            </a:ln>
          </p:spPr>
          <p:txBody>
            <a:bodyPr spcFirstLastPara="1" wrap="square" lIns="134947" tIns="134947" rIns="134947" bIns="134947" anchor="ctr" anchorCtr="0">
              <a:noAutofit/>
            </a:bodyPr>
            <a:lstStyle/>
            <a:p>
              <a:endParaRPr sz="2657" dirty="0"/>
            </a:p>
          </p:txBody>
        </p:sp>
        <p:sp>
          <p:nvSpPr>
            <p:cNvPr id="1609" name="Google Shape;1609;p41"/>
            <p:cNvSpPr/>
            <p:nvPr/>
          </p:nvSpPr>
          <p:spPr>
            <a:xfrm>
              <a:off x="1292196" y="1342323"/>
              <a:ext cx="1429369" cy="2682254"/>
            </a:xfrm>
            <a:custGeom>
              <a:avLst/>
              <a:gdLst/>
              <a:ahLst/>
              <a:cxnLst/>
              <a:rect l="l" t="t" r="r" b="b"/>
              <a:pathLst>
                <a:path w="75638" h="141937" extrusionOk="0">
                  <a:moveTo>
                    <a:pt x="74323" y="1780"/>
                  </a:moveTo>
                  <a:lnTo>
                    <a:pt x="74323" y="103872"/>
                  </a:lnTo>
                  <a:lnTo>
                    <a:pt x="1370" y="140184"/>
                  </a:lnTo>
                  <a:lnTo>
                    <a:pt x="1370" y="38093"/>
                  </a:lnTo>
                  <a:lnTo>
                    <a:pt x="74323" y="1780"/>
                  </a:lnTo>
                  <a:close/>
                  <a:moveTo>
                    <a:pt x="75014" y="0"/>
                  </a:moveTo>
                  <a:cubicBezTo>
                    <a:pt x="74898" y="0"/>
                    <a:pt x="74788" y="28"/>
                    <a:pt x="74706" y="82"/>
                  </a:cubicBezTo>
                  <a:lnTo>
                    <a:pt x="384" y="36997"/>
                  </a:lnTo>
                  <a:cubicBezTo>
                    <a:pt x="165" y="37107"/>
                    <a:pt x="0" y="37381"/>
                    <a:pt x="0" y="37600"/>
                  </a:cubicBezTo>
                  <a:lnTo>
                    <a:pt x="0" y="141279"/>
                  </a:lnTo>
                  <a:cubicBezTo>
                    <a:pt x="0" y="141499"/>
                    <a:pt x="110" y="141718"/>
                    <a:pt x="329" y="141827"/>
                  </a:cubicBezTo>
                  <a:cubicBezTo>
                    <a:pt x="438" y="141882"/>
                    <a:pt x="548" y="141937"/>
                    <a:pt x="658" y="141937"/>
                  </a:cubicBezTo>
                  <a:cubicBezTo>
                    <a:pt x="767" y="141937"/>
                    <a:pt x="877" y="141882"/>
                    <a:pt x="986" y="141882"/>
                  </a:cubicBezTo>
                  <a:lnTo>
                    <a:pt x="75309" y="104912"/>
                  </a:lnTo>
                  <a:cubicBezTo>
                    <a:pt x="75528" y="104803"/>
                    <a:pt x="75637" y="104584"/>
                    <a:pt x="75637" y="104310"/>
                  </a:cubicBezTo>
                  <a:lnTo>
                    <a:pt x="75637" y="685"/>
                  </a:lnTo>
                  <a:cubicBezTo>
                    <a:pt x="75637" y="411"/>
                    <a:pt x="75528" y="192"/>
                    <a:pt x="75364" y="82"/>
                  </a:cubicBezTo>
                  <a:cubicBezTo>
                    <a:pt x="75254" y="28"/>
                    <a:pt x="75131" y="0"/>
                    <a:pt x="75014" y="0"/>
                  </a:cubicBezTo>
                  <a:close/>
                </a:path>
              </a:pathLst>
            </a:custGeom>
            <a:solidFill>
              <a:srgbClr val="594A42"/>
            </a:solidFill>
            <a:ln>
              <a:noFill/>
            </a:ln>
          </p:spPr>
          <p:txBody>
            <a:bodyPr spcFirstLastPara="1" wrap="square" lIns="134947" tIns="134947" rIns="134947" bIns="134947" anchor="ctr" anchorCtr="0">
              <a:noAutofit/>
            </a:bodyPr>
            <a:lstStyle/>
            <a:p>
              <a:endParaRPr sz="2657" dirty="0"/>
            </a:p>
          </p:txBody>
        </p:sp>
        <p:sp>
          <p:nvSpPr>
            <p:cNvPr id="1610" name="Google Shape;1610;p41"/>
            <p:cNvSpPr/>
            <p:nvPr/>
          </p:nvSpPr>
          <p:spPr>
            <a:xfrm>
              <a:off x="2317933" y="1408052"/>
              <a:ext cx="128352" cy="64176"/>
            </a:xfrm>
            <a:custGeom>
              <a:avLst/>
              <a:gdLst/>
              <a:ahLst/>
              <a:cxnLst/>
              <a:rect l="l" t="t" r="r" b="b"/>
              <a:pathLst>
                <a:path w="6792" h="3396" extrusionOk="0">
                  <a:moveTo>
                    <a:pt x="0" y="3396"/>
                  </a:moveTo>
                  <a:lnTo>
                    <a:pt x="6792" y="0"/>
                  </a:lnTo>
                </a:path>
              </a:pathLst>
            </a:custGeom>
            <a:solidFill>
              <a:srgbClr val="FDDB7D"/>
            </a:solidFill>
            <a:ln>
              <a:noFill/>
            </a:ln>
          </p:spPr>
          <p:txBody>
            <a:bodyPr spcFirstLastPara="1" wrap="square" lIns="134947" tIns="134947" rIns="134947" bIns="134947" anchor="ctr" anchorCtr="0">
              <a:noAutofit/>
            </a:bodyPr>
            <a:lstStyle/>
            <a:p>
              <a:endParaRPr sz="2657" dirty="0"/>
            </a:p>
          </p:txBody>
        </p:sp>
        <p:sp>
          <p:nvSpPr>
            <p:cNvPr id="1611" name="Google Shape;1611;p41"/>
            <p:cNvSpPr/>
            <p:nvPr/>
          </p:nvSpPr>
          <p:spPr>
            <a:xfrm>
              <a:off x="2301359" y="1396297"/>
              <a:ext cx="161611" cy="88365"/>
            </a:xfrm>
            <a:custGeom>
              <a:avLst/>
              <a:gdLst/>
              <a:ahLst/>
              <a:cxnLst/>
              <a:rect l="l" t="t" r="r" b="b"/>
              <a:pathLst>
                <a:path w="8552" h="4676" extrusionOk="0">
                  <a:moveTo>
                    <a:pt x="7614" y="0"/>
                  </a:moveTo>
                  <a:cubicBezTo>
                    <a:pt x="7561" y="0"/>
                    <a:pt x="7506" y="7"/>
                    <a:pt x="7450" y="20"/>
                  </a:cubicBezTo>
                  <a:lnTo>
                    <a:pt x="603" y="3415"/>
                  </a:lnTo>
                  <a:cubicBezTo>
                    <a:pt x="1" y="3744"/>
                    <a:pt x="220" y="4620"/>
                    <a:pt x="877" y="4675"/>
                  </a:cubicBezTo>
                  <a:cubicBezTo>
                    <a:pt x="987" y="4675"/>
                    <a:pt x="1096" y="4675"/>
                    <a:pt x="1151" y="4620"/>
                  </a:cubicBezTo>
                  <a:lnTo>
                    <a:pt x="7997" y="1225"/>
                  </a:lnTo>
                  <a:cubicBezTo>
                    <a:pt x="8552" y="821"/>
                    <a:pt x="8225" y="0"/>
                    <a:pt x="7614" y="0"/>
                  </a:cubicBezTo>
                  <a:close/>
                </a:path>
              </a:pathLst>
            </a:custGeom>
            <a:solidFill>
              <a:srgbClr val="594A42"/>
            </a:solidFill>
            <a:ln>
              <a:noFill/>
            </a:ln>
          </p:spPr>
          <p:txBody>
            <a:bodyPr spcFirstLastPara="1" wrap="square" lIns="134947" tIns="134947" rIns="134947" bIns="134947" anchor="ctr" anchorCtr="0">
              <a:noAutofit/>
            </a:bodyPr>
            <a:lstStyle/>
            <a:p>
              <a:endParaRPr sz="2657" dirty="0"/>
            </a:p>
          </p:txBody>
        </p:sp>
        <p:sp>
          <p:nvSpPr>
            <p:cNvPr id="1612" name="Google Shape;1612;p41"/>
            <p:cNvSpPr/>
            <p:nvPr/>
          </p:nvSpPr>
          <p:spPr>
            <a:xfrm>
              <a:off x="1294256" y="1993618"/>
              <a:ext cx="1036074" cy="2032029"/>
            </a:xfrm>
            <a:custGeom>
              <a:avLst/>
              <a:gdLst/>
              <a:ahLst/>
              <a:cxnLst/>
              <a:rect l="l" t="t" r="r" b="b"/>
              <a:pathLst>
                <a:path w="54826" h="107529" extrusionOk="0">
                  <a:moveTo>
                    <a:pt x="53511" y="1768"/>
                  </a:moveTo>
                  <a:lnTo>
                    <a:pt x="53511" y="79651"/>
                  </a:lnTo>
                  <a:lnTo>
                    <a:pt x="1370" y="105776"/>
                  </a:lnTo>
                  <a:lnTo>
                    <a:pt x="1370" y="27838"/>
                  </a:lnTo>
                  <a:lnTo>
                    <a:pt x="53511" y="1768"/>
                  </a:lnTo>
                  <a:close/>
                  <a:moveTo>
                    <a:pt x="54155" y="1"/>
                  </a:moveTo>
                  <a:cubicBezTo>
                    <a:pt x="54053" y="1"/>
                    <a:pt x="53946" y="22"/>
                    <a:pt x="53840" y="70"/>
                  </a:cubicBezTo>
                  <a:lnTo>
                    <a:pt x="384" y="26852"/>
                  </a:lnTo>
                  <a:cubicBezTo>
                    <a:pt x="165" y="26962"/>
                    <a:pt x="1" y="27181"/>
                    <a:pt x="1" y="27455"/>
                  </a:cubicBezTo>
                  <a:lnTo>
                    <a:pt x="1" y="106871"/>
                  </a:lnTo>
                  <a:cubicBezTo>
                    <a:pt x="1" y="107090"/>
                    <a:pt x="110" y="107309"/>
                    <a:pt x="329" y="107419"/>
                  </a:cubicBezTo>
                  <a:cubicBezTo>
                    <a:pt x="439" y="107474"/>
                    <a:pt x="549" y="107528"/>
                    <a:pt x="713" y="107528"/>
                  </a:cubicBezTo>
                  <a:cubicBezTo>
                    <a:pt x="768" y="107528"/>
                    <a:pt x="877" y="107474"/>
                    <a:pt x="987" y="107474"/>
                  </a:cubicBezTo>
                  <a:lnTo>
                    <a:pt x="54442" y="80691"/>
                  </a:lnTo>
                  <a:cubicBezTo>
                    <a:pt x="54716" y="80582"/>
                    <a:pt x="54825" y="80363"/>
                    <a:pt x="54825" y="80089"/>
                  </a:cubicBezTo>
                  <a:lnTo>
                    <a:pt x="54825" y="672"/>
                  </a:lnTo>
                  <a:cubicBezTo>
                    <a:pt x="54825" y="286"/>
                    <a:pt x="54523" y="1"/>
                    <a:pt x="54155" y="1"/>
                  </a:cubicBezTo>
                  <a:close/>
                </a:path>
              </a:pathLst>
            </a:custGeom>
            <a:solidFill>
              <a:srgbClr val="594A42"/>
            </a:solidFill>
            <a:ln>
              <a:noFill/>
            </a:ln>
          </p:spPr>
          <p:txBody>
            <a:bodyPr spcFirstLastPara="1" wrap="square" lIns="134947" tIns="134947" rIns="134947" bIns="134947" anchor="ctr" anchorCtr="0">
              <a:noAutofit/>
            </a:bodyPr>
            <a:lstStyle/>
            <a:p>
              <a:endParaRPr sz="2657" dirty="0"/>
            </a:p>
          </p:txBody>
        </p:sp>
        <p:sp>
          <p:nvSpPr>
            <p:cNvPr id="1613" name="Google Shape;1613;p41"/>
            <p:cNvSpPr/>
            <p:nvPr/>
          </p:nvSpPr>
          <p:spPr>
            <a:xfrm>
              <a:off x="926818" y="1854148"/>
              <a:ext cx="377799" cy="2158038"/>
            </a:xfrm>
            <a:custGeom>
              <a:avLst/>
              <a:gdLst/>
              <a:ahLst/>
              <a:cxnLst/>
              <a:rect l="l" t="t" r="r" b="b"/>
              <a:pathLst>
                <a:path w="19992" h="114197" extrusionOk="0">
                  <a:moveTo>
                    <a:pt x="1" y="1"/>
                  </a:moveTo>
                  <a:lnTo>
                    <a:pt x="1" y="103626"/>
                  </a:lnTo>
                  <a:lnTo>
                    <a:pt x="19992" y="114196"/>
                  </a:lnTo>
                  <a:lnTo>
                    <a:pt x="19992" y="10517"/>
                  </a:lnTo>
                  <a:lnTo>
                    <a:pt x="1" y="1"/>
                  </a:lnTo>
                  <a:close/>
                </a:path>
              </a:pathLst>
            </a:custGeom>
            <a:solidFill>
              <a:schemeClr val="dk2"/>
            </a:solidFill>
            <a:ln>
              <a:noFill/>
            </a:ln>
          </p:spPr>
          <p:txBody>
            <a:bodyPr spcFirstLastPara="1" wrap="square" lIns="134947" tIns="134947" rIns="134947" bIns="134947" anchor="ctr" anchorCtr="0">
              <a:noAutofit/>
            </a:bodyPr>
            <a:lstStyle/>
            <a:p>
              <a:endParaRPr sz="2657" dirty="0"/>
            </a:p>
          </p:txBody>
        </p:sp>
        <p:sp>
          <p:nvSpPr>
            <p:cNvPr id="1614" name="Google Shape;1614;p41"/>
            <p:cNvSpPr/>
            <p:nvPr/>
          </p:nvSpPr>
          <p:spPr>
            <a:xfrm>
              <a:off x="926818" y="1854148"/>
              <a:ext cx="377799" cy="2158038"/>
            </a:xfrm>
            <a:custGeom>
              <a:avLst/>
              <a:gdLst/>
              <a:ahLst/>
              <a:cxnLst/>
              <a:rect l="l" t="t" r="r" b="b"/>
              <a:pathLst>
                <a:path w="19992" h="114197" extrusionOk="0">
                  <a:moveTo>
                    <a:pt x="1" y="1"/>
                  </a:moveTo>
                  <a:lnTo>
                    <a:pt x="1" y="103626"/>
                  </a:lnTo>
                  <a:lnTo>
                    <a:pt x="19992" y="114196"/>
                  </a:lnTo>
                  <a:lnTo>
                    <a:pt x="8161" y="101818"/>
                  </a:lnTo>
                  <a:lnTo>
                    <a:pt x="8435" y="4437"/>
                  </a:lnTo>
                  <a:lnTo>
                    <a:pt x="1" y="1"/>
                  </a:lnTo>
                  <a:close/>
                </a:path>
              </a:pathLst>
            </a:custGeom>
            <a:solidFill>
              <a:srgbClr val="000000">
                <a:alpha val="18990"/>
              </a:srgbClr>
            </a:solidFill>
            <a:ln>
              <a:noFill/>
            </a:ln>
          </p:spPr>
          <p:txBody>
            <a:bodyPr spcFirstLastPara="1" wrap="square" lIns="134947" tIns="134947" rIns="134947" bIns="134947" anchor="ctr" anchorCtr="0">
              <a:noAutofit/>
            </a:bodyPr>
            <a:lstStyle/>
            <a:p>
              <a:endParaRPr sz="2657" dirty="0"/>
            </a:p>
          </p:txBody>
        </p:sp>
        <p:sp>
          <p:nvSpPr>
            <p:cNvPr id="1615" name="Google Shape;1615;p41"/>
            <p:cNvSpPr/>
            <p:nvPr/>
          </p:nvSpPr>
          <p:spPr>
            <a:xfrm>
              <a:off x="914402" y="1841335"/>
              <a:ext cx="403669" cy="2183266"/>
            </a:xfrm>
            <a:custGeom>
              <a:avLst/>
              <a:gdLst/>
              <a:ahLst/>
              <a:cxnLst/>
              <a:rect l="l" t="t" r="r" b="b"/>
              <a:pathLst>
                <a:path w="21361" h="115532" extrusionOk="0">
                  <a:moveTo>
                    <a:pt x="1370" y="1774"/>
                  </a:moveTo>
                  <a:lnTo>
                    <a:pt x="20046" y="11633"/>
                  </a:lnTo>
                  <a:lnTo>
                    <a:pt x="20046" y="113724"/>
                  </a:lnTo>
                  <a:lnTo>
                    <a:pt x="1370" y="103866"/>
                  </a:lnTo>
                  <a:lnTo>
                    <a:pt x="1370" y="1774"/>
                  </a:lnTo>
                  <a:close/>
                  <a:moveTo>
                    <a:pt x="668" y="1"/>
                  </a:moveTo>
                  <a:cubicBezTo>
                    <a:pt x="321" y="1"/>
                    <a:pt x="0" y="260"/>
                    <a:pt x="0" y="679"/>
                  </a:cubicBezTo>
                  <a:lnTo>
                    <a:pt x="0" y="104304"/>
                  </a:lnTo>
                  <a:cubicBezTo>
                    <a:pt x="0" y="104523"/>
                    <a:pt x="110" y="104797"/>
                    <a:pt x="384" y="104906"/>
                  </a:cubicBezTo>
                  <a:lnTo>
                    <a:pt x="20375" y="115422"/>
                  </a:lnTo>
                  <a:cubicBezTo>
                    <a:pt x="20429" y="115477"/>
                    <a:pt x="20539" y="115532"/>
                    <a:pt x="20649" y="115532"/>
                  </a:cubicBezTo>
                  <a:cubicBezTo>
                    <a:pt x="20813" y="115532"/>
                    <a:pt x="20922" y="115477"/>
                    <a:pt x="21032" y="115422"/>
                  </a:cubicBezTo>
                  <a:cubicBezTo>
                    <a:pt x="21196" y="115313"/>
                    <a:pt x="21361" y="115094"/>
                    <a:pt x="21361" y="114874"/>
                  </a:cubicBezTo>
                  <a:lnTo>
                    <a:pt x="21361" y="11195"/>
                  </a:lnTo>
                  <a:cubicBezTo>
                    <a:pt x="21361" y="10976"/>
                    <a:pt x="21196" y="10757"/>
                    <a:pt x="20977" y="10647"/>
                  </a:cubicBezTo>
                  <a:lnTo>
                    <a:pt x="986" y="77"/>
                  </a:lnTo>
                  <a:cubicBezTo>
                    <a:pt x="883" y="25"/>
                    <a:pt x="775" y="1"/>
                    <a:pt x="668" y="1"/>
                  </a:cubicBezTo>
                  <a:close/>
                </a:path>
              </a:pathLst>
            </a:custGeom>
            <a:solidFill>
              <a:srgbClr val="594A42"/>
            </a:solidFill>
            <a:ln>
              <a:noFill/>
            </a:ln>
          </p:spPr>
          <p:txBody>
            <a:bodyPr spcFirstLastPara="1" wrap="square" lIns="134947" tIns="134947" rIns="134947" bIns="134947" anchor="ctr" anchorCtr="0">
              <a:noAutofit/>
            </a:bodyPr>
            <a:lstStyle/>
            <a:p>
              <a:endParaRPr sz="2657" dirty="0"/>
            </a:p>
          </p:txBody>
        </p:sp>
        <p:sp>
          <p:nvSpPr>
            <p:cNvPr id="1616" name="Google Shape;1616;p41"/>
            <p:cNvSpPr/>
            <p:nvPr/>
          </p:nvSpPr>
          <p:spPr>
            <a:xfrm>
              <a:off x="926818" y="2057022"/>
              <a:ext cx="377799" cy="373660"/>
            </a:xfrm>
            <a:custGeom>
              <a:avLst/>
              <a:gdLst/>
              <a:ahLst/>
              <a:cxnLst/>
              <a:rect l="l" t="t" r="r" b="b"/>
              <a:pathLst>
                <a:path w="19992" h="19773" extrusionOk="0">
                  <a:moveTo>
                    <a:pt x="1" y="1"/>
                  </a:moveTo>
                  <a:lnTo>
                    <a:pt x="1" y="9202"/>
                  </a:lnTo>
                  <a:lnTo>
                    <a:pt x="19992" y="19773"/>
                  </a:lnTo>
                  <a:lnTo>
                    <a:pt x="19992" y="10572"/>
                  </a:lnTo>
                  <a:lnTo>
                    <a:pt x="1" y="1"/>
                  </a:lnTo>
                  <a:close/>
                </a:path>
              </a:pathLst>
            </a:custGeom>
            <a:solidFill>
              <a:srgbClr val="7D1956"/>
            </a:solidFill>
            <a:ln>
              <a:noFill/>
            </a:ln>
          </p:spPr>
          <p:txBody>
            <a:bodyPr spcFirstLastPara="1" wrap="square" lIns="134947" tIns="134947" rIns="134947" bIns="134947" anchor="ctr" anchorCtr="0">
              <a:noAutofit/>
            </a:bodyPr>
            <a:lstStyle/>
            <a:p>
              <a:endParaRPr sz="2657" dirty="0"/>
            </a:p>
          </p:txBody>
        </p:sp>
        <p:sp>
          <p:nvSpPr>
            <p:cNvPr id="1617" name="Google Shape;1617;p41"/>
            <p:cNvSpPr/>
            <p:nvPr/>
          </p:nvSpPr>
          <p:spPr>
            <a:xfrm>
              <a:off x="914402" y="2044341"/>
              <a:ext cx="403669" cy="398775"/>
            </a:xfrm>
            <a:custGeom>
              <a:avLst/>
              <a:gdLst/>
              <a:ahLst/>
              <a:cxnLst/>
              <a:rect l="l" t="t" r="r" b="b"/>
              <a:pathLst>
                <a:path w="21361" h="21102" extrusionOk="0">
                  <a:moveTo>
                    <a:pt x="1370" y="1767"/>
                  </a:moveTo>
                  <a:lnTo>
                    <a:pt x="20046" y="11626"/>
                  </a:lnTo>
                  <a:lnTo>
                    <a:pt x="20046" y="19294"/>
                  </a:lnTo>
                  <a:lnTo>
                    <a:pt x="1370" y="9490"/>
                  </a:lnTo>
                  <a:lnTo>
                    <a:pt x="1370" y="1767"/>
                  </a:lnTo>
                  <a:close/>
                  <a:moveTo>
                    <a:pt x="693" y="0"/>
                  </a:moveTo>
                  <a:cubicBezTo>
                    <a:pt x="337" y="0"/>
                    <a:pt x="0" y="286"/>
                    <a:pt x="0" y="672"/>
                  </a:cubicBezTo>
                  <a:lnTo>
                    <a:pt x="0" y="9928"/>
                  </a:lnTo>
                  <a:cubicBezTo>
                    <a:pt x="0" y="10147"/>
                    <a:pt x="110" y="10366"/>
                    <a:pt x="384" y="10531"/>
                  </a:cubicBezTo>
                  <a:lnTo>
                    <a:pt x="20375" y="21046"/>
                  </a:lnTo>
                  <a:cubicBezTo>
                    <a:pt x="20429" y="21101"/>
                    <a:pt x="20539" y="21101"/>
                    <a:pt x="20649" y="21101"/>
                  </a:cubicBezTo>
                  <a:cubicBezTo>
                    <a:pt x="20758" y="21101"/>
                    <a:pt x="20922" y="21046"/>
                    <a:pt x="21032" y="20992"/>
                  </a:cubicBezTo>
                  <a:cubicBezTo>
                    <a:pt x="21196" y="20882"/>
                    <a:pt x="21361" y="20663"/>
                    <a:pt x="21361" y="20444"/>
                  </a:cubicBezTo>
                  <a:lnTo>
                    <a:pt x="21361" y="11243"/>
                  </a:lnTo>
                  <a:cubicBezTo>
                    <a:pt x="21361" y="10969"/>
                    <a:pt x="21196" y="10750"/>
                    <a:pt x="20977" y="10640"/>
                  </a:cubicBezTo>
                  <a:lnTo>
                    <a:pt x="986" y="69"/>
                  </a:lnTo>
                  <a:cubicBezTo>
                    <a:pt x="891" y="22"/>
                    <a:pt x="791" y="0"/>
                    <a:pt x="693" y="0"/>
                  </a:cubicBezTo>
                  <a:close/>
                </a:path>
              </a:pathLst>
            </a:custGeom>
            <a:solidFill>
              <a:srgbClr val="594A42"/>
            </a:solidFill>
            <a:ln>
              <a:noFill/>
            </a:ln>
          </p:spPr>
          <p:txBody>
            <a:bodyPr spcFirstLastPara="1" wrap="square" lIns="134947" tIns="134947" rIns="134947" bIns="134947" anchor="ctr" anchorCtr="0">
              <a:noAutofit/>
            </a:bodyPr>
            <a:lstStyle/>
            <a:p>
              <a:endParaRPr sz="2657" dirty="0"/>
            </a:p>
          </p:txBody>
        </p:sp>
        <p:sp>
          <p:nvSpPr>
            <p:cNvPr id="1618" name="Google Shape;1618;p41"/>
            <p:cNvSpPr/>
            <p:nvPr/>
          </p:nvSpPr>
          <p:spPr>
            <a:xfrm>
              <a:off x="926818" y="3400546"/>
              <a:ext cx="377799" cy="373660"/>
            </a:xfrm>
            <a:custGeom>
              <a:avLst/>
              <a:gdLst/>
              <a:ahLst/>
              <a:cxnLst/>
              <a:rect l="l" t="t" r="r" b="b"/>
              <a:pathLst>
                <a:path w="19992" h="19773" extrusionOk="0">
                  <a:moveTo>
                    <a:pt x="1" y="0"/>
                  </a:moveTo>
                  <a:lnTo>
                    <a:pt x="1" y="9202"/>
                  </a:lnTo>
                  <a:lnTo>
                    <a:pt x="19992" y="19772"/>
                  </a:lnTo>
                  <a:lnTo>
                    <a:pt x="19992" y="10571"/>
                  </a:lnTo>
                  <a:lnTo>
                    <a:pt x="1" y="0"/>
                  </a:lnTo>
                  <a:close/>
                </a:path>
              </a:pathLst>
            </a:custGeom>
            <a:solidFill>
              <a:srgbClr val="7D1956"/>
            </a:solidFill>
            <a:ln>
              <a:noFill/>
            </a:ln>
          </p:spPr>
          <p:txBody>
            <a:bodyPr spcFirstLastPara="1" wrap="square" lIns="134947" tIns="134947" rIns="134947" bIns="134947" anchor="ctr" anchorCtr="0">
              <a:noAutofit/>
            </a:bodyPr>
            <a:lstStyle/>
            <a:p>
              <a:endParaRPr sz="2657" dirty="0"/>
            </a:p>
          </p:txBody>
        </p:sp>
        <p:sp>
          <p:nvSpPr>
            <p:cNvPr id="1619" name="Google Shape;1619;p41"/>
            <p:cNvSpPr/>
            <p:nvPr/>
          </p:nvSpPr>
          <p:spPr>
            <a:xfrm>
              <a:off x="914402" y="3387846"/>
              <a:ext cx="403669" cy="398775"/>
            </a:xfrm>
            <a:custGeom>
              <a:avLst/>
              <a:gdLst/>
              <a:ahLst/>
              <a:cxnLst/>
              <a:rect l="l" t="t" r="r" b="b"/>
              <a:pathLst>
                <a:path w="21361" h="21102" extrusionOk="0">
                  <a:moveTo>
                    <a:pt x="1370" y="1768"/>
                  </a:moveTo>
                  <a:lnTo>
                    <a:pt x="20046" y="11626"/>
                  </a:lnTo>
                  <a:lnTo>
                    <a:pt x="20046" y="19294"/>
                  </a:lnTo>
                  <a:lnTo>
                    <a:pt x="1370" y="9490"/>
                  </a:lnTo>
                  <a:lnTo>
                    <a:pt x="1370" y="1768"/>
                  </a:lnTo>
                  <a:close/>
                  <a:moveTo>
                    <a:pt x="693" y="1"/>
                  </a:moveTo>
                  <a:cubicBezTo>
                    <a:pt x="337" y="1"/>
                    <a:pt x="0" y="286"/>
                    <a:pt x="0" y="672"/>
                  </a:cubicBezTo>
                  <a:lnTo>
                    <a:pt x="0" y="9874"/>
                  </a:lnTo>
                  <a:cubicBezTo>
                    <a:pt x="0" y="10148"/>
                    <a:pt x="110" y="10367"/>
                    <a:pt x="384" y="10476"/>
                  </a:cubicBezTo>
                  <a:lnTo>
                    <a:pt x="20375" y="21047"/>
                  </a:lnTo>
                  <a:cubicBezTo>
                    <a:pt x="20429" y="21102"/>
                    <a:pt x="20539" y="21102"/>
                    <a:pt x="20649" y="21102"/>
                  </a:cubicBezTo>
                  <a:cubicBezTo>
                    <a:pt x="20813" y="21102"/>
                    <a:pt x="20922" y="21047"/>
                    <a:pt x="21032" y="20992"/>
                  </a:cubicBezTo>
                  <a:cubicBezTo>
                    <a:pt x="21196" y="20882"/>
                    <a:pt x="21361" y="20663"/>
                    <a:pt x="21361" y="20444"/>
                  </a:cubicBezTo>
                  <a:lnTo>
                    <a:pt x="21361" y="11188"/>
                  </a:lnTo>
                  <a:cubicBezTo>
                    <a:pt x="21361" y="10969"/>
                    <a:pt x="21196" y="10750"/>
                    <a:pt x="20977" y="10641"/>
                  </a:cubicBezTo>
                  <a:lnTo>
                    <a:pt x="986" y="70"/>
                  </a:lnTo>
                  <a:cubicBezTo>
                    <a:pt x="891" y="22"/>
                    <a:pt x="791" y="1"/>
                    <a:pt x="693" y="1"/>
                  </a:cubicBezTo>
                  <a:close/>
                </a:path>
              </a:pathLst>
            </a:custGeom>
            <a:solidFill>
              <a:srgbClr val="594A42"/>
            </a:solidFill>
            <a:ln>
              <a:noFill/>
            </a:ln>
          </p:spPr>
          <p:txBody>
            <a:bodyPr spcFirstLastPara="1" wrap="square" lIns="134947" tIns="134947" rIns="134947" bIns="134947" anchor="ctr" anchorCtr="0">
              <a:noAutofit/>
            </a:bodyPr>
            <a:lstStyle/>
            <a:p>
              <a:endParaRPr sz="2657" dirty="0"/>
            </a:p>
          </p:txBody>
        </p:sp>
        <p:sp>
          <p:nvSpPr>
            <p:cNvPr id="1620" name="Google Shape;1620;p41"/>
            <p:cNvSpPr/>
            <p:nvPr/>
          </p:nvSpPr>
          <p:spPr>
            <a:xfrm>
              <a:off x="1183512" y="2660731"/>
              <a:ext cx="25890" cy="733582"/>
            </a:xfrm>
            <a:custGeom>
              <a:avLst/>
              <a:gdLst/>
              <a:ahLst/>
              <a:cxnLst/>
              <a:rect l="l" t="t" r="r" b="b"/>
              <a:pathLst>
                <a:path w="1370" h="38819" extrusionOk="0">
                  <a:moveTo>
                    <a:pt x="685" y="1"/>
                  </a:moveTo>
                  <a:cubicBezTo>
                    <a:pt x="343" y="1"/>
                    <a:pt x="0" y="233"/>
                    <a:pt x="0" y="699"/>
                  </a:cubicBezTo>
                  <a:lnTo>
                    <a:pt x="0" y="38162"/>
                  </a:lnTo>
                  <a:cubicBezTo>
                    <a:pt x="0" y="38490"/>
                    <a:pt x="274" y="38819"/>
                    <a:pt x="658" y="38819"/>
                  </a:cubicBezTo>
                  <a:cubicBezTo>
                    <a:pt x="1041" y="38819"/>
                    <a:pt x="1370" y="38490"/>
                    <a:pt x="1370" y="38162"/>
                  </a:cubicBezTo>
                  <a:lnTo>
                    <a:pt x="1370" y="699"/>
                  </a:lnTo>
                  <a:cubicBezTo>
                    <a:pt x="1370" y="233"/>
                    <a:pt x="1027" y="1"/>
                    <a:pt x="685" y="1"/>
                  </a:cubicBezTo>
                  <a:close/>
                </a:path>
              </a:pathLst>
            </a:custGeom>
            <a:solidFill>
              <a:srgbClr val="FFFFFF"/>
            </a:solidFill>
            <a:ln>
              <a:noFill/>
            </a:ln>
          </p:spPr>
          <p:txBody>
            <a:bodyPr spcFirstLastPara="1" wrap="square" lIns="134947" tIns="134947" rIns="134947" bIns="134947" anchor="ctr" anchorCtr="0">
              <a:noAutofit/>
            </a:bodyPr>
            <a:lstStyle/>
            <a:p>
              <a:endParaRPr sz="2657" dirty="0"/>
            </a:p>
          </p:txBody>
        </p:sp>
        <p:sp>
          <p:nvSpPr>
            <p:cNvPr id="1621" name="Google Shape;1621;p41"/>
            <p:cNvSpPr/>
            <p:nvPr/>
          </p:nvSpPr>
          <p:spPr>
            <a:xfrm>
              <a:off x="1183512" y="2471048"/>
              <a:ext cx="25890" cy="143886"/>
            </a:xfrm>
            <a:custGeom>
              <a:avLst/>
              <a:gdLst/>
              <a:ahLst/>
              <a:cxnLst/>
              <a:rect l="l" t="t" r="r" b="b"/>
              <a:pathLst>
                <a:path w="1370" h="7614" extrusionOk="0">
                  <a:moveTo>
                    <a:pt x="685" y="1"/>
                  </a:moveTo>
                  <a:cubicBezTo>
                    <a:pt x="343" y="1"/>
                    <a:pt x="0" y="220"/>
                    <a:pt x="0" y="658"/>
                  </a:cubicBezTo>
                  <a:lnTo>
                    <a:pt x="0" y="6902"/>
                  </a:lnTo>
                  <a:cubicBezTo>
                    <a:pt x="0" y="7285"/>
                    <a:pt x="274" y="7614"/>
                    <a:pt x="658" y="7614"/>
                  </a:cubicBezTo>
                  <a:cubicBezTo>
                    <a:pt x="1041" y="7614"/>
                    <a:pt x="1370" y="7285"/>
                    <a:pt x="1370" y="6902"/>
                  </a:cubicBezTo>
                  <a:lnTo>
                    <a:pt x="1370" y="658"/>
                  </a:lnTo>
                  <a:cubicBezTo>
                    <a:pt x="1370" y="220"/>
                    <a:pt x="1027" y="1"/>
                    <a:pt x="685" y="1"/>
                  </a:cubicBezTo>
                  <a:close/>
                </a:path>
              </a:pathLst>
            </a:custGeom>
            <a:solidFill>
              <a:srgbClr val="FFFFFF"/>
            </a:solidFill>
            <a:ln>
              <a:noFill/>
            </a:ln>
          </p:spPr>
          <p:txBody>
            <a:bodyPr spcFirstLastPara="1" wrap="square" lIns="134947" tIns="134947" rIns="134947" bIns="134947" anchor="ctr" anchorCtr="0">
              <a:noAutofit/>
            </a:bodyPr>
            <a:lstStyle/>
            <a:p>
              <a:endParaRPr sz="2657" dirty="0"/>
            </a:p>
          </p:txBody>
        </p:sp>
        <p:sp>
          <p:nvSpPr>
            <p:cNvPr id="1622" name="Google Shape;1622;p41"/>
            <p:cNvSpPr/>
            <p:nvPr/>
          </p:nvSpPr>
          <p:spPr>
            <a:xfrm>
              <a:off x="1288057" y="1597470"/>
              <a:ext cx="600317" cy="297069"/>
            </a:xfrm>
            <a:custGeom>
              <a:avLst/>
              <a:gdLst/>
              <a:ahLst/>
              <a:cxnLst/>
              <a:rect l="l" t="t" r="r" b="b"/>
              <a:pathLst>
                <a:path w="31767" h="15720" extrusionOk="0">
                  <a:moveTo>
                    <a:pt x="0" y="15719"/>
                  </a:moveTo>
                  <a:lnTo>
                    <a:pt x="31767" y="0"/>
                  </a:lnTo>
                </a:path>
              </a:pathLst>
            </a:custGeom>
            <a:solidFill>
              <a:srgbClr val="FDDB7D"/>
            </a:solidFill>
            <a:ln>
              <a:noFill/>
            </a:ln>
          </p:spPr>
          <p:txBody>
            <a:bodyPr spcFirstLastPara="1" wrap="square" lIns="134947" tIns="134947" rIns="134947" bIns="134947" anchor="ctr" anchorCtr="0">
              <a:noAutofit/>
            </a:bodyPr>
            <a:lstStyle/>
            <a:p>
              <a:endParaRPr sz="2657" dirty="0"/>
            </a:p>
          </p:txBody>
        </p:sp>
        <p:sp>
          <p:nvSpPr>
            <p:cNvPr id="1623" name="Google Shape;1623;p41"/>
            <p:cNvSpPr/>
            <p:nvPr/>
          </p:nvSpPr>
          <p:spPr>
            <a:xfrm>
              <a:off x="1271483" y="1585451"/>
              <a:ext cx="633331" cy="321503"/>
            </a:xfrm>
            <a:custGeom>
              <a:avLst/>
              <a:gdLst/>
              <a:ahLst/>
              <a:cxnLst/>
              <a:rect l="l" t="t" r="r" b="b"/>
              <a:pathLst>
                <a:path w="33514" h="17013" extrusionOk="0">
                  <a:moveTo>
                    <a:pt x="32581" y="1"/>
                  </a:moveTo>
                  <a:cubicBezTo>
                    <a:pt x="32514" y="1"/>
                    <a:pt x="32443" y="11"/>
                    <a:pt x="32370" y="34"/>
                  </a:cubicBezTo>
                  <a:lnTo>
                    <a:pt x="603" y="15698"/>
                  </a:lnTo>
                  <a:cubicBezTo>
                    <a:pt x="1" y="16026"/>
                    <a:pt x="220" y="16957"/>
                    <a:pt x="877" y="17012"/>
                  </a:cubicBezTo>
                  <a:cubicBezTo>
                    <a:pt x="987" y="17012"/>
                    <a:pt x="1096" y="16957"/>
                    <a:pt x="1206" y="16957"/>
                  </a:cubicBezTo>
                  <a:lnTo>
                    <a:pt x="32972" y="1238"/>
                  </a:lnTo>
                  <a:cubicBezTo>
                    <a:pt x="33513" y="796"/>
                    <a:pt x="33171" y="1"/>
                    <a:pt x="32581" y="1"/>
                  </a:cubicBezTo>
                  <a:close/>
                </a:path>
              </a:pathLst>
            </a:custGeom>
            <a:solidFill>
              <a:srgbClr val="594A42"/>
            </a:solidFill>
            <a:ln>
              <a:noFill/>
            </a:ln>
          </p:spPr>
          <p:txBody>
            <a:bodyPr spcFirstLastPara="1" wrap="square" lIns="134947" tIns="134947" rIns="134947" bIns="134947" anchor="ctr" anchorCtr="0">
              <a:noAutofit/>
            </a:bodyPr>
            <a:lstStyle/>
            <a:p>
              <a:endParaRPr sz="2657" dirty="0"/>
            </a:p>
          </p:txBody>
        </p:sp>
        <p:sp>
          <p:nvSpPr>
            <p:cNvPr id="1624" name="Google Shape;1624;p41"/>
            <p:cNvSpPr/>
            <p:nvPr/>
          </p:nvSpPr>
          <p:spPr>
            <a:xfrm>
              <a:off x="1307711" y="2006318"/>
              <a:ext cx="1010204" cy="2006915"/>
            </a:xfrm>
            <a:custGeom>
              <a:avLst/>
              <a:gdLst/>
              <a:ahLst/>
              <a:cxnLst/>
              <a:rect l="l" t="t" r="r" b="b"/>
              <a:pathLst>
                <a:path w="53457" h="106200" extrusionOk="0">
                  <a:moveTo>
                    <a:pt x="53456" y="0"/>
                  </a:moveTo>
                  <a:lnTo>
                    <a:pt x="1" y="26783"/>
                  </a:lnTo>
                  <a:lnTo>
                    <a:pt x="1" y="106199"/>
                  </a:lnTo>
                  <a:lnTo>
                    <a:pt x="53456" y="79417"/>
                  </a:lnTo>
                  <a:lnTo>
                    <a:pt x="53456" y="0"/>
                  </a:lnTo>
                  <a:close/>
                </a:path>
              </a:pathLst>
            </a:custGeom>
            <a:solidFill>
              <a:schemeClr val="lt2"/>
            </a:solidFill>
            <a:ln>
              <a:noFill/>
            </a:ln>
          </p:spPr>
          <p:txBody>
            <a:bodyPr spcFirstLastPara="1" wrap="square" lIns="134947" tIns="134947" rIns="134947" bIns="134947" anchor="ctr" anchorCtr="0">
              <a:noAutofit/>
            </a:bodyPr>
            <a:lstStyle/>
            <a:p>
              <a:endParaRPr sz="2657" dirty="0"/>
            </a:p>
          </p:txBody>
        </p:sp>
        <p:sp>
          <p:nvSpPr>
            <p:cNvPr id="1625" name="Google Shape;1625;p41"/>
            <p:cNvSpPr/>
            <p:nvPr/>
          </p:nvSpPr>
          <p:spPr>
            <a:xfrm>
              <a:off x="1307711" y="2148112"/>
              <a:ext cx="1319669" cy="667611"/>
            </a:xfrm>
            <a:custGeom>
              <a:avLst/>
              <a:gdLst/>
              <a:ahLst/>
              <a:cxnLst/>
              <a:rect l="l" t="t" r="r" b="b"/>
              <a:pathLst>
                <a:path w="69833" h="35328" extrusionOk="0">
                  <a:moveTo>
                    <a:pt x="49239" y="1"/>
                  </a:moveTo>
                  <a:lnTo>
                    <a:pt x="1" y="24702"/>
                  </a:lnTo>
                  <a:lnTo>
                    <a:pt x="20649" y="35327"/>
                  </a:lnTo>
                  <a:lnTo>
                    <a:pt x="69832" y="10845"/>
                  </a:lnTo>
                  <a:lnTo>
                    <a:pt x="49239" y="1"/>
                  </a:lnTo>
                  <a:close/>
                </a:path>
              </a:pathLst>
            </a:custGeom>
            <a:solidFill>
              <a:srgbClr val="E8CFA0"/>
            </a:solidFill>
            <a:ln>
              <a:noFill/>
            </a:ln>
          </p:spPr>
          <p:txBody>
            <a:bodyPr spcFirstLastPara="1" wrap="square" lIns="134947" tIns="134947" rIns="134947" bIns="134947" anchor="ctr" anchorCtr="0">
              <a:noAutofit/>
            </a:bodyPr>
            <a:lstStyle/>
            <a:p>
              <a:endParaRPr sz="2657" dirty="0"/>
            </a:p>
          </p:txBody>
        </p:sp>
        <p:sp>
          <p:nvSpPr>
            <p:cNvPr id="1626" name="Google Shape;1626;p41"/>
            <p:cNvSpPr/>
            <p:nvPr/>
          </p:nvSpPr>
          <p:spPr>
            <a:xfrm>
              <a:off x="1307711" y="2148112"/>
              <a:ext cx="1177862" cy="512349"/>
            </a:xfrm>
            <a:custGeom>
              <a:avLst/>
              <a:gdLst/>
              <a:ahLst/>
              <a:cxnLst/>
              <a:rect l="l" t="t" r="r" b="b"/>
              <a:pathLst>
                <a:path w="62329" h="27112" extrusionOk="0">
                  <a:moveTo>
                    <a:pt x="49239" y="1"/>
                  </a:moveTo>
                  <a:lnTo>
                    <a:pt x="1" y="24702"/>
                  </a:lnTo>
                  <a:lnTo>
                    <a:pt x="21635" y="27112"/>
                  </a:lnTo>
                  <a:lnTo>
                    <a:pt x="62329" y="6902"/>
                  </a:lnTo>
                  <a:lnTo>
                    <a:pt x="49239" y="1"/>
                  </a:lnTo>
                  <a:close/>
                </a:path>
              </a:pathLst>
            </a:custGeom>
            <a:solidFill>
              <a:srgbClr val="FFF4DF"/>
            </a:solidFill>
            <a:ln>
              <a:noFill/>
            </a:ln>
          </p:spPr>
          <p:txBody>
            <a:bodyPr spcFirstLastPara="1" wrap="square" lIns="134947" tIns="134947" rIns="134947" bIns="134947" anchor="ctr" anchorCtr="0">
              <a:noAutofit/>
            </a:bodyPr>
            <a:lstStyle/>
            <a:p>
              <a:endParaRPr sz="2657" dirty="0"/>
            </a:p>
          </p:txBody>
        </p:sp>
        <p:sp>
          <p:nvSpPr>
            <p:cNvPr id="1627" name="Google Shape;1627;p41"/>
            <p:cNvSpPr/>
            <p:nvPr/>
          </p:nvSpPr>
          <p:spPr>
            <a:xfrm>
              <a:off x="1292196" y="2135186"/>
              <a:ext cx="1347600" cy="692952"/>
            </a:xfrm>
            <a:custGeom>
              <a:avLst/>
              <a:gdLst/>
              <a:ahLst/>
              <a:cxnLst/>
              <a:rect l="l" t="t" r="r" b="b"/>
              <a:pathLst>
                <a:path w="71311" h="36669" extrusionOk="0">
                  <a:moveTo>
                    <a:pt x="50060" y="1451"/>
                  </a:moveTo>
                  <a:lnTo>
                    <a:pt x="69175" y="11529"/>
                  </a:lnTo>
                  <a:lnTo>
                    <a:pt x="21525" y="35245"/>
                  </a:lnTo>
                  <a:lnTo>
                    <a:pt x="2301" y="25386"/>
                  </a:lnTo>
                  <a:lnTo>
                    <a:pt x="50060" y="1451"/>
                  </a:lnTo>
                  <a:close/>
                  <a:moveTo>
                    <a:pt x="50087" y="0"/>
                  </a:moveTo>
                  <a:cubicBezTo>
                    <a:pt x="49978" y="0"/>
                    <a:pt x="49868" y="27"/>
                    <a:pt x="49786" y="82"/>
                  </a:cubicBezTo>
                  <a:lnTo>
                    <a:pt x="493" y="24783"/>
                  </a:lnTo>
                  <a:cubicBezTo>
                    <a:pt x="0" y="25057"/>
                    <a:pt x="0" y="25715"/>
                    <a:pt x="493" y="25988"/>
                  </a:cubicBezTo>
                  <a:lnTo>
                    <a:pt x="21196" y="36614"/>
                  </a:lnTo>
                  <a:cubicBezTo>
                    <a:pt x="21251" y="36669"/>
                    <a:pt x="21361" y="36669"/>
                    <a:pt x="21470" y="36669"/>
                  </a:cubicBezTo>
                  <a:cubicBezTo>
                    <a:pt x="21580" y="36669"/>
                    <a:pt x="21689" y="36669"/>
                    <a:pt x="21799" y="36614"/>
                  </a:cubicBezTo>
                  <a:lnTo>
                    <a:pt x="70927" y="12132"/>
                  </a:lnTo>
                  <a:cubicBezTo>
                    <a:pt x="71146" y="12022"/>
                    <a:pt x="71311" y="11803"/>
                    <a:pt x="71311" y="11529"/>
                  </a:cubicBezTo>
                  <a:cubicBezTo>
                    <a:pt x="71311" y="11310"/>
                    <a:pt x="71146" y="11036"/>
                    <a:pt x="70927" y="10927"/>
                  </a:cubicBezTo>
                  <a:lnTo>
                    <a:pt x="50389" y="82"/>
                  </a:lnTo>
                  <a:cubicBezTo>
                    <a:pt x="50306" y="27"/>
                    <a:pt x="50197" y="0"/>
                    <a:pt x="50087" y="0"/>
                  </a:cubicBezTo>
                  <a:close/>
                </a:path>
              </a:pathLst>
            </a:custGeom>
            <a:solidFill>
              <a:srgbClr val="594A42"/>
            </a:solidFill>
            <a:ln>
              <a:noFill/>
            </a:ln>
          </p:spPr>
          <p:txBody>
            <a:bodyPr spcFirstLastPara="1" wrap="square" lIns="134947" tIns="134947" rIns="134947" bIns="134947" anchor="ctr" anchorCtr="0">
              <a:noAutofit/>
            </a:bodyPr>
            <a:lstStyle/>
            <a:p>
              <a:endParaRPr sz="2657" dirty="0"/>
            </a:p>
          </p:txBody>
        </p:sp>
        <p:sp>
          <p:nvSpPr>
            <p:cNvPr id="1628" name="Google Shape;1628;p41"/>
            <p:cNvSpPr/>
            <p:nvPr/>
          </p:nvSpPr>
          <p:spPr>
            <a:xfrm>
              <a:off x="1307711" y="2512454"/>
              <a:ext cx="388155" cy="1705726"/>
            </a:xfrm>
            <a:custGeom>
              <a:avLst/>
              <a:gdLst/>
              <a:ahLst/>
              <a:cxnLst/>
              <a:rect l="l" t="t" r="r" b="b"/>
              <a:pathLst>
                <a:path w="20540" h="90262" extrusionOk="0">
                  <a:moveTo>
                    <a:pt x="1" y="1"/>
                  </a:moveTo>
                  <a:lnTo>
                    <a:pt x="1" y="79417"/>
                  </a:lnTo>
                  <a:lnTo>
                    <a:pt x="20540" y="90262"/>
                  </a:lnTo>
                  <a:lnTo>
                    <a:pt x="20540" y="10845"/>
                  </a:lnTo>
                  <a:lnTo>
                    <a:pt x="1" y="1"/>
                  </a:lnTo>
                  <a:close/>
                </a:path>
              </a:pathLst>
            </a:custGeom>
            <a:solidFill>
              <a:schemeClr val="lt2"/>
            </a:solidFill>
            <a:ln>
              <a:noFill/>
            </a:ln>
          </p:spPr>
          <p:txBody>
            <a:bodyPr spcFirstLastPara="1" wrap="square" lIns="134947" tIns="134947" rIns="134947" bIns="134947" anchor="ctr" anchorCtr="0">
              <a:noAutofit/>
            </a:bodyPr>
            <a:lstStyle/>
            <a:p>
              <a:endParaRPr sz="2657" dirty="0"/>
            </a:p>
          </p:txBody>
        </p:sp>
        <p:sp>
          <p:nvSpPr>
            <p:cNvPr id="1629" name="Google Shape;1629;p41"/>
            <p:cNvSpPr/>
            <p:nvPr/>
          </p:nvSpPr>
          <p:spPr>
            <a:xfrm>
              <a:off x="1399840" y="2565237"/>
              <a:ext cx="296029" cy="1652945"/>
            </a:xfrm>
            <a:custGeom>
              <a:avLst/>
              <a:gdLst/>
              <a:ahLst/>
              <a:cxnLst/>
              <a:rect l="l" t="t" r="r" b="b"/>
              <a:pathLst>
                <a:path w="15665" h="87469" extrusionOk="0">
                  <a:moveTo>
                    <a:pt x="384" y="1"/>
                  </a:moveTo>
                  <a:lnTo>
                    <a:pt x="0" y="73393"/>
                  </a:lnTo>
                  <a:lnTo>
                    <a:pt x="15665" y="87469"/>
                  </a:lnTo>
                  <a:lnTo>
                    <a:pt x="15665" y="8052"/>
                  </a:lnTo>
                  <a:lnTo>
                    <a:pt x="384" y="1"/>
                  </a:lnTo>
                  <a:close/>
                </a:path>
              </a:pathLst>
            </a:custGeom>
            <a:solidFill>
              <a:srgbClr val="A1263C"/>
            </a:solidFill>
            <a:ln>
              <a:noFill/>
            </a:ln>
          </p:spPr>
          <p:txBody>
            <a:bodyPr spcFirstLastPara="1" wrap="square" lIns="134947" tIns="134947" rIns="134947" bIns="134947" anchor="ctr" anchorCtr="0">
              <a:noAutofit/>
            </a:bodyPr>
            <a:lstStyle/>
            <a:p>
              <a:endParaRPr sz="2657" dirty="0"/>
            </a:p>
          </p:txBody>
        </p:sp>
        <p:sp>
          <p:nvSpPr>
            <p:cNvPr id="1630" name="Google Shape;1630;p41"/>
            <p:cNvSpPr/>
            <p:nvPr/>
          </p:nvSpPr>
          <p:spPr>
            <a:xfrm>
              <a:off x="1294256" y="2499528"/>
              <a:ext cx="414025" cy="1731068"/>
            </a:xfrm>
            <a:custGeom>
              <a:avLst/>
              <a:gdLst/>
              <a:ahLst/>
              <a:cxnLst/>
              <a:rect l="l" t="t" r="r" b="b"/>
              <a:pathLst>
                <a:path w="21909" h="91603" extrusionOk="0">
                  <a:moveTo>
                    <a:pt x="1370" y="1780"/>
                  </a:moveTo>
                  <a:lnTo>
                    <a:pt x="20540" y="11913"/>
                  </a:lnTo>
                  <a:lnTo>
                    <a:pt x="20540" y="89795"/>
                  </a:lnTo>
                  <a:lnTo>
                    <a:pt x="1370" y="79663"/>
                  </a:lnTo>
                  <a:lnTo>
                    <a:pt x="1370" y="1780"/>
                  </a:lnTo>
                  <a:close/>
                  <a:moveTo>
                    <a:pt x="685" y="0"/>
                  </a:moveTo>
                  <a:cubicBezTo>
                    <a:pt x="562" y="0"/>
                    <a:pt x="439" y="27"/>
                    <a:pt x="329" y="82"/>
                  </a:cubicBezTo>
                  <a:cubicBezTo>
                    <a:pt x="165" y="192"/>
                    <a:pt x="1" y="411"/>
                    <a:pt x="56" y="685"/>
                  </a:cubicBezTo>
                  <a:lnTo>
                    <a:pt x="56" y="80101"/>
                  </a:lnTo>
                  <a:cubicBezTo>
                    <a:pt x="56" y="80320"/>
                    <a:pt x="165" y="80539"/>
                    <a:pt x="384" y="80649"/>
                  </a:cubicBezTo>
                  <a:lnTo>
                    <a:pt x="20923" y="91548"/>
                  </a:lnTo>
                  <a:cubicBezTo>
                    <a:pt x="21032" y="91548"/>
                    <a:pt x="21142" y="91603"/>
                    <a:pt x="21252" y="91603"/>
                  </a:cubicBezTo>
                  <a:cubicBezTo>
                    <a:pt x="21361" y="91603"/>
                    <a:pt x="21471" y="91548"/>
                    <a:pt x="21635" y="91493"/>
                  </a:cubicBezTo>
                  <a:cubicBezTo>
                    <a:pt x="21799" y="91384"/>
                    <a:pt x="21909" y="91165"/>
                    <a:pt x="21909" y="90946"/>
                  </a:cubicBezTo>
                  <a:lnTo>
                    <a:pt x="21909" y="11529"/>
                  </a:lnTo>
                  <a:cubicBezTo>
                    <a:pt x="21909" y="11255"/>
                    <a:pt x="21799" y="11036"/>
                    <a:pt x="21580" y="10927"/>
                  </a:cubicBezTo>
                  <a:lnTo>
                    <a:pt x="1041" y="82"/>
                  </a:lnTo>
                  <a:cubicBezTo>
                    <a:pt x="932" y="27"/>
                    <a:pt x="809" y="0"/>
                    <a:pt x="685" y="0"/>
                  </a:cubicBezTo>
                  <a:close/>
                </a:path>
              </a:pathLst>
            </a:custGeom>
            <a:solidFill>
              <a:srgbClr val="594A42"/>
            </a:solidFill>
            <a:ln>
              <a:noFill/>
            </a:ln>
          </p:spPr>
          <p:txBody>
            <a:bodyPr spcFirstLastPara="1" wrap="square" lIns="134947" tIns="134947" rIns="134947" bIns="134947" anchor="ctr" anchorCtr="0">
              <a:noAutofit/>
            </a:bodyPr>
            <a:lstStyle/>
            <a:p>
              <a:endParaRPr sz="2657" dirty="0"/>
            </a:p>
          </p:txBody>
        </p:sp>
        <p:sp>
          <p:nvSpPr>
            <p:cNvPr id="1631" name="Google Shape;1631;p41"/>
            <p:cNvSpPr/>
            <p:nvPr/>
          </p:nvSpPr>
          <p:spPr>
            <a:xfrm>
              <a:off x="1307711" y="2720507"/>
              <a:ext cx="388155" cy="384016"/>
            </a:xfrm>
            <a:custGeom>
              <a:avLst/>
              <a:gdLst/>
              <a:ahLst/>
              <a:cxnLst/>
              <a:rect l="l" t="t" r="r" b="b"/>
              <a:pathLst>
                <a:path w="20540" h="20321" extrusionOk="0">
                  <a:moveTo>
                    <a:pt x="1" y="0"/>
                  </a:moveTo>
                  <a:lnTo>
                    <a:pt x="1" y="9476"/>
                  </a:lnTo>
                  <a:lnTo>
                    <a:pt x="20540" y="20320"/>
                  </a:lnTo>
                  <a:lnTo>
                    <a:pt x="20540" y="10845"/>
                  </a:lnTo>
                  <a:lnTo>
                    <a:pt x="1" y="0"/>
                  </a:lnTo>
                  <a:close/>
                </a:path>
              </a:pathLst>
            </a:custGeom>
            <a:solidFill>
              <a:srgbClr val="C73B52"/>
            </a:solidFill>
            <a:ln>
              <a:noFill/>
            </a:ln>
          </p:spPr>
          <p:txBody>
            <a:bodyPr spcFirstLastPara="1" wrap="square" lIns="134947" tIns="134947" rIns="134947" bIns="134947" anchor="ctr" anchorCtr="0">
              <a:noAutofit/>
            </a:bodyPr>
            <a:lstStyle/>
            <a:p>
              <a:endParaRPr sz="2657" dirty="0"/>
            </a:p>
          </p:txBody>
        </p:sp>
        <p:sp>
          <p:nvSpPr>
            <p:cNvPr id="1632" name="Google Shape;1632;p41"/>
            <p:cNvSpPr/>
            <p:nvPr/>
          </p:nvSpPr>
          <p:spPr>
            <a:xfrm>
              <a:off x="1295295" y="2708601"/>
              <a:ext cx="412986" cy="409377"/>
            </a:xfrm>
            <a:custGeom>
              <a:avLst/>
              <a:gdLst/>
              <a:ahLst/>
              <a:cxnLst/>
              <a:rect l="l" t="t" r="r" b="b"/>
              <a:pathLst>
                <a:path w="21854" h="21663" extrusionOk="0">
                  <a:moveTo>
                    <a:pt x="1315" y="1781"/>
                  </a:moveTo>
                  <a:lnTo>
                    <a:pt x="20485" y="11913"/>
                  </a:lnTo>
                  <a:lnTo>
                    <a:pt x="20485" y="19855"/>
                  </a:lnTo>
                  <a:lnTo>
                    <a:pt x="1315" y="9722"/>
                  </a:lnTo>
                  <a:lnTo>
                    <a:pt x="1315" y="1781"/>
                  </a:lnTo>
                  <a:close/>
                  <a:moveTo>
                    <a:pt x="630" y="1"/>
                  </a:moveTo>
                  <a:cubicBezTo>
                    <a:pt x="507" y="1"/>
                    <a:pt x="384" y="28"/>
                    <a:pt x="274" y="83"/>
                  </a:cubicBezTo>
                  <a:cubicBezTo>
                    <a:pt x="110" y="192"/>
                    <a:pt x="1" y="411"/>
                    <a:pt x="1" y="630"/>
                  </a:cubicBezTo>
                  <a:lnTo>
                    <a:pt x="1" y="10106"/>
                  </a:lnTo>
                  <a:cubicBezTo>
                    <a:pt x="1" y="10380"/>
                    <a:pt x="110" y="10599"/>
                    <a:pt x="329" y="10708"/>
                  </a:cubicBezTo>
                  <a:lnTo>
                    <a:pt x="20868" y="21553"/>
                  </a:lnTo>
                  <a:cubicBezTo>
                    <a:pt x="20977" y="21607"/>
                    <a:pt x="21087" y="21662"/>
                    <a:pt x="21197" y="21662"/>
                  </a:cubicBezTo>
                  <a:cubicBezTo>
                    <a:pt x="21306" y="21662"/>
                    <a:pt x="21416" y="21607"/>
                    <a:pt x="21580" y="21553"/>
                  </a:cubicBezTo>
                  <a:cubicBezTo>
                    <a:pt x="21744" y="21443"/>
                    <a:pt x="21854" y="21224"/>
                    <a:pt x="21854" y="21005"/>
                  </a:cubicBezTo>
                  <a:lnTo>
                    <a:pt x="21854" y="11530"/>
                  </a:lnTo>
                  <a:cubicBezTo>
                    <a:pt x="21854" y="11256"/>
                    <a:pt x="21744" y="11037"/>
                    <a:pt x="21525" y="10927"/>
                  </a:cubicBezTo>
                  <a:lnTo>
                    <a:pt x="986" y="83"/>
                  </a:lnTo>
                  <a:cubicBezTo>
                    <a:pt x="877" y="28"/>
                    <a:pt x="754" y="1"/>
                    <a:pt x="630" y="1"/>
                  </a:cubicBezTo>
                  <a:close/>
                </a:path>
              </a:pathLst>
            </a:custGeom>
            <a:solidFill>
              <a:srgbClr val="594A42"/>
            </a:solidFill>
            <a:ln>
              <a:noFill/>
            </a:ln>
          </p:spPr>
          <p:txBody>
            <a:bodyPr spcFirstLastPara="1" wrap="square" lIns="134947" tIns="134947" rIns="134947" bIns="134947" anchor="ctr" anchorCtr="0">
              <a:noAutofit/>
            </a:bodyPr>
            <a:lstStyle/>
            <a:p>
              <a:endParaRPr sz="2657" dirty="0"/>
            </a:p>
          </p:txBody>
        </p:sp>
        <p:sp>
          <p:nvSpPr>
            <p:cNvPr id="1633" name="Google Shape;1633;p41"/>
            <p:cNvSpPr/>
            <p:nvPr/>
          </p:nvSpPr>
          <p:spPr>
            <a:xfrm>
              <a:off x="1307711" y="3588925"/>
              <a:ext cx="388155" cy="385037"/>
            </a:xfrm>
            <a:custGeom>
              <a:avLst/>
              <a:gdLst/>
              <a:ahLst/>
              <a:cxnLst/>
              <a:rect l="l" t="t" r="r" b="b"/>
              <a:pathLst>
                <a:path w="20540" h="20375" extrusionOk="0">
                  <a:moveTo>
                    <a:pt x="1" y="1"/>
                  </a:moveTo>
                  <a:lnTo>
                    <a:pt x="1" y="9476"/>
                  </a:lnTo>
                  <a:lnTo>
                    <a:pt x="20540" y="20375"/>
                  </a:lnTo>
                  <a:lnTo>
                    <a:pt x="20540" y="10900"/>
                  </a:lnTo>
                  <a:lnTo>
                    <a:pt x="1" y="1"/>
                  </a:lnTo>
                  <a:close/>
                </a:path>
              </a:pathLst>
            </a:custGeom>
            <a:solidFill>
              <a:srgbClr val="C73B52"/>
            </a:solidFill>
            <a:ln>
              <a:noFill/>
            </a:ln>
          </p:spPr>
          <p:txBody>
            <a:bodyPr spcFirstLastPara="1" wrap="square" lIns="134947" tIns="134947" rIns="134947" bIns="134947" anchor="ctr" anchorCtr="0">
              <a:noAutofit/>
            </a:bodyPr>
            <a:lstStyle/>
            <a:p>
              <a:endParaRPr sz="2657" dirty="0"/>
            </a:p>
          </p:txBody>
        </p:sp>
        <p:sp>
          <p:nvSpPr>
            <p:cNvPr id="1634" name="Google Shape;1634;p41"/>
            <p:cNvSpPr/>
            <p:nvPr/>
          </p:nvSpPr>
          <p:spPr>
            <a:xfrm>
              <a:off x="1295295" y="3576698"/>
              <a:ext cx="412986" cy="409698"/>
            </a:xfrm>
            <a:custGeom>
              <a:avLst/>
              <a:gdLst/>
              <a:ahLst/>
              <a:cxnLst/>
              <a:rect l="l" t="t" r="r" b="b"/>
              <a:pathLst>
                <a:path w="21854" h="21680" extrusionOk="0">
                  <a:moveTo>
                    <a:pt x="1315" y="1798"/>
                  </a:moveTo>
                  <a:lnTo>
                    <a:pt x="20539" y="11930"/>
                  </a:lnTo>
                  <a:lnTo>
                    <a:pt x="20539" y="19872"/>
                  </a:lnTo>
                  <a:lnTo>
                    <a:pt x="1315" y="9739"/>
                  </a:lnTo>
                  <a:lnTo>
                    <a:pt x="1315" y="1798"/>
                  </a:lnTo>
                  <a:close/>
                  <a:moveTo>
                    <a:pt x="624" y="1"/>
                  </a:moveTo>
                  <a:cubicBezTo>
                    <a:pt x="278" y="1"/>
                    <a:pt x="1" y="278"/>
                    <a:pt x="1" y="648"/>
                  </a:cubicBezTo>
                  <a:lnTo>
                    <a:pt x="1" y="10123"/>
                  </a:lnTo>
                  <a:cubicBezTo>
                    <a:pt x="1" y="10397"/>
                    <a:pt x="110" y="10616"/>
                    <a:pt x="329" y="10725"/>
                  </a:cubicBezTo>
                  <a:lnTo>
                    <a:pt x="20868" y="21570"/>
                  </a:lnTo>
                  <a:cubicBezTo>
                    <a:pt x="20977" y="21624"/>
                    <a:pt x="21087" y="21679"/>
                    <a:pt x="21197" y="21679"/>
                  </a:cubicBezTo>
                  <a:cubicBezTo>
                    <a:pt x="21306" y="21679"/>
                    <a:pt x="21416" y="21624"/>
                    <a:pt x="21525" y="21570"/>
                  </a:cubicBezTo>
                  <a:cubicBezTo>
                    <a:pt x="21744" y="21460"/>
                    <a:pt x="21854" y="21241"/>
                    <a:pt x="21854" y="21022"/>
                  </a:cubicBezTo>
                  <a:lnTo>
                    <a:pt x="21854" y="11547"/>
                  </a:lnTo>
                  <a:cubicBezTo>
                    <a:pt x="21854" y="11273"/>
                    <a:pt x="21689" y="11054"/>
                    <a:pt x="21525" y="10944"/>
                  </a:cubicBezTo>
                  <a:lnTo>
                    <a:pt x="986" y="100"/>
                  </a:lnTo>
                  <a:cubicBezTo>
                    <a:pt x="863" y="31"/>
                    <a:pt x="740" y="1"/>
                    <a:pt x="624" y="1"/>
                  </a:cubicBezTo>
                  <a:close/>
                </a:path>
              </a:pathLst>
            </a:custGeom>
            <a:solidFill>
              <a:srgbClr val="594A42"/>
            </a:solidFill>
            <a:ln>
              <a:noFill/>
            </a:ln>
          </p:spPr>
          <p:txBody>
            <a:bodyPr spcFirstLastPara="1" wrap="square" lIns="134947" tIns="134947" rIns="134947" bIns="134947" anchor="ctr" anchorCtr="0">
              <a:noAutofit/>
            </a:bodyPr>
            <a:lstStyle/>
            <a:p>
              <a:endParaRPr sz="2657" dirty="0"/>
            </a:p>
          </p:txBody>
        </p:sp>
        <p:sp>
          <p:nvSpPr>
            <p:cNvPr id="1635" name="Google Shape;1635;p41"/>
            <p:cNvSpPr/>
            <p:nvPr/>
          </p:nvSpPr>
          <p:spPr>
            <a:xfrm>
              <a:off x="1695861" y="2211252"/>
              <a:ext cx="1010185" cy="2006914"/>
            </a:xfrm>
            <a:custGeom>
              <a:avLst/>
              <a:gdLst/>
              <a:ahLst/>
              <a:cxnLst/>
              <a:rect l="l" t="t" r="r" b="b"/>
              <a:pathLst>
                <a:path w="53456" h="106200" extrusionOk="0">
                  <a:moveTo>
                    <a:pt x="53456" y="1"/>
                  </a:moveTo>
                  <a:lnTo>
                    <a:pt x="1" y="26783"/>
                  </a:lnTo>
                  <a:lnTo>
                    <a:pt x="1" y="106200"/>
                  </a:lnTo>
                  <a:lnTo>
                    <a:pt x="53456" y="79417"/>
                  </a:lnTo>
                  <a:lnTo>
                    <a:pt x="53456" y="1"/>
                  </a:lnTo>
                  <a:close/>
                </a:path>
              </a:pathLst>
            </a:custGeom>
            <a:solidFill>
              <a:schemeClr val="lt2"/>
            </a:solidFill>
            <a:ln>
              <a:noFill/>
            </a:ln>
          </p:spPr>
          <p:txBody>
            <a:bodyPr spcFirstLastPara="1" wrap="square" lIns="134947" tIns="134947" rIns="134947" bIns="134947" anchor="ctr" anchorCtr="0">
              <a:noAutofit/>
            </a:bodyPr>
            <a:lstStyle/>
            <a:p>
              <a:endParaRPr sz="2657" dirty="0"/>
            </a:p>
          </p:txBody>
        </p:sp>
        <p:sp>
          <p:nvSpPr>
            <p:cNvPr id="1636" name="Google Shape;1636;p41"/>
            <p:cNvSpPr/>
            <p:nvPr/>
          </p:nvSpPr>
          <p:spPr>
            <a:xfrm>
              <a:off x="1695861" y="2211252"/>
              <a:ext cx="1010185" cy="1458358"/>
            </a:xfrm>
            <a:custGeom>
              <a:avLst/>
              <a:gdLst/>
              <a:ahLst/>
              <a:cxnLst/>
              <a:rect l="l" t="t" r="r" b="b"/>
              <a:pathLst>
                <a:path w="53456" h="77172" extrusionOk="0">
                  <a:moveTo>
                    <a:pt x="53456" y="1"/>
                  </a:moveTo>
                  <a:lnTo>
                    <a:pt x="1" y="26783"/>
                  </a:lnTo>
                  <a:lnTo>
                    <a:pt x="1" y="77172"/>
                  </a:lnTo>
                  <a:lnTo>
                    <a:pt x="12652" y="70873"/>
                  </a:lnTo>
                  <a:lnTo>
                    <a:pt x="12871" y="48472"/>
                  </a:lnTo>
                  <a:lnTo>
                    <a:pt x="53456" y="28098"/>
                  </a:lnTo>
                  <a:lnTo>
                    <a:pt x="53456" y="1"/>
                  </a:lnTo>
                  <a:close/>
                </a:path>
              </a:pathLst>
            </a:custGeom>
            <a:solidFill>
              <a:srgbClr val="A1263C"/>
            </a:solidFill>
            <a:ln>
              <a:noFill/>
            </a:ln>
          </p:spPr>
          <p:txBody>
            <a:bodyPr spcFirstLastPara="1" wrap="square" lIns="134947" tIns="134947" rIns="134947" bIns="134947" anchor="ctr" anchorCtr="0">
              <a:noAutofit/>
            </a:bodyPr>
            <a:lstStyle/>
            <a:p>
              <a:endParaRPr sz="2657" dirty="0"/>
            </a:p>
          </p:txBody>
        </p:sp>
        <p:sp>
          <p:nvSpPr>
            <p:cNvPr id="1637" name="Google Shape;1637;p41"/>
            <p:cNvSpPr/>
            <p:nvPr/>
          </p:nvSpPr>
          <p:spPr>
            <a:xfrm>
              <a:off x="1682406" y="2198552"/>
              <a:ext cx="1037095" cy="2032029"/>
            </a:xfrm>
            <a:custGeom>
              <a:avLst/>
              <a:gdLst/>
              <a:ahLst/>
              <a:cxnLst/>
              <a:rect l="l" t="t" r="r" b="b"/>
              <a:pathLst>
                <a:path w="54880" h="107529" extrusionOk="0">
                  <a:moveTo>
                    <a:pt x="53511" y="1768"/>
                  </a:moveTo>
                  <a:lnTo>
                    <a:pt x="53511" y="79651"/>
                  </a:lnTo>
                  <a:lnTo>
                    <a:pt x="1370" y="105776"/>
                  </a:lnTo>
                  <a:lnTo>
                    <a:pt x="1370" y="27839"/>
                  </a:lnTo>
                  <a:lnTo>
                    <a:pt x="53511" y="1768"/>
                  </a:lnTo>
                  <a:close/>
                  <a:moveTo>
                    <a:pt x="54181" y="1"/>
                  </a:moveTo>
                  <a:cubicBezTo>
                    <a:pt x="54086" y="1"/>
                    <a:pt x="53989" y="23"/>
                    <a:pt x="53894" y="70"/>
                  </a:cubicBezTo>
                  <a:lnTo>
                    <a:pt x="384" y="26853"/>
                  </a:lnTo>
                  <a:cubicBezTo>
                    <a:pt x="165" y="26962"/>
                    <a:pt x="1" y="27181"/>
                    <a:pt x="1" y="27455"/>
                  </a:cubicBezTo>
                  <a:lnTo>
                    <a:pt x="1" y="106872"/>
                  </a:lnTo>
                  <a:cubicBezTo>
                    <a:pt x="1" y="107091"/>
                    <a:pt x="165" y="107310"/>
                    <a:pt x="329" y="107419"/>
                  </a:cubicBezTo>
                  <a:cubicBezTo>
                    <a:pt x="439" y="107474"/>
                    <a:pt x="548" y="107529"/>
                    <a:pt x="713" y="107529"/>
                  </a:cubicBezTo>
                  <a:cubicBezTo>
                    <a:pt x="822" y="107529"/>
                    <a:pt x="932" y="107474"/>
                    <a:pt x="986" y="107474"/>
                  </a:cubicBezTo>
                  <a:lnTo>
                    <a:pt x="54496" y="80692"/>
                  </a:lnTo>
                  <a:cubicBezTo>
                    <a:pt x="54716" y="80582"/>
                    <a:pt x="54825" y="80363"/>
                    <a:pt x="54880" y="80089"/>
                  </a:cubicBezTo>
                  <a:lnTo>
                    <a:pt x="54880" y="673"/>
                  </a:lnTo>
                  <a:cubicBezTo>
                    <a:pt x="54837" y="286"/>
                    <a:pt x="54525" y="1"/>
                    <a:pt x="54181" y="1"/>
                  </a:cubicBezTo>
                  <a:close/>
                </a:path>
              </a:pathLst>
            </a:custGeom>
            <a:solidFill>
              <a:srgbClr val="594A42"/>
            </a:solidFill>
            <a:ln>
              <a:noFill/>
            </a:ln>
          </p:spPr>
          <p:txBody>
            <a:bodyPr spcFirstLastPara="1" wrap="square" lIns="134947" tIns="134947" rIns="134947" bIns="134947" anchor="ctr" anchorCtr="0">
              <a:noAutofit/>
            </a:bodyPr>
            <a:lstStyle/>
            <a:p>
              <a:endParaRPr sz="2657" dirty="0"/>
            </a:p>
          </p:txBody>
        </p:sp>
        <p:sp>
          <p:nvSpPr>
            <p:cNvPr id="1638" name="Google Shape;1638;p41"/>
            <p:cNvSpPr/>
            <p:nvPr/>
          </p:nvSpPr>
          <p:spPr>
            <a:xfrm>
              <a:off x="1592356" y="3302463"/>
              <a:ext cx="25890" cy="345465"/>
            </a:xfrm>
            <a:custGeom>
              <a:avLst/>
              <a:gdLst/>
              <a:ahLst/>
              <a:cxnLst/>
              <a:rect l="l" t="t" r="r" b="b"/>
              <a:pathLst>
                <a:path w="1370" h="18281" extrusionOk="0">
                  <a:moveTo>
                    <a:pt x="685" y="1"/>
                  </a:moveTo>
                  <a:cubicBezTo>
                    <a:pt x="343" y="1"/>
                    <a:pt x="1" y="234"/>
                    <a:pt x="1" y="699"/>
                  </a:cubicBezTo>
                  <a:lnTo>
                    <a:pt x="1" y="17623"/>
                  </a:lnTo>
                  <a:cubicBezTo>
                    <a:pt x="1" y="18007"/>
                    <a:pt x="329" y="18280"/>
                    <a:pt x="713" y="18280"/>
                  </a:cubicBezTo>
                  <a:cubicBezTo>
                    <a:pt x="1041" y="18280"/>
                    <a:pt x="1370" y="18007"/>
                    <a:pt x="1370" y="17623"/>
                  </a:cubicBezTo>
                  <a:lnTo>
                    <a:pt x="1370" y="699"/>
                  </a:lnTo>
                  <a:cubicBezTo>
                    <a:pt x="1370" y="234"/>
                    <a:pt x="1027" y="1"/>
                    <a:pt x="685" y="1"/>
                  </a:cubicBezTo>
                  <a:close/>
                </a:path>
              </a:pathLst>
            </a:custGeom>
            <a:solidFill>
              <a:srgbClr val="FFFFFF"/>
            </a:solidFill>
            <a:ln>
              <a:noFill/>
            </a:ln>
          </p:spPr>
          <p:txBody>
            <a:bodyPr spcFirstLastPara="1" wrap="square" lIns="134947" tIns="134947" rIns="134947" bIns="134947" anchor="ctr" anchorCtr="0">
              <a:noAutofit/>
            </a:bodyPr>
            <a:lstStyle/>
            <a:p>
              <a:endParaRPr sz="2657" dirty="0"/>
            </a:p>
          </p:txBody>
        </p:sp>
        <p:sp>
          <p:nvSpPr>
            <p:cNvPr id="1639" name="Google Shape;1639;p41"/>
            <p:cNvSpPr/>
            <p:nvPr/>
          </p:nvSpPr>
          <p:spPr>
            <a:xfrm>
              <a:off x="1592356" y="3152127"/>
              <a:ext cx="25890" cy="93165"/>
            </a:xfrm>
            <a:custGeom>
              <a:avLst/>
              <a:gdLst/>
              <a:ahLst/>
              <a:cxnLst/>
              <a:rect l="l" t="t" r="r" b="b"/>
              <a:pathLst>
                <a:path w="1370" h="4930" extrusionOk="0">
                  <a:moveTo>
                    <a:pt x="685" y="1"/>
                  </a:moveTo>
                  <a:cubicBezTo>
                    <a:pt x="343" y="1"/>
                    <a:pt x="1" y="220"/>
                    <a:pt x="1" y="658"/>
                  </a:cubicBezTo>
                  <a:lnTo>
                    <a:pt x="1" y="4218"/>
                  </a:lnTo>
                  <a:cubicBezTo>
                    <a:pt x="1" y="4601"/>
                    <a:pt x="329" y="4930"/>
                    <a:pt x="713" y="4930"/>
                  </a:cubicBezTo>
                  <a:cubicBezTo>
                    <a:pt x="1041" y="4930"/>
                    <a:pt x="1370" y="4601"/>
                    <a:pt x="1370" y="4218"/>
                  </a:cubicBezTo>
                  <a:lnTo>
                    <a:pt x="1370" y="658"/>
                  </a:lnTo>
                  <a:cubicBezTo>
                    <a:pt x="1370" y="220"/>
                    <a:pt x="1027" y="1"/>
                    <a:pt x="685" y="1"/>
                  </a:cubicBezTo>
                  <a:close/>
                </a:path>
              </a:pathLst>
            </a:custGeom>
            <a:solidFill>
              <a:srgbClr val="FFFFFF"/>
            </a:solidFill>
            <a:ln>
              <a:noFill/>
            </a:ln>
          </p:spPr>
          <p:txBody>
            <a:bodyPr spcFirstLastPara="1" wrap="square" lIns="134947" tIns="134947" rIns="134947" bIns="134947" anchor="ctr" anchorCtr="0">
              <a:noAutofit/>
            </a:bodyPr>
            <a:lstStyle/>
            <a:p>
              <a:endParaRPr sz="2657" dirty="0"/>
            </a:p>
          </p:txBody>
        </p:sp>
        <p:sp>
          <p:nvSpPr>
            <p:cNvPr id="1640" name="Google Shape;1640;p41"/>
            <p:cNvSpPr/>
            <p:nvPr/>
          </p:nvSpPr>
          <p:spPr>
            <a:xfrm>
              <a:off x="1592356" y="2391353"/>
              <a:ext cx="374700" cy="185290"/>
            </a:xfrm>
            <a:custGeom>
              <a:avLst/>
              <a:gdLst/>
              <a:ahLst/>
              <a:cxnLst/>
              <a:rect l="l" t="t" r="r" b="b"/>
              <a:pathLst>
                <a:path w="19828" h="9805" extrusionOk="0">
                  <a:moveTo>
                    <a:pt x="1" y="9804"/>
                  </a:moveTo>
                  <a:lnTo>
                    <a:pt x="19827" y="1"/>
                  </a:lnTo>
                </a:path>
              </a:pathLst>
            </a:custGeom>
            <a:solidFill>
              <a:srgbClr val="FDDB7D"/>
            </a:solidFill>
            <a:ln>
              <a:noFill/>
            </a:ln>
          </p:spPr>
          <p:txBody>
            <a:bodyPr spcFirstLastPara="1" wrap="square" lIns="134947" tIns="134947" rIns="134947" bIns="134947" anchor="ctr" anchorCtr="0">
              <a:noAutofit/>
            </a:bodyPr>
            <a:lstStyle/>
            <a:p>
              <a:endParaRPr sz="2657" dirty="0"/>
            </a:p>
          </p:txBody>
        </p:sp>
        <p:sp>
          <p:nvSpPr>
            <p:cNvPr id="1641" name="Google Shape;1641;p41"/>
            <p:cNvSpPr/>
            <p:nvPr/>
          </p:nvSpPr>
          <p:spPr>
            <a:xfrm>
              <a:off x="1577861" y="2378087"/>
              <a:ext cx="406806" cy="210972"/>
            </a:xfrm>
            <a:custGeom>
              <a:avLst/>
              <a:gdLst/>
              <a:ahLst/>
              <a:cxnLst/>
              <a:rect l="l" t="t" r="r" b="b"/>
              <a:pathLst>
                <a:path w="21527" h="11164" extrusionOk="0">
                  <a:moveTo>
                    <a:pt x="20543" y="0"/>
                  </a:moveTo>
                  <a:cubicBezTo>
                    <a:pt x="20453" y="0"/>
                    <a:pt x="20359" y="30"/>
                    <a:pt x="20266" y="100"/>
                  </a:cubicBezTo>
                  <a:lnTo>
                    <a:pt x="494" y="9904"/>
                  </a:lnTo>
                  <a:cubicBezTo>
                    <a:pt x="165" y="10068"/>
                    <a:pt x="1" y="10452"/>
                    <a:pt x="165" y="10780"/>
                  </a:cubicBezTo>
                  <a:cubicBezTo>
                    <a:pt x="275" y="10999"/>
                    <a:pt x="548" y="11164"/>
                    <a:pt x="768" y="11164"/>
                  </a:cubicBezTo>
                  <a:cubicBezTo>
                    <a:pt x="877" y="11164"/>
                    <a:pt x="987" y="11164"/>
                    <a:pt x="1096" y="11109"/>
                  </a:cubicBezTo>
                  <a:lnTo>
                    <a:pt x="20868" y="1305"/>
                  </a:lnTo>
                  <a:cubicBezTo>
                    <a:pt x="21526" y="1117"/>
                    <a:pt x="21095" y="0"/>
                    <a:pt x="20543" y="0"/>
                  </a:cubicBezTo>
                  <a:close/>
                </a:path>
              </a:pathLst>
            </a:custGeom>
            <a:solidFill>
              <a:srgbClr val="594A42"/>
            </a:solidFill>
            <a:ln>
              <a:noFill/>
            </a:ln>
          </p:spPr>
          <p:txBody>
            <a:bodyPr spcFirstLastPara="1" wrap="square" lIns="134947" tIns="134947" rIns="134947" bIns="134947" anchor="ctr" anchorCtr="0">
              <a:noAutofit/>
            </a:bodyPr>
            <a:lstStyle/>
            <a:p>
              <a:endParaRPr sz="2657" dirty="0"/>
            </a:p>
          </p:txBody>
        </p:sp>
        <p:sp>
          <p:nvSpPr>
            <p:cNvPr id="1642" name="Google Shape;1642;p41"/>
            <p:cNvSpPr/>
            <p:nvPr/>
          </p:nvSpPr>
          <p:spPr>
            <a:xfrm>
              <a:off x="2317933" y="2265074"/>
              <a:ext cx="128352" cy="63155"/>
            </a:xfrm>
            <a:custGeom>
              <a:avLst/>
              <a:gdLst/>
              <a:ahLst/>
              <a:cxnLst/>
              <a:rect l="l" t="t" r="r" b="b"/>
              <a:pathLst>
                <a:path w="6792" h="3342" extrusionOk="0">
                  <a:moveTo>
                    <a:pt x="0" y="3342"/>
                  </a:moveTo>
                  <a:lnTo>
                    <a:pt x="6792" y="1"/>
                  </a:lnTo>
                </a:path>
              </a:pathLst>
            </a:custGeom>
            <a:solidFill>
              <a:srgbClr val="FDDB7D"/>
            </a:solidFill>
            <a:ln>
              <a:noFill/>
            </a:ln>
          </p:spPr>
          <p:txBody>
            <a:bodyPr spcFirstLastPara="1" wrap="square" lIns="134947" tIns="134947" rIns="134947" bIns="134947" anchor="ctr" anchorCtr="0">
              <a:noAutofit/>
            </a:bodyPr>
            <a:lstStyle/>
            <a:p>
              <a:endParaRPr sz="2657" dirty="0"/>
            </a:p>
          </p:txBody>
        </p:sp>
        <p:sp>
          <p:nvSpPr>
            <p:cNvPr id="1643" name="Google Shape;1643;p41"/>
            <p:cNvSpPr/>
            <p:nvPr/>
          </p:nvSpPr>
          <p:spPr>
            <a:xfrm>
              <a:off x="2301359" y="2253093"/>
              <a:ext cx="161404" cy="88591"/>
            </a:xfrm>
            <a:custGeom>
              <a:avLst/>
              <a:gdLst/>
              <a:ahLst/>
              <a:cxnLst/>
              <a:rect l="l" t="t" r="r" b="b"/>
              <a:pathLst>
                <a:path w="8541" h="4688" extrusionOk="0">
                  <a:moveTo>
                    <a:pt x="7650" y="1"/>
                  </a:moveTo>
                  <a:cubicBezTo>
                    <a:pt x="7586" y="1"/>
                    <a:pt x="7519" y="11"/>
                    <a:pt x="7450" y="32"/>
                  </a:cubicBezTo>
                  <a:lnTo>
                    <a:pt x="603" y="3373"/>
                  </a:lnTo>
                  <a:cubicBezTo>
                    <a:pt x="1" y="3757"/>
                    <a:pt x="220" y="4633"/>
                    <a:pt x="877" y="4688"/>
                  </a:cubicBezTo>
                  <a:cubicBezTo>
                    <a:pt x="987" y="4688"/>
                    <a:pt x="1096" y="4633"/>
                    <a:pt x="1151" y="4578"/>
                  </a:cubicBezTo>
                  <a:lnTo>
                    <a:pt x="7997" y="1237"/>
                  </a:lnTo>
                  <a:cubicBezTo>
                    <a:pt x="8541" y="842"/>
                    <a:pt x="8237" y="1"/>
                    <a:pt x="7650" y="1"/>
                  </a:cubicBezTo>
                  <a:close/>
                </a:path>
              </a:pathLst>
            </a:custGeom>
            <a:solidFill>
              <a:srgbClr val="594A42"/>
            </a:solidFill>
            <a:ln>
              <a:noFill/>
            </a:ln>
          </p:spPr>
          <p:txBody>
            <a:bodyPr spcFirstLastPara="1" wrap="square" lIns="134947" tIns="134947" rIns="134947" bIns="134947" anchor="ctr" anchorCtr="0">
              <a:noAutofit/>
            </a:bodyPr>
            <a:lstStyle/>
            <a:p>
              <a:endParaRPr sz="2657" dirty="0"/>
            </a:p>
          </p:txBody>
        </p:sp>
        <p:sp>
          <p:nvSpPr>
            <p:cNvPr id="1644" name="Google Shape;1644;p41"/>
            <p:cNvSpPr/>
            <p:nvPr/>
          </p:nvSpPr>
          <p:spPr>
            <a:xfrm>
              <a:off x="2058121" y="2302342"/>
              <a:ext cx="80749" cy="40384"/>
            </a:xfrm>
            <a:custGeom>
              <a:avLst/>
              <a:gdLst/>
              <a:ahLst/>
              <a:cxnLst/>
              <a:rect l="l" t="t" r="r" b="b"/>
              <a:pathLst>
                <a:path w="4273" h="2137" extrusionOk="0">
                  <a:moveTo>
                    <a:pt x="1" y="2136"/>
                  </a:moveTo>
                  <a:lnTo>
                    <a:pt x="4273" y="0"/>
                  </a:lnTo>
                </a:path>
              </a:pathLst>
            </a:custGeom>
            <a:solidFill>
              <a:srgbClr val="FDDB7D"/>
            </a:solidFill>
            <a:ln>
              <a:noFill/>
            </a:ln>
          </p:spPr>
          <p:txBody>
            <a:bodyPr spcFirstLastPara="1" wrap="square" lIns="134947" tIns="134947" rIns="134947" bIns="134947" anchor="ctr" anchorCtr="0">
              <a:noAutofit/>
            </a:bodyPr>
            <a:lstStyle/>
            <a:p>
              <a:endParaRPr sz="2657" dirty="0"/>
            </a:p>
          </p:txBody>
        </p:sp>
        <p:sp>
          <p:nvSpPr>
            <p:cNvPr id="1645" name="Google Shape;1645;p41"/>
            <p:cNvSpPr/>
            <p:nvPr/>
          </p:nvSpPr>
          <p:spPr>
            <a:xfrm>
              <a:off x="2042605" y="2290587"/>
              <a:ext cx="112969" cy="64554"/>
            </a:xfrm>
            <a:custGeom>
              <a:avLst/>
              <a:gdLst/>
              <a:ahLst/>
              <a:cxnLst/>
              <a:rect l="l" t="t" r="r" b="b"/>
              <a:pathLst>
                <a:path w="5978" h="3416" extrusionOk="0">
                  <a:moveTo>
                    <a:pt x="4986" y="1"/>
                  </a:moveTo>
                  <a:cubicBezTo>
                    <a:pt x="4932" y="1"/>
                    <a:pt x="4877" y="7"/>
                    <a:pt x="4820" y="20"/>
                  </a:cubicBezTo>
                  <a:lnTo>
                    <a:pt x="548" y="2156"/>
                  </a:lnTo>
                  <a:cubicBezTo>
                    <a:pt x="0" y="2485"/>
                    <a:pt x="165" y="3361"/>
                    <a:pt x="822" y="3416"/>
                  </a:cubicBezTo>
                  <a:cubicBezTo>
                    <a:pt x="986" y="3416"/>
                    <a:pt x="1096" y="3361"/>
                    <a:pt x="1205" y="3361"/>
                  </a:cubicBezTo>
                  <a:lnTo>
                    <a:pt x="5423" y="1225"/>
                  </a:lnTo>
                  <a:cubicBezTo>
                    <a:pt x="5977" y="822"/>
                    <a:pt x="5604" y="1"/>
                    <a:pt x="4986" y="1"/>
                  </a:cubicBezTo>
                  <a:close/>
                </a:path>
              </a:pathLst>
            </a:custGeom>
            <a:solidFill>
              <a:srgbClr val="594A42"/>
            </a:solidFill>
            <a:ln>
              <a:noFill/>
            </a:ln>
          </p:spPr>
          <p:txBody>
            <a:bodyPr spcFirstLastPara="1" wrap="square" lIns="134947" tIns="134947" rIns="134947" bIns="134947" anchor="ctr" anchorCtr="0">
              <a:noAutofit/>
            </a:bodyPr>
            <a:lstStyle/>
            <a:p>
              <a:endParaRPr sz="2657" dirty="0"/>
            </a:p>
          </p:txBody>
        </p:sp>
      </p:grpSp>
      <p:grpSp>
        <p:nvGrpSpPr>
          <p:cNvPr id="3" name="Google Shape;1646;p41"/>
          <p:cNvGrpSpPr/>
          <p:nvPr/>
        </p:nvGrpSpPr>
        <p:grpSpPr>
          <a:xfrm>
            <a:off x="2365871" y="5979834"/>
            <a:ext cx="2912031" cy="4225063"/>
            <a:chOff x="1437560" y="2693622"/>
            <a:chExt cx="2592868" cy="2370407"/>
          </a:xfrm>
        </p:grpSpPr>
        <p:grpSp>
          <p:nvGrpSpPr>
            <p:cNvPr id="4" name="Google Shape;1647;p41"/>
            <p:cNvGrpSpPr/>
            <p:nvPr/>
          </p:nvGrpSpPr>
          <p:grpSpPr>
            <a:xfrm>
              <a:off x="1437560" y="3299547"/>
              <a:ext cx="2558570" cy="1764481"/>
              <a:chOff x="1696169" y="3299547"/>
              <a:chExt cx="2558570" cy="1764481"/>
            </a:xfrm>
          </p:grpSpPr>
          <p:sp>
            <p:nvSpPr>
              <p:cNvPr id="1648" name="Google Shape;1648;p41"/>
              <p:cNvSpPr/>
              <p:nvPr/>
            </p:nvSpPr>
            <p:spPr>
              <a:xfrm>
                <a:off x="1710664" y="3569435"/>
                <a:ext cx="2531660" cy="1482150"/>
              </a:xfrm>
              <a:custGeom>
                <a:avLst/>
                <a:gdLst/>
                <a:ahLst/>
                <a:cxnLst/>
                <a:rect l="l" t="t" r="r" b="b"/>
                <a:pathLst>
                  <a:path w="133968" h="78431" extrusionOk="0">
                    <a:moveTo>
                      <a:pt x="48910" y="0"/>
                    </a:moveTo>
                    <a:lnTo>
                      <a:pt x="1" y="34451"/>
                    </a:lnTo>
                    <a:lnTo>
                      <a:pt x="81608" y="78431"/>
                    </a:lnTo>
                    <a:lnTo>
                      <a:pt x="133968" y="45898"/>
                    </a:lnTo>
                    <a:lnTo>
                      <a:pt x="48910" y="0"/>
                    </a:lnTo>
                    <a:close/>
                  </a:path>
                </a:pathLst>
              </a:custGeom>
              <a:solidFill>
                <a:schemeClr val="accent1"/>
              </a:solidFill>
              <a:ln>
                <a:noFill/>
              </a:ln>
            </p:spPr>
            <p:txBody>
              <a:bodyPr spcFirstLastPara="1" wrap="square" lIns="134947" tIns="134947" rIns="134947" bIns="134947" anchor="ctr" anchorCtr="0">
                <a:noAutofit/>
              </a:bodyPr>
              <a:lstStyle/>
              <a:p>
                <a:endParaRPr sz="2657" dirty="0"/>
              </a:p>
            </p:txBody>
          </p:sp>
          <p:sp>
            <p:nvSpPr>
              <p:cNvPr id="1649" name="Google Shape;1649;p41"/>
              <p:cNvSpPr/>
              <p:nvPr/>
            </p:nvSpPr>
            <p:spPr>
              <a:xfrm>
                <a:off x="1696169" y="3557113"/>
                <a:ext cx="2558570" cy="1506906"/>
              </a:xfrm>
              <a:custGeom>
                <a:avLst/>
                <a:gdLst/>
                <a:ahLst/>
                <a:cxnLst/>
                <a:rect l="l" t="t" r="r" b="b"/>
                <a:pathLst>
                  <a:path w="135392" h="79741" extrusionOk="0">
                    <a:moveTo>
                      <a:pt x="49732" y="1474"/>
                    </a:moveTo>
                    <a:lnTo>
                      <a:pt x="133420" y="46550"/>
                    </a:lnTo>
                    <a:lnTo>
                      <a:pt x="82320" y="78261"/>
                    </a:lnTo>
                    <a:lnTo>
                      <a:pt x="2027" y="34993"/>
                    </a:lnTo>
                    <a:lnTo>
                      <a:pt x="49732" y="1474"/>
                    </a:lnTo>
                    <a:close/>
                    <a:moveTo>
                      <a:pt x="49636" y="1"/>
                    </a:moveTo>
                    <a:cubicBezTo>
                      <a:pt x="49507" y="1"/>
                      <a:pt x="49384" y="45"/>
                      <a:pt x="49294" y="105"/>
                    </a:cubicBezTo>
                    <a:lnTo>
                      <a:pt x="384" y="34555"/>
                    </a:lnTo>
                    <a:cubicBezTo>
                      <a:pt x="1" y="34829"/>
                      <a:pt x="1" y="35431"/>
                      <a:pt x="439" y="35650"/>
                    </a:cubicBezTo>
                    <a:lnTo>
                      <a:pt x="82046" y="79631"/>
                    </a:lnTo>
                    <a:cubicBezTo>
                      <a:pt x="82156" y="79685"/>
                      <a:pt x="82265" y="79740"/>
                      <a:pt x="82375" y="79740"/>
                    </a:cubicBezTo>
                    <a:cubicBezTo>
                      <a:pt x="82484" y="79740"/>
                      <a:pt x="82594" y="79685"/>
                      <a:pt x="82649" y="79631"/>
                    </a:cubicBezTo>
                    <a:lnTo>
                      <a:pt x="135063" y="47097"/>
                    </a:lnTo>
                    <a:cubicBezTo>
                      <a:pt x="135282" y="46988"/>
                      <a:pt x="135392" y="46769"/>
                      <a:pt x="135392" y="46495"/>
                    </a:cubicBezTo>
                    <a:cubicBezTo>
                      <a:pt x="135392" y="46276"/>
                      <a:pt x="135228" y="46057"/>
                      <a:pt x="135063" y="45947"/>
                    </a:cubicBezTo>
                    <a:lnTo>
                      <a:pt x="49951" y="105"/>
                    </a:lnTo>
                    <a:cubicBezTo>
                      <a:pt x="49852" y="30"/>
                      <a:pt x="49742" y="1"/>
                      <a:pt x="49636" y="1"/>
                    </a:cubicBezTo>
                    <a:close/>
                  </a:path>
                </a:pathLst>
              </a:custGeom>
              <a:solidFill>
                <a:srgbClr val="594A42"/>
              </a:solidFill>
              <a:ln>
                <a:noFill/>
              </a:ln>
            </p:spPr>
            <p:txBody>
              <a:bodyPr spcFirstLastPara="1" wrap="square" lIns="134947" tIns="134947" rIns="134947" bIns="134947" anchor="ctr" anchorCtr="0">
                <a:noAutofit/>
              </a:bodyPr>
              <a:lstStyle/>
              <a:p>
                <a:endParaRPr sz="2657" dirty="0"/>
              </a:p>
            </p:txBody>
          </p:sp>
          <p:sp>
            <p:nvSpPr>
              <p:cNvPr id="1650" name="Google Shape;1650;p41"/>
              <p:cNvSpPr/>
              <p:nvPr/>
            </p:nvSpPr>
            <p:spPr>
              <a:xfrm>
                <a:off x="3161799" y="3964827"/>
                <a:ext cx="855981" cy="1038134"/>
              </a:xfrm>
              <a:custGeom>
                <a:avLst/>
                <a:gdLst/>
                <a:ahLst/>
                <a:cxnLst/>
                <a:rect l="l" t="t" r="r" b="b"/>
                <a:pathLst>
                  <a:path w="45296" h="54935" extrusionOk="0">
                    <a:moveTo>
                      <a:pt x="45296" y="0"/>
                    </a:moveTo>
                    <a:lnTo>
                      <a:pt x="439" y="31658"/>
                    </a:lnTo>
                    <a:lnTo>
                      <a:pt x="1" y="54935"/>
                    </a:lnTo>
                    <a:lnTo>
                      <a:pt x="45077" y="25414"/>
                    </a:lnTo>
                    <a:lnTo>
                      <a:pt x="45296" y="0"/>
                    </a:lnTo>
                    <a:close/>
                  </a:path>
                </a:pathLst>
              </a:custGeom>
              <a:solidFill>
                <a:srgbClr val="E8CFA0"/>
              </a:solidFill>
              <a:ln>
                <a:noFill/>
              </a:ln>
            </p:spPr>
            <p:txBody>
              <a:bodyPr spcFirstLastPara="1" wrap="square" lIns="134947" tIns="134947" rIns="134947" bIns="134947" anchor="ctr" anchorCtr="0">
                <a:noAutofit/>
              </a:bodyPr>
              <a:lstStyle/>
              <a:p>
                <a:endParaRPr sz="2657" dirty="0"/>
              </a:p>
            </p:txBody>
          </p:sp>
          <p:sp>
            <p:nvSpPr>
              <p:cNvPr id="1651" name="Google Shape;1651;p41"/>
              <p:cNvSpPr/>
              <p:nvPr/>
            </p:nvSpPr>
            <p:spPr>
              <a:xfrm>
                <a:off x="3161799" y="4221524"/>
                <a:ext cx="853921" cy="781449"/>
              </a:xfrm>
              <a:custGeom>
                <a:avLst/>
                <a:gdLst/>
                <a:ahLst/>
                <a:cxnLst/>
                <a:rect l="l" t="t" r="r" b="b"/>
                <a:pathLst>
                  <a:path w="45187" h="41352" extrusionOk="0">
                    <a:moveTo>
                      <a:pt x="45186" y="0"/>
                    </a:moveTo>
                    <a:lnTo>
                      <a:pt x="10298" y="23004"/>
                    </a:lnTo>
                    <a:lnTo>
                      <a:pt x="1" y="41352"/>
                    </a:lnTo>
                    <a:lnTo>
                      <a:pt x="45077" y="11831"/>
                    </a:lnTo>
                    <a:lnTo>
                      <a:pt x="45186" y="0"/>
                    </a:lnTo>
                    <a:close/>
                  </a:path>
                </a:pathLst>
              </a:custGeom>
              <a:solidFill>
                <a:srgbClr val="FFF4DF"/>
              </a:solidFill>
              <a:ln>
                <a:noFill/>
              </a:ln>
            </p:spPr>
            <p:txBody>
              <a:bodyPr spcFirstLastPara="1" wrap="square" lIns="134947" tIns="134947" rIns="134947" bIns="134947" anchor="ctr" anchorCtr="0">
                <a:noAutofit/>
              </a:bodyPr>
              <a:lstStyle/>
              <a:p>
                <a:endParaRPr sz="2657" dirty="0"/>
              </a:p>
            </p:txBody>
          </p:sp>
          <p:sp>
            <p:nvSpPr>
              <p:cNvPr id="1652" name="Google Shape;1652;p41"/>
              <p:cNvSpPr/>
              <p:nvPr/>
            </p:nvSpPr>
            <p:spPr>
              <a:xfrm>
                <a:off x="3149383" y="3951277"/>
                <a:ext cx="880812" cy="1064118"/>
              </a:xfrm>
              <a:custGeom>
                <a:avLst/>
                <a:gdLst/>
                <a:ahLst/>
                <a:cxnLst/>
                <a:rect l="l" t="t" r="r" b="b"/>
                <a:pathLst>
                  <a:path w="46610" h="56310" extrusionOk="0">
                    <a:moveTo>
                      <a:pt x="45295" y="1977"/>
                    </a:moveTo>
                    <a:lnTo>
                      <a:pt x="45076" y="25747"/>
                    </a:lnTo>
                    <a:lnTo>
                      <a:pt x="1370" y="54337"/>
                    </a:lnTo>
                    <a:lnTo>
                      <a:pt x="1808" y="32703"/>
                    </a:lnTo>
                    <a:lnTo>
                      <a:pt x="45295" y="1977"/>
                    </a:lnTo>
                    <a:close/>
                    <a:moveTo>
                      <a:pt x="46012" y="1"/>
                    </a:moveTo>
                    <a:cubicBezTo>
                      <a:pt x="45861" y="1"/>
                      <a:pt x="45705" y="47"/>
                      <a:pt x="45569" y="115"/>
                    </a:cubicBezTo>
                    <a:lnTo>
                      <a:pt x="713" y="31772"/>
                    </a:lnTo>
                    <a:cubicBezTo>
                      <a:pt x="548" y="31936"/>
                      <a:pt x="439" y="32101"/>
                      <a:pt x="439" y="32320"/>
                    </a:cubicBezTo>
                    <a:lnTo>
                      <a:pt x="1" y="55597"/>
                    </a:lnTo>
                    <a:cubicBezTo>
                      <a:pt x="1" y="55980"/>
                      <a:pt x="329" y="56309"/>
                      <a:pt x="713" y="56309"/>
                    </a:cubicBezTo>
                    <a:cubicBezTo>
                      <a:pt x="822" y="56254"/>
                      <a:pt x="932" y="56254"/>
                      <a:pt x="1041" y="56145"/>
                    </a:cubicBezTo>
                    <a:lnTo>
                      <a:pt x="46117" y="26678"/>
                    </a:lnTo>
                    <a:cubicBezTo>
                      <a:pt x="46281" y="26569"/>
                      <a:pt x="46391" y="26350"/>
                      <a:pt x="46391" y="26131"/>
                    </a:cubicBezTo>
                    <a:lnTo>
                      <a:pt x="46610" y="663"/>
                    </a:lnTo>
                    <a:cubicBezTo>
                      <a:pt x="46610" y="444"/>
                      <a:pt x="46500" y="170"/>
                      <a:pt x="46281" y="60"/>
                    </a:cubicBezTo>
                    <a:cubicBezTo>
                      <a:pt x="46198" y="18"/>
                      <a:pt x="46106" y="1"/>
                      <a:pt x="46012" y="1"/>
                    </a:cubicBezTo>
                    <a:close/>
                  </a:path>
                </a:pathLst>
              </a:custGeom>
              <a:solidFill>
                <a:srgbClr val="594A42"/>
              </a:solidFill>
              <a:ln>
                <a:noFill/>
              </a:ln>
            </p:spPr>
            <p:txBody>
              <a:bodyPr spcFirstLastPara="1" wrap="square" lIns="134947" tIns="134947" rIns="134947" bIns="134947" anchor="ctr" anchorCtr="0">
                <a:noAutofit/>
              </a:bodyPr>
              <a:lstStyle/>
              <a:p>
                <a:endParaRPr sz="2657" dirty="0"/>
              </a:p>
            </p:txBody>
          </p:sp>
          <p:sp>
            <p:nvSpPr>
              <p:cNvPr id="1653" name="Google Shape;1653;p41"/>
              <p:cNvSpPr/>
              <p:nvPr/>
            </p:nvSpPr>
            <p:spPr>
              <a:xfrm>
                <a:off x="1710664" y="3780587"/>
                <a:ext cx="1545305" cy="1271008"/>
              </a:xfrm>
              <a:custGeom>
                <a:avLst/>
                <a:gdLst/>
                <a:ahLst/>
                <a:cxnLst/>
                <a:rect l="l" t="t" r="r" b="b"/>
                <a:pathLst>
                  <a:path w="81773" h="67258" extrusionOk="0">
                    <a:moveTo>
                      <a:pt x="165" y="0"/>
                    </a:moveTo>
                    <a:lnTo>
                      <a:pt x="1" y="23278"/>
                    </a:lnTo>
                    <a:lnTo>
                      <a:pt x="81608" y="67258"/>
                    </a:lnTo>
                    <a:lnTo>
                      <a:pt x="81772" y="43981"/>
                    </a:lnTo>
                    <a:lnTo>
                      <a:pt x="165" y="0"/>
                    </a:lnTo>
                    <a:close/>
                  </a:path>
                </a:pathLst>
              </a:custGeom>
              <a:solidFill>
                <a:srgbClr val="B84235"/>
              </a:solidFill>
              <a:ln>
                <a:noFill/>
              </a:ln>
            </p:spPr>
            <p:txBody>
              <a:bodyPr spcFirstLastPara="1" wrap="square" lIns="134947" tIns="134947" rIns="134947" bIns="134947" anchor="ctr" anchorCtr="0">
                <a:noAutofit/>
              </a:bodyPr>
              <a:lstStyle/>
              <a:p>
                <a:endParaRPr sz="2657" dirty="0"/>
              </a:p>
            </p:txBody>
          </p:sp>
          <p:sp>
            <p:nvSpPr>
              <p:cNvPr id="1654" name="Google Shape;1654;p41"/>
              <p:cNvSpPr/>
              <p:nvPr/>
            </p:nvSpPr>
            <p:spPr>
              <a:xfrm>
                <a:off x="1713763" y="3780587"/>
                <a:ext cx="1542206" cy="1271008"/>
              </a:xfrm>
              <a:custGeom>
                <a:avLst/>
                <a:gdLst/>
                <a:ahLst/>
                <a:cxnLst/>
                <a:rect l="l" t="t" r="r" b="b"/>
                <a:pathLst>
                  <a:path w="81609" h="67258" extrusionOk="0">
                    <a:moveTo>
                      <a:pt x="1" y="0"/>
                    </a:moveTo>
                    <a:lnTo>
                      <a:pt x="4383" y="19991"/>
                    </a:lnTo>
                    <a:lnTo>
                      <a:pt x="81444" y="67258"/>
                    </a:lnTo>
                    <a:lnTo>
                      <a:pt x="81608" y="43981"/>
                    </a:lnTo>
                    <a:lnTo>
                      <a:pt x="1" y="0"/>
                    </a:lnTo>
                    <a:close/>
                  </a:path>
                </a:pathLst>
              </a:custGeom>
              <a:solidFill>
                <a:srgbClr val="ED7B33"/>
              </a:solidFill>
              <a:ln>
                <a:noFill/>
              </a:ln>
            </p:spPr>
            <p:txBody>
              <a:bodyPr spcFirstLastPara="1" wrap="square" lIns="134947" tIns="134947" rIns="134947" bIns="134947" anchor="ctr" anchorCtr="0">
                <a:noAutofit/>
              </a:bodyPr>
              <a:lstStyle/>
              <a:p>
                <a:endParaRPr sz="2657" dirty="0"/>
              </a:p>
            </p:txBody>
          </p:sp>
          <p:sp>
            <p:nvSpPr>
              <p:cNvPr id="1655" name="Google Shape;1655;p41"/>
              <p:cNvSpPr/>
              <p:nvPr/>
            </p:nvSpPr>
            <p:spPr>
              <a:xfrm>
                <a:off x="1697208" y="3767887"/>
                <a:ext cx="1571176" cy="1296142"/>
              </a:xfrm>
              <a:custGeom>
                <a:avLst/>
                <a:gdLst/>
                <a:ahLst/>
                <a:cxnLst/>
                <a:rect l="l" t="t" r="r" b="b"/>
                <a:pathLst>
                  <a:path w="83142" h="68588" extrusionOk="0">
                    <a:moveTo>
                      <a:pt x="1534" y="1823"/>
                    </a:moveTo>
                    <a:lnTo>
                      <a:pt x="81827" y="45091"/>
                    </a:lnTo>
                    <a:lnTo>
                      <a:pt x="81662" y="66780"/>
                    </a:lnTo>
                    <a:lnTo>
                      <a:pt x="1370" y="23512"/>
                    </a:lnTo>
                    <a:lnTo>
                      <a:pt x="1534" y="1823"/>
                    </a:lnTo>
                    <a:close/>
                    <a:moveTo>
                      <a:pt x="912" y="1"/>
                    </a:moveTo>
                    <a:cubicBezTo>
                      <a:pt x="556" y="1"/>
                      <a:pt x="220" y="286"/>
                      <a:pt x="220" y="672"/>
                    </a:cubicBezTo>
                    <a:lnTo>
                      <a:pt x="1" y="23895"/>
                    </a:lnTo>
                    <a:cubicBezTo>
                      <a:pt x="1" y="24169"/>
                      <a:pt x="165" y="24388"/>
                      <a:pt x="384" y="24497"/>
                    </a:cubicBezTo>
                    <a:lnTo>
                      <a:pt x="81991" y="68478"/>
                    </a:lnTo>
                    <a:cubicBezTo>
                      <a:pt x="82101" y="68532"/>
                      <a:pt x="82210" y="68587"/>
                      <a:pt x="82320" y="68587"/>
                    </a:cubicBezTo>
                    <a:cubicBezTo>
                      <a:pt x="82429" y="68587"/>
                      <a:pt x="82594" y="68532"/>
                      <a:pt x="82703" y="68478"/>
                    </a:cubicBezTo>
                    <a:cubicBezTo>
                      <a:pt x="82867" y="68368"/>
                      <a:pt x="82977" y="68149"/>
                      <a:pt x="83032" y="67930"/>
                    </a:cubicBezTo>
                    <a:lnTo>
                      <a:pt x="83141" y="44653"/>
                    </a:lnTo>
                    <a:cubicBezTo>
                      <a:pt x="83141" y="44434"/>
                      <a:pt x="83032" y="44215"/>
                      <a:pt x="82813" y="44050"/>
                    </a:cubicBezTo>
                    <a:lnTo>
                      <a:pt x="1206" y="70"/>
                    </a:lnTo>
                    <a:cubicBezTo>
                      <a:pt x="1111" y="23"/>
                      <a:pt x="1011" y="1"/>
                      <a:pt x="912" y="1"/>
                    </a:cubicBezTo>
                    <a:close/>
                  </a:path>
                </a:pathLst>
              </a:custGeom>
              <a:solidFill>
                <a:srgbClr val="594A42"/>
              </a:solidFill>
              <a:ln>
                <a:noFill/>
              </a:ln>
            </p:spPr>
            <p:txBody>
              <a:bodyPr spcFirstLastPara="1" wrap="square" lIns="134947" tIns="134947" rIns="134947" bIns="134947" anchor="ctr" anchorCtr="0">
                <a:noAutofit/>
              </a:bodyPr>
              <a:lstStyle/>
              <a:p>
                <a:endParaRPr sz="2657" dirty="0"/>
              </a:p>
            </p:txBody>
          </p:sp>
          <p:sp>
            <p:nvSpPr>
              <p:cNvPr id="1656" name="Google Shape;1656;p41"/>
              <p:cNvSpPr/>
              <p:nvPr/>
            </p:nvSpPr>
            <p:spPr>
              <a:xfrm>
                <a:off x="2911323" y="4428536"/>
                <a:ext cx="161479" cy="523744"/>
              </a:xfrm>
              <a:custGeom>
                <a:avLst/>
                <a:gdLst/>
                <a:ahLst/>
                <a:cxnLst/>
                <a:rect l="l" t="t" r="r" b="b"/>
                <a:pathLst>
                  <a:path w="8545" h="27715" extrusionOk="0">
                    <a:moveTo>
                      <a:pt x="165" y="0"/>
                    </a:moveTo>
                    <a:lnTo>
                      <a:pt x="1" y="23223"/>
                    </a:lnTo>
                    <a:lnTo>
                      <a:pt x="8326" y="27714"/>
                    </a:lnTo>
                    <a:lnTo>
                      <a:pt x="8545" y="4492"/>
                    </a:lnTo>
                    <a:lnTo>
                      <a:pt x="165" y="0"/>
                    </a:lnTo>
                    <a:close/>
                  </a:path>
                </a:pathLst>
              </a:custGeom>
              <a:solidFill>
                <a:srgbClr val="FFA66D"/>
              </a:solidFill>
              <a:ln>
                <a:noFill/>
              </a:ln>
            </p:spPr>
            <p:txBody>
              <a:bodyPr spcFirstLastPara="1" wrap="square" lIns="134947" tIns="134947" rIns="134947" bIns="134947" anchor="ctr" anchorCtr="0">
                <a:noAutofit/>
              </a:bodyPr>
              <a:lstStyle/>
              <a:p>
                <a:endParaRPr sz="2657" dirty="0"/>
              </a:p>
            </p:txBody>
          </p:sp>
          <p:sp>
            <p:nvSpPr>
              <p:cNvPr id="1657" name="Google Shape;1657;p41"/>
              <p:cNvSpPr/>
              <p:nvPr/>
            </p:nvSpPr>
            <p:spPr>
              <a:xfrm>
                <a:off x="2897867" y="4415723"/>
                <a:ext cx="187350" cy="548972"/>
              </a:xfrm>
              <a:custGeom>
                <a:avLst/>
                <a:gdLst/>
                <a:ahLst/>
                <a:cxnLst/>
                <a:rect l="l" t="t" r="r" b="b"/>
                <a:pathLst>
                  <a:path w="9914" h="29050" extrusionOk="0">
                    <a:moveTo>
                      <a:pt x="1534" y="1774"/>
                    </a:moveTo>
                    <a:lnTo>
                      <a:pt x="8545" y="5553"/>
                    </a:lnTo>
                    <a:lnTo>
                      <a:pt x="8380" y="27297"/>
                    </a:lnTo>
                    <a:lnTo>
                      <a:pt x="1370" y="23518"/>
                    </a:lnTo>
                    <a:lnTo>
                      <a:pt x="1534" y="1774"/>
                    </a:lnTo>
                    <a:close/>
                    <a:moveTo>
                      <a:pt x="888" y="0"/>
                    </a:moveTo>
                    <a:cubicBezTo>
                      <a:pt x="541" y="0"/>
                      <a:pt x="220" y="259"/>
                      <a:pt x="220" y="678"/>
                    </a:cubicBezTo>
                    <a:lnTo>
                      <a:pt x="1" y="23901"/>
                    </a:lnTo>
                    <a:cubicBezTo>
                      <a:pt x="1" y="24120"/>
                      <a:pt x="165" y="24394"/>
                      <a:pt x="384" y="24503"/>
                    </a:cubicBezTo>
                    <a:lnTo>
                      <a:pt x="8709" y="28995"/>
                    </a:lnTo>
                    <a:cubicBezTo>
                      <a:pt x="8819" y="29049"/>
                      <a:pt x="8928" y="29049"/>
                      <a:pt x="9038" y="29049"/>
                    </a:cubicBezTo>
                    <a:cubicBezTo>
                      <a:pt x="9147" y="29049"/>
                      <a:pt x="9257" y="29049"/>
                      <a:pt x="9366" y="28995"/>
                    </a:cubicBezTo>
                    <a:cubicBezTo>
                      <a:pt x="9585" y="28830"/>
                      <a:pt x="9695" y="28611"/>
                      <a:pt x="9695" y="28392"/>
                    </a:cubicBezTo>
                    <a:lnTo>
                      <a:pt x="9914" y="5170"/>
                    </a:lnTo>
                    <a:cubicBezTo>
                      <a:pt x="9914" y="4896"/>
                      <a:pt x="9750" y="4677"/>
                      <a:pt x="9531" y="4567"/>
                    </a:cubicBezTo>
                    <a:lnTo>
                      <a:pt x="1206" y="76"/>
                    </a:lnTo>
                    <a:cubicBezTo>
                      <a:pt x="1103" y="25"/>
                      <a:pt x="994" y="0"/>
                      <a:pt x="888" y="0"/>
                    </a:cubicBezTo>
                    <a:close/>
                  </a:path>
                </a:pathLst>
              </a:custGeom>
              <a:solidFill>
                <a:srgbClr val="594A42"/>
              </a:solidFill>
              <a:ln>
                <a:noFill/>
              </a:ln>
            </p:spPr>
            <p:txBody>
              <a:bodyPr spcFirstLastPara="1" wrap="square" lIns="134947" tIns="134947" rIns="134947" bIns="134947" anchor="ctr" anchorCtr="0">
                <a:noAutofit/>
              </a:bodyPr>
              <a:lstStyle/>
              <a:p>
                <a:endParaRPr sz="2657" dirty="0"/>
              </a:p>
            </p:txBody>
          </p:sp>
          <p:sp>
            <p:nvSpPr>
              <p:cNvPr id="1658" name="Google Shape;1658;p41"/>
              <p:cNvSpPr/>
              <p:nvPr/>
            </p:nvSpPr>
            <p:spPr>
              <a:xfrm>
                <a:off x="1925952" y="3896509"/>
                <a:ext cx="161479" cy="524784"/>
              </a:xfrm>
              <a:custGeom>
                <a:avLst/>
                <a:gdLst/>
                <a:ahLst/>
                <a:cxnLst/>
                <a:rect l="l" t="t" r="r" b="b"/>
                <a:pathLst>
                  <a:path w="8545" h="27770" extrusionOk="0">
                    <a:moveTo>
                      <a:pt x="165" y="1"/>
                    </a:moveTo>
                    <a:lnTo>
                      <a:pt x="1" y="23223"/>
                    </a:lnTo>
                    <a:lnTo>
                      <a:pt x="8326" y="27769"/>
                    </a:lnTo>
                    <a:lnTo>
                      <a:pt x="8545" y="4492"/>
                    </a:lnTo>
                    <a:lnTo>
                      <a:pt x="165" y="1"/>
                    </a:lnTo>
                    <a:close/>
                  </a:path>
                </a:pathLst>
              </a:custGeom>
              <a:solidFill>
                <a:srgbClr val="FFA66D"/>
              </a:solidFill>
              <a:ln>
                <a:noFill/>
              </a:ln>
            </p:spPr>
            <p:txBody>
              <a:bodyPr spcFirstLastPara="1" wrap="square" lIns="134947" tIns="134947" rIns="134947" bIns="134947" anchor="ctr" anchorCtr="0">
                <a:noAutofit/>
              </a:bodyPr>
              <a:lstStyle/>
              <a:p>
                <a:endParaRPr sz="2657" dirty="0"/>
              </a:p>
            </p:txBody>
          </p:sp>
          <p:sp>
            <p:nvSpPr>
              <p:cNvPr id="1659" name="Google Shape;1659;p41"/>
              <p:cNvSpPr/>
              <p:nvPr/>
            </p:nvSpPr>
            <p:spPr>
              <a:xfrm>
                <a:off x="1913536" y="3883677"/>
                <a:ext cx="186329" cy="550031"/>
              </a:xfrm>
              <a:custGeom>
                <a:avLst/>
                <a:gdLst/>
                <a:ahLst/>
                <a:cxnLst/>
                <a:rect l="l" t="t" r="r" b="b"/>
                <a:pathLst>
                  <a:path w="9860" h="29106" extrusionOk="0">
                    <a:moveTo>
                      <a:pt x="1479" y="1830"/>
                    </a:moveTo>
                    <a:lnTo>
                      <a:pt x="8490" y="5554"/>
                    </a:lnTo>
                    <a:lnTo>
                      <a:pt x="8326" y="27298"/>
                    </a:lnTo>
                    <a:lnTo>
                      <a:pt x="1315" y="23519"/>
                    </a:lnTo>
                    <a:lnTo>
                      <a:pt x="1479" y="1830"/>
                    </a:lnTo>
                    <a:close/>
                    <a:moveTo>
                      <a:pt x="883" y="1"/>
                    </a:moveTo>
                    <a:cubicBezTo>
                      <a:pt x="538" y="1"/>
                      <a:pt x="220" y="249"/>
                      <a:pt x="220" y="625"/>
                    </a:cubicBezTo>
                    <a:lnTo>
                      <a:pt x="1" y="23902"/>
                    </a:lnTo>
                    <a:cubicBezTo>
                      <a:pt x="1" y="24176"/>
                      <a:pt x="165" y="24395"/>
                      <a:pt x="384" y="24505"/>
                    </a:cubicBezTo>
                    <a:lnTo>
                      <a:pt x="8654" y="28996"/>
                    </a:lnTo>
                    <a:cubicBezTo>
                      <a:pt x="8764" y="29051"/>
                      <a:pt x="8873" y="29105"/>
                      <a:pt x="8983" y="29105"/>
                    </a:cubicBezTo>
                    <a:cubicBezTo>
                      <a:pt x="9092" y="29105"/>
                      <a:pt x="9257" y="29051"/>
                      <a:pt x="9366" y="28941"/>
                    </a:cubicBezTo>
                    <a:cubicBezTo>
                      <a:pt x="9585" y="28831"/>
                      <a:pt x="9695" y="28612"/>
                      <a:pt x="9695" y="28393"/>
                    </a:cubicBezTo>
                    <a:lnTo>
                      <a:pt x="9859" y="5171"/>
                    </a:lnTo>
                    <a:cubicBezTo>
                      <a:pt x="9859" y="4897"/>
                      <a:pt x="9750" y="4678"/>
                      <a:pt x="9531" y="4568"/>
                    </a:cubicBezTo>
                    <a:lnTo>
                      <a:pt x="1205" y="77"/>
                    </a:lnTo>
                    <a:cubicBezTo>
                      <a:pt x="1101" y="25"/>
                      <a:pt x="991" y="1"/>
                      <a:pt x="883" y="1"/>
                    </a:cubicBezTo>
                    <a:close/>
                  </a:path>
                </a:pathLst>
              </a:custGeom>
              <a:solidFill>
                <a:srgbClr val="594A42"/>
              </a:solidFill>
              <a:ln>
                <a:noFill/>
              </a:ln>
            </p:spPr>
            <p:txBody>
              <a:bodyPr spcFirstLastPara="1" wrap="square" lIns="134947" tIns="134947" rIns="134947" bIns="134947" anchor="ctr" anchorCtr="0">
                <a:noAutofit/>
              </a:bodyPr>
              <a:lstStyle/>
              <a:p>
                <a:endParaRPr sz="2657" dirty="0"/>
              </a:p>
            </p:txBody>
          </p:sp>
          <p:sp>
            <p:nvSpPr>
              <p:cNvPr id="1660" name="Google Shape;1660;p41"/>
              <p:cNvSpPr/>
              <p:nvPr/>
            </p:nvSpPr>
            <p:spPr>
              <a:xfrm>
                <a:off x="1713763" y="3311699"/>
                <a:ext cx="2466464" cy="1299997"/>
              </a:xfrm>
              <a:custGeom>
                <a:avLst/>
                <a:gdLst/>
                <a:ahLst/>
                <a:cxnLst/>
                <a:rect l="l" t="t" r="r" b="b"/>
                <a:pathLst>
                  <a:path w="130518" h="68792" extrusionOk="0">
                    <a:moveTo>
                      <a:pt x="48910" y="1"/>
                    </a:moveTo>
                    <a:lnTo>
                      <a:pt x="1" y="24811"/>
                    </a:lnTo>
                    <a:lnTo>
                      <a:pt x="81608" y="68792"/>
                    </a:lnTo>
                    <a:lnTo>
                      <a:pt x="130517" y="38887"/>
                    </a:lnTo>
                    <a:lnTo>
                      <a:pt x="48910" y="1"/>
                    </a:lnTo>
                    <a:close/>
                  </a:path>
                </a:pathLst>
              </a:custGeom>
              <a:solidFill>
                <a:srgbClr val="B04B4B"/>
              </a:solidFill>
              <a:ln>
                <a:noFill/>
              </a:ln>
            </p:spPr>
            <p:txBody>
              <a:bodyPr spcFirstLastPara="1" wrap="square" lIns="134947" tIns="134947" rIns="134947" bIns="134947" anchor="ctr" anchorCtr="0">
                <a:noAutofit/>
              </a:bodyPr>
              <a:lstStyle/>
              <a:p>
                <a:endParaRPr sz="2657" dirty="0"/>
              </a:p>
            </p:txBody>
          </p:sp>
          <p:sp>
            <p:nvSpPr>
              <p:cNvPr id="1661" name="Google Shape;1661;p41"/>
              <p:cNvSpPr/>
              <p:nvPr/>
            </p:nvSpPr>
            <p:spPr>
              <a:xfrm>
                <a:off x="1699287" y="3299547"/>
                <a:ext cx="2493355" cy="1325603"/>
              </a:xfrm>
              <a:custGeom>
                <a:avLst/>
                <a:gdLst/>
                <a:ahLst/>
                <a:cxnLst/>
                <a:rect l="l" t="t" r="r" b="b"/>
                <a:pathLst>
                  <a:path w="131941" h="70147" extrusionOk="0">
                    <a:moveTo>
                      <a:pt x="49731" y="1410"/>
                    </a:moveTo>
                    <a:lnTo>
                      <a:pt x="129859" y="39585"/>
                    </a:lnTo>
                    <a:lnTo>
                      <a:pt x="82319" y="68668"/>
                    </a:lnTo>
                    <a:lnTo>
                      <a:pt x="2246" y="25509"/>
                    </a:lnTo>
                    <a:lnTo>
                      <a:pt x="49731" y="1410"/>
                    </a:lnTo>
                    <a:close/>
                    <a:moveTo>
                      <a:pt x="49676" y="0"/>
                    </a:moveTo>
                    <a:cubicBezTo>
                      <a:pt x="49581" y="0"/>
                      <a:pt x="49485" y="14"/>
                      <a:pt x="49403" y="41"/>
                    </a:cubicBezTo>
                    <a:lnTo>
                      <a:pt x="438" y="24852"/>
                    </a:lnTo>
                    <a:cubicBezTo>
                      <a:pt x="0" y="25126"/>
                      <a:pt x="0" y="25783"/>
                      <a:pt x="438" y="26057"/>
                    </a:cubicBezTo>
                    <a:lnTo>
                      <a:pt x="82045" y="70037"/>
                    </a:lnTo>
                    <a:cubicBezTo>
                      <a:pt x="82155" y="70092"/>
                      <a:pt x="82264" y="70147"/>
                      <a:pt x="82374" y="70147"/>
                    </a:cubicBezTo>
                    <a:cubicBezTo>
                      <a:pt x="82484" y="70092"/>
                      <a:pt x="82593" y="70092"/>
                      <a:pt x="82703" y="70037"/>
                    </a:cubicBezTo>
                    <a:lnTo>
                      <a:pt x="131612" y="40078"/>
                    </a:lnTo>
                    <a:cubicBezTo>
                      <a:pt x="131831" y="39968"/>
                      <a:pt x="131941" y="39749"/>
                      <a:pt x="131941" y="39476"/>
                    </a:cubicBezTo>
                    <a:cubicBezTo>
                      <a:pt x="131941" y="39256"/>
                      <a:pt x="131776" y="39037"/>
                      <a:pt x="131557" y="38928"/>
                    </a:cubicBezTo>
                    <a:lnTo>
                      <a:pt x="49950" y="41"/>
                    </a:lnTo>
                    <a:cubicBezTo>
                      <a:pt x="49868" y="14"/>
                      <a:pt x="49772" y="0"/>
                      <a:pt x="49676" y="0"/>
                    </a:cubicBezTo>
                    <a:close/>
                  </a:path>
                </a:pathLst>
              </a:custGeom>
              <a:solidFill>
                <a:srgbClr val="594A42"/>
              </a:solidFill>
              <a:ln>
                <a:noFill/>
              </a:ln>
            </p:spPr>
            <p:txBody>
              <a:bodyPr spcFirstLastPara="1" wrap="square" lIns="134947" tIns="134947" rIns="134947" bIns="134947" anchor="ctr" anchorCtr="0">
                <a:noAutofit/>
              </a:bodyPr>
              <a:lstStyle/>
              <a:p>
                <a:endParaRPr sz="2657" dirty="0"/>
              </a:p>
            </p:txBody>
          </p:sp>
          <p:sp>
            <p:nvSpPr>
              <p:cNvPr id="1662" name="Google Shape;1662;p41"/>
              <p:cNvSpPr/>
              <p:nvPr/>
            </p:nvSpPr>
            <p:spPr>
              <a:xfrm>
                <a:off x="1713763" y="3311699"/>
                <a:ext cx="2466464" cy="1299997"/>
              </a:xfrm>
              <a:custGeom>
                <a:avLst/>
                <a:gdLst/>
                <a:ahLst/>
                <a:cxnLst/>
                <a:rect l="l" t="t" r="r" b="b"/>
                <a:pathLst>
                  <a:path w="130518" h="68792" extrusionOk="0">
                    <a:moveTo>
                      <a:pt x="48910" y="1"/>
                    </a:moveTo>
                    <a:lnTo>
                      <a:pt x="1" y="24811"/>
                    </a:lnTo>
                    <a:lnTo>
                      <a:pt x="81608" y="68792"/>
                    </a:lnTo>
                    <a:lnTo>
                      <a:pt x="130517" y="38887"/>
                    </a:lnTo>
                    <a:lnTo>
                      <a:pt x="48910" y="1"/>
                    </a:lnTo>
                    <a:close/>
                  </a:path>
                </a:pathLst>
              </a:custGeom>
              <a:solidFill>
                <a:schemeClr val="accent1"/>
              </a:solidFill>
              <a:ln>
                <a:noFill/>
              </a:ln>
            </p:spPr>
            <p:txBody>
              <a:bodyPr spcFirstLastPara="1" wrap="square" lIns="134947" tIns="134947" rIns="134947" bIns="134947" anchor="ctr" anchorCtr="0">
                <a:noAutofit/>
              </a:bodyPr>
              <a:lstStyle/>
              <a:p>
                <a:endParaRPr sz="2657" dirty="0"/>
              </a:p>
            </p:txBody>
          </p:sp>
          <p:sp>
            <p:nvSpPr>
              <p:cNvPr id="1663" name="Google Shape;1663;p41"/>
              <p:cNvSpPr/>
              <p:nvPr/>
            </p:nvSpPr>
            <p:spPr>
              <a:xfrm>
                <a:off x="1961140" y="3311699"/>
                <a:ext cx="2107317" cy="1097132"/>
              </a:xfrm>
              <a:custGeom>
                <a:avLst/>
                <a:gdLst/>
                <a:ahLst/>
                <a:cxnLst/>
                <a:rect l="l" t="t" r="r" b="b"/>
                <a:pathLst>
                  <a:path w="111513" h="58057" extrusionOk="0">
                    <a:moveTo>
                      <a:pt x="35820" y="1"/>
                    </a:moveTo>
                    <a:lnTo>
                      <a:pt x="1" y="18184"/>
                    </a:lnTo>
                    <a:lnTo>
                      <a:pt x="74926" y="58057"/>
                    </a:lnTo>
                    <a:lnTo>
                      <a:pt x="111512" y="36039"/>
                    </a:lnTo>
                    <a:lnTo>
                      <a:pt x="35820" y="1"/>
                    </a:lnTo>
                    <a:close/>
                  </a:path>
                </a:pathLst>
              </a:custGeom>
              <a:solidFill>
                <a:srgbClr val="000000">
                  <a:alpha val="18990"/>
                </a:srgbClr>
              </a:solidFill>
              <a:ln>
                <a:noFill/>
              </a:ln>
            </p:spPr>
            <p:txBody>
              <a:bodyPr spcFirstLastPara="1" wrap="square" lIns="134947" tIns="134947" rIns="134947" bIns="134947" anchor="ctr" anchorCtr="0">
                <a:noAutofit/>
              </a:bodyPr>
              <a:lstStyle/>
              <a:p>
                <a:endParaRPr sz="2657" dirty="0"/>
              </a:p>
            </p:txBody>
          </p:sp>
          <p:sp>
            <p:nvSpPr>
              <p:cNvPr id="1664" name="Google Shape;1664;p41"/>
              <p:cNvSpPr/>
              <p:nvPr/>
            </p:nvSpPr>
            <p:spPr>
              <a:xfrm>
                <a:off x="1699287" y="3299547"/>
                <a:ext cx="2493355" cy="1325603"/>
              </a:xfrm>
              <a:custGeom>
                <a:avLst/>
                <a:gdLst/>
                <a:ahLst/>
                <a:cxnLst/>
                <a:rect l="l" t="t" r="r" b="b"/>
                <a:pathLst>
                  <a:path w="131941" h="70147" extrusionOk="0">
                    <a:moveTo>
                      <a:pt x="49731" y="1410"/>
                    </a:moveTo>
                    <a:lnTo>
                      <a:pt x="129859" y="39585"/>
                    </a:lnTo>
                    <a:lnTo>
                      <a:pt x="82319" y="68668"/>
                    </a:lnTo>
                    <a:lnTo>
                      <a:pt x="2246" y="25509"/>
                    </a:lnTo>
                    <a:lnTo>
                      <a:pt x="49731" y="1410"/>
                    </a:lnTo>
                    <a:close/>
                    <a:moveTo>
                      <a:pt x="49676" y="0"/>
                    </a:moveTo>
                    <a:cubicBezTo>
                      <a:pt x="49581" y="0"/>
                      <a:pt x="49485" y="14"/>
                      <a:pt x="49403" y="41"/>
                    </a:cubicBezTo>
                    <a:lnTo>
                      <a:pt x="438" y="24852"/>
                    </a:lnTo>
                    <a:cubicBezTo>
                      <a:pt x="0" y="25126"/>
                      <a:pt x="0" y="25783"/>
                      <a:pt x="438" y="26057"/>
                    </a:cubicBezTo>
                    <a:lnTo>
                      <a:pt x="82045" y="70037"/>
                    </a:lnTo>
                    <a:cubicBezTo>
                      <a:pt x="82155" y="70092"/>
                      <a:pt x="82264" y="70147"/>
                      <a:pt x="82374" y="70147"/>
                    </a:cubicBezTo>
                    <a:cubicBezTo>
                      <a:pt x="82484" y="70092"/>
                      <a:pt x="82593" y="70092"/>
                      <a:pt x="82703" y="70037"/>
                    </a:cubicBezTo>
                    <a:lnTo>
                      <a:pt x="131612" y="40078"/>
                    </a:lnTo>
                    <a:cubicBezTo>
                      <a:pt x="131831" y="39968"/>
                      <a:pt x="131941" y="39749"/>
                      <a:pt x="131941" y="39476"/>
                    </a:cubicBezTo>
                    <a:cubicBezTo>
                      <a:pt x="131941" y="39256"/>
                      <a:pt x="131776" y="39037"/>
                      <a:pt x="131557" y="38928"/>
                    </a:cubicBezTo>
                    <a:lnTo>
                      <a:pt x="49950" y="41"/>
                    </a:lnTo>
                    <a:cubicBezTo>
                      <a:pt x="49868" y="14"/>
                      <a:pt x="49772" y="0"/>
                      <a:pt x="49676" y="0"/>
                    </a:cubicBezTo>
                    <a:close/>
                  </a:path>
                </a:pathLst>
              </a:custGeom>
              <a:solidFill>
                <a:srgbClr val="594A42"/>
              </a:solidFill>
              <a:ln>
                <a:noFill/>
              </a:ln>
            </p:spPr>
            <p:txBody>
              <a:bodyPr spcFirstLastPara="1" wrap="square" lIns="134947" tIns="134947" rIns="134947" bIns="134947" anchor="ctr" anchorCtr="0">
                <a:noAutofit/>
              </a:bodyPr>
              <a:lstStyle/>
              <a:p>
                <a:endParaRPr sz="2657" dirty="0"/>
              </a:p>
            </p:txBody>
          </p:sp>
          <p:sp>
            <p:nvSpPr>
              <p:cNvPr id="1665" name="Google Shape;1665;p41"/>
              <p:cNvSpPr/>
              <p:nvPr/>
            </p:nvSpPr>
            <p:spPr>
              <a:xfrm>
                <a:off x="2162633" y="4125047"/>
                <a:ext cx="471304" cy="269346"/>
              </a:xfrm>
              <a:custGeom>
                <a:avLst/>
                <a:gdLst/>
                <a:ahLst/>
                <a:cxnLst/>
                <a:rect l="l" t="t" r="r" b="b"/>
                <a:pathLst>
                  <a:path w="24940" h="14253" extrusionOk="0">
                    <a:moveTo>
                      <a:pt x="973" y="1"/>
                    </a:moveTo>
                    <a:cubicBezTo>
                      <a:pt x="370" y="1"/>
                      <a:pt x="0" y="792"/>
                      <a:pt x="567" y="1217"/>
                    </a:cubicBezTo>
                    <a:lnTo>
                      <a:pt x="23680" y="14142"/>
                    </a:lnTo>
                    <a:cubicBezTo>
                      <a:pt x="23789" y="14197"/>
                      <a:pt x="23899" y="14197"/>
                      <a:pt x="24008" y="14252"/>
                    </a:cubicBezTo>
                    <a:cubicBezTo>
                      <a:pt x="24666" y="14197"/>
                      <a:pt x="24939" y="13321"/>
                      <a:pt x="24337" y="12992"/>
                    </a:cubicBezTo>
                    <a:lnTo>
                      <a:pt x="1279" y="67"/>
                    </a:lnTo>
                    <a:cubicBezTo>
                      <a:pt x="1173" y="21"/>
                      <a:pt x="1070" y="1"/>
                      <a:pt x="973" y="1"/>
                    </a:cubicBezTo>
                    <a:close/>
                  </a:path>
                </a:pathLst>
              </a:custGeom>
              <a:solidFill>
                <a:srgbClr val="FFFFFF"/>
              </a:solidFill>
              <a:ln>
                <a:noFill/>
              </a:ln>
            </p:spPr>
            <p:txBody>
              <a:bodyPr spcFirstLastPara="1" wrap="square" lIns="134947" tIns="134947" rIns="134947" bIns="134947" anchor="ctr" anchorCtr="0">
                <a:noAutofit/>
              </a:bodyPr>
              <a:lstStyle/>
              <a:p>
                <a:endParaRPr sz="2657" dirty="0"/>
              </a:p>
            </p:txBody>
          </p:sp>
          <p:sp>
            <p:nvSpPr>
              <p:cNvPr id="1666" name="Google Shape;1666;p41"/>
              <p:cNvSpPr/>
              <p:nvPr/>
            </p:nvSpPr>
            <p:spPr>
              <a:xfrm>
                <a:off x="2662887" y="4399735"/>
                <a:ext cx="156339" cy="89877"/>
              </a:xfrm>
              <a:custGeom>
                <a:avLst/>
                <a:gdLst/>
                <a:ahLst/>
                <a:cxnLst/>
                <a:rect l="l" t="t" r="r" b="b"/>
                <a:pathLst>
                  <a:path w="8273" h="4756" extrusionOk="0">
                    <a:moveTo>
                      <a:pt x="1001" y="0"/>
                    </a:moveTo>
                    <a:cubicBezTo>
                      <a:pt x="473" y="0"/>
                      <a:pt x="1" y="1117"/>
                      <a:pt x="659" y="1305"/>
                    </a:cubicBezTo>
                    <a:lnTo>
                      <a:pt x="7177" y="4701"/>
                    </a:lnTo>
                    <a:cubicBezTo>
                      <a:pt x="7286" y="4756"/>
                      <a:pt x="7396" y="4756"/>
                      <a:pt x="7505" y="4756"/>
                    </a:cubicBezTo>
                    <a:cubicBezTo>
                      <a:pt x="7724" y="4756"/>
                      <a:pt x="7944" y="4646"/>
                      <a:pt x="8108" y="4372"/>
                    </a:cubicBezTo>
                    <a:cubicBezTo>
                      <a:pt x="8272" y="4044"/>
                      <a:pt x="8108" y="3660"/>
                      <a:pt x="7779" y="3496"/>
                    </a:cubicBezTo>
                    <a:lnTo>
                      <a:pt x="1262" y="100"/>
                    </a:lnTo>
                    <a:cubicBezTo>
                      <a:pt x="1176" y="31"/>
                      <a:pt x="1088" y="0"/>
                      <a:pt x="1001" y="0"/>
                    </a:cubicBezTo>
                    <a:close/>
                  </a:path>
                </a:pathLst>
              </a:custGeom>
              <a:solidFill>
                <a:srgbClr val="FFFFFF"/>
              </a:solidFill>
              <a:ln>
                <a:noFill/>
              </a:ln>
            </p:spPr>
            <p:txBody>
              <a:bodyPr spcFirstLastPara="1" wrap="square" lIns="134947" tIns="134947" rIns="134947" bIns="134947" anchor="ctr" anchorCtr="0">
                <a:noAutofit/>
              </a:bodyPr>
              <a:lstStyle/>
              <a:p>
                <a:endParaRPr sz="2657" dirty="0"/>
              </a:p>
            </p:txBody>
          </p:sp>
        </p:grpSp>
        <p:grpSp>
          <p:nvGrpSpPr>
            <p:cNvPr id="5" name="Google Shape;1667;p41"/>
            <p:cNvGrpSpPr/>
            <p:nvPr/>
          </p:nvGrpSpPr>
          <p:grpSpPr>
            <a:xfrm>
              <a:off x="1752790" y="2693622"/>
              <a:ext cx="2277638" cy="1644161"/>
              <a:chOff x="-1307576" y="2693622"/>
              <a:chExt cx="2277638" cy="1644161"/>
            </a:xfrm>
          </p:grpSpPr>
          <p:sp>
            <p:nvSpPr>
              <p:cNvPr id="1668" name="Google Shape;1668;p41"/>
              <p:cNvSpPr/>
              <p:nvPr/>
            </p:nvSpPr>
            <p:spPr>
              <a:xfrm>
                <a:off x="-1292498" y="2963264"/>
                <a:ext cx="2246006" cy="1362094"/>
              </a:xfrm>
              <a:custGeom>
                <a:avLst/>
                <a:gdLst/>
                <a:ahLst/>
                <a:cxnLst/>
                <a:rect l="l" t="t" r="r" b="b"/>
                <a:pathLst>
                  <a:path w="118852" h="72078" extrusionOk="0">
                    <a:moveTo>
                      <a:pt x="48910" y="0"/>
                    </a:moveTo>
                    <a:lnTo>
                      <a:pt x="1" y="34396"/>
                    </a:lnTo>
                    <a:lnTo>
                      <a:pt x="69942" y="72078"/>
                    </a:lnTo>
                    <a:lnTo>
                      <a:pt x="118851" y="42611"/>
                    </a:lnTo>
                    <a:lnTo>
                      <a:pt x="48910" y="0"/>
                    </a:lnTo>
                    <a:close/>
                  </a:path>
                </a:pathLst>
              </a:custGeom>
              <a:solidFill>
                <a:srgbClr val="1FA88E"/>
              </a:solidFill>
              <a:ln>
                <a:noFill/>
              </a:ln>
            </p:spPr>
            <p:txBody>
              <a:bodyPr spcFirstLastPara="1" wrap="square" lIns="134947" tIns="134947" rIns="134947" bIns="134947" anchor="ctr" anchorCtr="0">
                <a:noAutofit/>
              </a:bodyPr>
              <a:lstStyle/>
              <a:p>
                <a:endParaRPr sz="2657" dirty="0"/>
              </a:p>
            </p:txBody>
          </p:sp>
          <p:sp>
            <p:nvSpPr>
              <p:cNvPr id="1669" name="Google Shape;1669;p41"/>
              <p:cNvSpPr/>
              <p:nvPr/>
            </p:nvSpPr>
            <p:spPr>
              <a:xfrm>
                <a:off x="-1306993" y="2951622"/>
                <a:ext cx="2272916" cy="1386151"/>
              </a:xfrm>
              <a:custGeom>
                <a:avLst/>
                <a:gdLst/>
                <a:ahLst/>
                <a:cxnLst/>
                <a:rect l="l" t="t" r="r" b="b"/>
                <a:pathLst>
                  <a:path w="120276" h="73351" extrusionOk="0">
                    <a:moveTo>
                      <a:pt x="49677" y="1493"/>
                    </a:moveTo>
                    <a:lnTo>
                      <a:pt x="118304" y="43227"/>
                    </a:lnTo>
                    <a:lnTo>
                      <a:pt x="70654" y="71927"/>
                    </a:lnTo>
                    <a:lnTo>
                      <a:pt x="2027" y="34957"/>
                    </a:lnTo>
                    <a:lnTo>
                      <a:pt x="49677" y="1493"/>
                    </a:lnTo>
                    <a:close/>
                    <a:moveTo>
                      <a:pt x="49650" y="0"/>
                    </a:moveTo>
                    <a:cubicBezTo>
                      <a:pt x="49526" y="0"/>
                      <a:pt x="49403" y="41"/>
                      <a:pt x="49294" y="124"/>
                    </a:cubicBezTo>
                    <a:lnTo>
                      <a:pt x="384" y="34464"/>
                    </a:lnTo>
                    <a:cubicBezTo>
                      <a:pt x="1" y="34793"/>
                      <a:pt x="1" y="35395"/>
                      <a:pt x="439" y="35614"/>
                    </a:cubicBezTo>
                    <a:lnTo>
                      <a:pt x="70380" y="73296"/>
                    </a:lnTo>
                    <a:cubicBezTo>
                      <a:pt x="70435" y="73351"/>
                      <a:pt x="70544" y="73351"/>
                      <a:pt x="70709" y="73351"/>
                    </a:cubicBezTo>
                    <a:cubicBezTo>
                      <a:pt x="70818" y="73351"/>
                      <a:pt x="70928" y="73351"/>
                      <a:pt x="71037" y="73296"/>
                    </a:cubicBezTo>
                    <a:lnTo>
                      <a:pt x="119947" y="43885"/>
                    </a:lnTo>
                    <a:cubicBezTo>
                      <a:pt x="120166" y="43720"/>
                      <a:pt x="120275" y="43501"/>
                      <a:pt x="120275" y="43282"/>
                    </a:cubicBezTo>
                    <a:cubicBezTo>
                      <a:pt x="120275" y="43063"/>
                      <a:pt x="120166" y="42844"/>
                      <a:pt x="119947" y="42735"/>
                    </a:cubicBezTo>
                    <a:lnTo>
                      <a:pt x="50006" y="124"/>
                    </a:lnTo>
                    <a:cubicBezTo>
                      <a:pt x="49896" y="41"/>
                      <a:pt x="49773" y="0"/>
                      <a:pt x="49650" y="0"/>
                    </a:cubicBezTo>
                    <a:close/>
                  </a:path>
                </a:pathLst>
              </a:custGeom>
              <a:solidFill>
                <a:srgbClr val="594A42"/>
              </a:solidFill>
              <a:ln>
                <a:noFill/>
              </a:ln>
            </p:spPr>
            <p:txBody>
              <a:bodyPr spcFirstLastPara="1" wrap="square" lIns="134947" tIns="134947" rIns="134947" bIns="134947" anchor="ctr" anchorCtr="0">
                <a:noAutofit/>
              </a:bodyPr>
              <a:lstStyle/>
              <a:p>
                <a:endParaRPr sz="2657" dirty="0"/>
              </a:p>
            </p:txBody>
          </p:sp>
          <p:sp>
            <p:nvSpPr>
              <p:cNvPr id="1670" name="Google Shape;1670;p41"/>
              <p:cNvSpPr/>
              <p:nvPr/>
            </p:nvSpPr>
            <p:spPr>
              <a:xfrm>
                <a:off x="-61828" y="3371072"/>
                <a:ext cx="934651" cy="905663"/>
              </a:xfrm>
              <a:custGeom>
                <a:avLst/>
                <a:gdLst/>
                <a:ahLst/>
                <a:cxnLst/>
                <a:rect l="l" t="t" r="r" b="b"/>
                <a:pathLst>
                  <a:path w="49459" h="47925" extrusionOk="0">
                    <a:moveTo>
                      <a:pt x="49458" y="1"/>
                    </a:moveTo>
                    <a:lnTo>
                      <a:pt x="439" y="24647"/>
                    </a:lnTo>
                    <a:lnTo>
                      <a:pt x="1" y="47925"/>
                    </a:lnTo>
                    <a:lnTo>
                      <a:pt x="48636" y="17965"/>
                    </a:lnTo>
                    <a:lnTo>
                      <a:pt x="49458" y="1"/>
                    </a:lnTo>
                    <a:close/>
                  </a:path>
                </a:pathLst>
              </a:custGeom>
              <a:solidFill>
                <a:srgbClr val="E8CFA0"/>
              </a:solidFill>
              <a:ln>
                <a:noFill/>
              </a:ln>
            </p:spPr>
            <p:txBody>
              <a:bodyPr spcFirstLastPara="1" wrap="square" lIns="134947" tIns="134947" rIns="134947" bIns="134947" anchor="ctr" anchorCtr="0">
                <a:noAutofit/>
              </a:bodyPr>
              <a:lstStyle/>
              <a:p>
                <a:endParaRPr sz="2657" dirty="0"/>
              </a:p>
            </p:txBody>
          </p:sp>
          <p:sp>
            <p:nvSpPr>
              <p:cNvPr id="1671" name="Google Shape;1671;p41"/>
              <p:cNvSpPr/>
              <p:nvPr/>
            </p:nvSpPr>
            <p:spPr>
              <a:xfrm>
                <a:off x="-61828" y="3458023"/>
                <a:ext cx="930494" cy="818715"/>
              </a:xfrm>
              <a:custGeom>
                <a:avLst/>
                <a:gdLst/>
                <a:ahLst/>
                <a:cxnLst/>
                <a:rect l="l" t="t" r="r" b="b"/>
                <a:pathLst>
                  <a:path w="49239" h="43324" extrusionOk="0">
                    <a:moveTo>
                      <a:pt x="49239" y="0"/>
                    </a:moveTo>
                    <a:lnTo>
                      <a:pt x="10791" y="25414"/>
                    </a:lnTo>
                    <a:lnTo>
                      <a:pt x="1" y="43324"/>
                    </a:lnTo>
                    <a:lnTo>
                      <a:pt x="48636" y="13364"/>
                    </a:lnTo>
                    <a:lnTo>
                      <a:pt x="49239" y="0"/>
                    </a:lnTo>
                    <a:close/>
                  </a:path>
                </a:pathLst>
              </a:custGeom>
              <a:solidFill>
                <a:srgbClr val="FFF4DF"/>
              </a:solidFill>
              <a:ln>
                <a:noFill/>
              </a:ln>
            </p:spPr>
            <p:txBody>
              <a:bodyPr spcFirstLastPara="1" wrap="square" lIns="134947" tIns="134947" rIns="134947" bIns="134947" anchor="ctr" anchorCtr="0">
                <a:noAutofit/>
              </a:bodyPr>
              <a:lstStyle/>
              <a:p>
                <a:endParaRPr sz="2657" dirty="0"/>
              </a:p>
            </p:txBody>
          </p:sp>
          <p:sp>
            <p:nvSpPr>
              <p:cNvPr id="1672" name="Google Shape;1672;p41"/>
              <p:cNvSpPr/>
              <p:nvPr/>
            </p:nvSpPr>
            <p:spPr>
              <a:xfrm>
                <a:off x="-74244" y="3358391"/>
                <a:ext cx="960522" cy="930759"/>
              </a:xfrm>
              <a:custGeom>
                <a:avLst/>
                <a:gdLst/>
                <a:ahLst/>
                <a:cxnLst/>
                <a:rect l="l" t="t" r="r" b="b"/>
                <a:pathLst>
                  <a:path w="50828" h="49253" extrusionOk="0">
                    <a:moveTo>
                      <a:pt x="49403" y="1877"/>
                    </a:moveTo>
                    <a:lnTo>
                      <a:pt x="48636" y="18308"/>
                    </a:lnTo>
                    <a:lnTo>
                      <a:pt x="1370" y="47336"/>
                    </a:lnTo>
                    <a:lnTo>
                      <a:pt x="1370" y="47336"/>
                    </a:lnTo>
                    <a:lnTo>
                      <a:pt x="1753" y="25756"/>
                    </a:lnTo>
                    <a:lnTo>
                      <a:pt x="49403" y="1877"/>
                    </a:lnTo>
                    <a:close/>
                    <a:moveTo>
                      <a:pt x="50134" y="0"/>
                    </a:moveTo>
                    <a:cubicBezTo>
                      <a:pt x="50036" y="0"/>
                      <a:pt x="49936" y="22"/>
                      <a:pt x="49841" y="69"/>
                    </a:cubicBezTo>
                    <a:lnTo>
                      <a:pt x="822" y="24716"/>
                    </a:lnTo>
                    <a:cubicBezTo>
                      <a:pt x="603" y="24825"/>
                      <a:pt x="439" y="25044"/>
                      <a:pt x="439" y="25264"/>
                    </a:cubicBezTo>
                    <a:lnTo>
                      <a:pt x="1" y="48541"/>
                    </a:lnTo>
                    <a:cubicBezTo>
                      <a:pt x="1" y="48815"/>
                      <a:pt x="110" y="49034"/>
                      <a:pt x="329" y="49143"/>
                    </a:cubicBezTo>
                    <a:cubicBezTo>
                      <a:pt x="439" y="49198"/>
                      <a:pt x="548" y="49253"/>
                      <a:pt x="658" y="49253"/>
                    </a:cubicBezTo>
                    <a:cubicBezTo>
                      <a:pt x="767" y="49253"/>
                      <a:pt x="932" y="49198"/>
                      <a:pt x="986" y="49088"/>
                    </a:cubicBezTo>
                    <a:lnTo>
                      <a:pt x="49677" y="19184"/>
                    </a:lnTo>
                    <a:cubicBezTo>
                      <a:pt x="49841" y="19075"/>
                      <a:pt x="49951" y="18855"/>
                      <a:pt x="50005" y="18636"/>
                    </a:cubicBezTo>
                    <a:lnTo>
                      <a:pt x="50827" y="672"/>
                    </a:lnTo>
                    <a:cubicBezTo>
                      <a:pt x="50827" y="286"/>
                      <a:pt x="50491" y="0"/>
                      <a:pt x="50134" y="0"/>
                    </a:cubicBezTo>
                    <a:close/>
                  </a:path>
                </a:pathLst>
              </a:custGeom>
              <a:solidFill>
                <a:srgbClr val="594A42"/>
              </a:solidFill>
              <a:ln>
                <a:noFill/>
              </a:ln>
            </p:spPr>
            <p:txBody>
              <a:bodyPr spcFirstLastPara="1" wrap="square" lIns="134947" tIns="134947" rIns="134947" bIns="134947" anchor="ctr" anchorCtr="0">
                <a:noAutofit/>
              </a:bodyPr>
              <a:lstStyle/>
              <a:p>
                <a:endParaRPr sz="2657" dirty="0"/>
              </a:p>
            </p:txBody>
          </p:sp>
          <p:sp>
            <p:nvSpPr>
              <p:cNvPr id="1673" name="Google Shape;1673;p41"/>
              <p:cNvSpPr/>
              <p:nvPr/>
            </p:nvSpPr>
            <p:spPr>
              <a:xfrm>
                <a:off x="-1292498" y="3174415"/>
                <a:ext cx="1324828" cy="1150952"/>
              </a:xfrm>
              <a:custGeom>
                <a:avLst/>
                <a:gdLst/>
                <a:ahLst/>
                <a:cxnLst/>
                <a:rect l="l" t="t" r="r" b="b"/>
                <a:pathLst>
                  <a:path w="70106" h="60905" extrusionOk="0">
                    <a:moveTo>
                      <a:pt x="165" y="1"/>
                    </a:moveTo>
                    <a:lnTo>
                      <a:pt x="1" y="23223"/>
                    </a:lnTo>
                    <a:lnTo>
                      <a:pt x="69942" y="60905"/>
                    </a:lnTo>
                    <a:lnTo>
                      <a:pt x="70106" y="37628"/>
                    </a:lnTo>
                    <a:lnTo>
                      <a:pt x="165" y="1"/>
                    </a:lnTo>
                    <a:close/>
                  </a:path>
                </a:pathLst>
              </a:custGeom>
              <a:solidFill>
                <a:srgbClr val="C0B399"/>
              </a:solidFill>
              <a:ln>
                <a:noFill/>
              </a:ln>
            </p:spPr>
            <p:txBody>
              <a:bodyPr spcFirstLastPara="1" wrap="square" lIns="134947" tIns="134947" rIns="134947" bIns="134947" anchor="ctr" anchorCtr="0">
                <a:noAutofit/>
              </a:bodyPr>
              <a:lstStyle/>
              <a:p>
                <a:endParaRPr sz="2657" dirty="0"/>
              </a:p>
            </p:txBody>
          </p:sp>
          <p:sp>
            <p:nvSpPr>
              <p:cNvPr id="1674" name="Google Shape;1674;p41"/>
              <p:cNvSpPr/>
              <p:nvPr/>
            </p:nvSpPr>
            <p:spPr>
              <a:xfrm>
                <a:off x="-1304914" y="3161716"/>
                <a:ext cx="1349678" cy="1176067"/>
              </a:xfrm>
              <a:custGeom>
                <a:avLst/>
                <a:gdLst/>
                <a:ahLst/>
                <a:cxnLst/>
                <a:rect l="l" t="t" r="r" b="b"/>
                <a:pathLst>
                  <a:path w="71421" h="62234" extrusionOk="0">
                    <a:moveTo>
                      <a:pt x="1479" y="1823"/>
                    </a:moveTo>
                    <a:lnTo>
                      <a:pt x="70106" y="38738"/>
                    </a:lnTo>
                    <a:lnTo>
                      <a:pt x="69887" y="60427"/>
                    </a:lnTo>
                    <a:lnTo>
                      <a:pt x="1315" y="23512"/>
                    </a:lnTo>
                    <a:lnTo>
                      <a:pt x="1479" y="1823"/>
                    </a:lnTo>
                    <a:close/>
                    <a:moveTo>
                      <a:pt x="857" y="1"/>
                    </a:moveTo>
                    <a:cubicBezTo>
                      <a:pt x="501" y="1"/>
                      <a:pt x="165" y="286"/>
                      <a:pt x="165" y="673"/>
                    </a:cubicBezTo>
                    <a:lnTo>
                      <a:pt x="0" y="23895"/>
                    </a:lnTo>
                    <a:cubicBezTo>
                      <a:pt x="0" y="24169"/>
                      <a:pt x="110" y="24388"/>
                      <a:pt x="329" y="24497"/>
                    </a:cubicBezTo>
                    <a:lnTo>
                      <a:pt x="70270" y="62179"/>
                    </a:lnTo>
                    <a:cubicBezTo>
                      <a:pt x="70325" y="62234"/>
                      <a:pt x="70434" y="62234"/>
                      <a:pt x="70599" y="62234"/>
                    </a:cubicBezTo>
                    <a:cubicBezTo>
                      <a:pt x="70708" y="62234"/>
                      <a:pt x="70818" y="62179"/>
                      <a:pt x="70927" y="62124"/>
                    </a:cubicBezTo>
                    <a:cubicBezTo>
                      <a:pt x="71092" y="62015"/>
                      <a:pt x="71256" y="61796"/>
                      <a:pt x="71256" y="61577"/>
                    </a:cubicBezTo>
                    <a:lnTo>
                      <a:pt x="71420" y="38354"/>
                    </a:lnTo>
                    <a:cubicBezTo>
                      <a:pt x="71420" y="38080"/>
                      <a:pt x="71311" y="37861"/>
                      <a:pt x="71092" y="37752"/>
                    </a:cubicBezTo>
                    <a:lnTo>
                      <a:pt x="1150" y="70"/>
                    </a:lnTo>
                    <a:cubicBezTo>
                      <a:pt x="1056" y="23"/>
                      <a:pt x="956" y="1"/>
                      <a:pt x="857" y="1"/>
                    </a:cubicBezTo>
                    <a:close/>
                  </a:path>
                </a:pathLst>
              </a:custGeom>
              <a:solidFill>
                <a:srgbClr val="594A42"/>
              </a:solidFill>
              <a:ln>
                <a:noFill/>
              </a:ln>
            </p:spPr>
            <p:txBody>
              <a:bodyPr spcFirstLastPara="1" wrap="square" lIns="134947" tIns="134947" rIns="134947" bIns="134947" anchor="ctr" anchorCtr="0">
                <a:noAutofit/>
              </a:bodyPr>
              <a:lstStyle/>
              <a:p>
                <a:endParaRPr sz="2657" dirty="0"/>
              </a:p>
            </p:txBody>
          </p:sp>
          <p:sp>
            <p:nvSpPr>
              <p:cNvPr id="1675" name="Google Shape;1675;p41"/>
              <p:cNvSpPr/>
              <p:nvPr/>
            </p:nvSpPr>
            <p:spPr>
              <a:xfrm>
                <a:off x="-1292498" y="3174415"/>
                <a:ext cx="1324828" cy="1150952"/>
              </a:xfrm>
              <a:custGeom>
                <a:avLst/>
                <a:gdLst/>
                <a:ahLst/>
                <a:cxnLst/>
                <a:rect l="l" t="t" r="r" b="b"/>
                <a:pathLst>
                  <a:path w="70106" h="60905" extrusionOk="0">
                    <a:moveTo>
                      <a:pt x="165" y="1"/>
                    </a:moveTo>
                    <a:lnTo>
                      <a:pt x="1" y="23223"/>
                    </a:lnTo>
                    <a:lnTo>
                      <a:pt x="69942" y="60905"/>
                    </a:lnTo>
                    <a:lnTo>
                      <a:pt x="70106" y="37628"/>
                    </a:lnTo>
                    <a:lnTo>
                      <a:pt x="165" y="1"/>
                    </a:lnTo>
                    <a:close/>
                  </a:path>
                </a:pathLst>
              </a:custGeom>
              <a:solidFill>
                <a:srgbClr val="1FA88E"/>
              </a:solidFill>
              <a:ln>
                <a:noFill/>
              </a:ln>
            </p:spPr>
            <p:txBody>
              <a:bodyPr spcFirstLastPara="1" wrap="square" lIns="134947" tIns="134947" rIns="134947" bIns="134947" anchor="ctr" anchorCtr="0">
                <a:noAutofit/>
              </a:bodyPr>
              <a:lstStyle/>
              <a:p>
                <a:endParaRPr sz="2657" dirty="0"/>
              </a:p>
            </p:txBody>
          </p:sp>
          <p:sp>
            <p:nvSpPr>
              <p:cNvPr id="1676" name="Google Shape;1676;p41"/>
              <p:cNvSpPr/>
              <p:nvPr/>
            </p:nvSpPr>
            <p:spPr>
              <a:xfrm>
                <a:off x="-1289398" y="3174415"/>
                <a:ext cx="1321729" cy="1042273"/>
              </a:xfrm>
              <a:custGeom>
                <a:avLst/>
                <a:gdLst/>
                <a:ahLst/>
                <a:cxnLst/>
                <a:rect l="l" t="t" r="r" b="b"/>
                <a:pathLst>
                  <a:path w="69942" h="55154" extrusionOk="0">
                    <a:moveTo>
                      <a:pt x="1" y="1"/>
                    </a:moveTo>
                    <a:lnTo>
                      <a:pt x="3068" y="19553"/>
                    </a:lnTo>
                    <a:lnTo>
                      <a:pt x="66546" y="55154"/>
                    </a:lnTo>
                    <a:lnTo>
                      <a:pt x="69942" y="37628"/>
                    </a:lnTo>
                    <a:lnTo>
                      <a:pt x="1" y="1"/>
                    </a:lnTo>
                    <a:close/>
                  </a:path>
                </a:pathLst>
              </a:custGeom>
              <a:solidFill>
                <a:schemeClr val="accent2"/>
              </a:solidFill>
              <a:ln>
                <a:noFill/>
              </a:ln>
            </p:spPr>
            <p:txBody>
              <a:bodyPr spcFirstLastPara="1" wrap="square" lIns="134947" tIns="134947" rIns="134947" bIns="134947" anchor="ctr" anchorCtr="0">
                <a:noAutofit/>
              </a:bodyPr>
              <a:lstStyle/>
              <a:p>
                <a:endParaRPr sz="2657" dirty="0"/>
              </a:p>
            </p:txBody>
          </p:sp>
          <p:sp>
            <p:nvSpPr>
              <p:cNvPr id="1677" name="Google Shape;1677;p41"/>
              <p:cNvSpPr/>
              <p:nvPr/>
            </p:nvSpPr>
            <p:spPr>
              <a:xfrm>
                <a:off x="-312305" y="3702304"/>
                <a:ext cx="160440" cy="523725"/>
              </a:xfrm>
              <a:custGeom>
                <a:avLst/>
                <a:gdLst/>
                <a:ahLst/>
                <a:cxnLst/>
                <a:rect l="l" t="t" r="r" b="b"/>
                <a:pathLst>
                  <a:path w="8490" h="27714" extrusionOk="0">
                    <a:moveTo>
                      <a:pt x="165" y="0"/>
                    </a:moveTo>
                    <a:lnTo>
                      <a:pt x="1" y="23223"/>
                    </a:lnTo>
                    <a:lnTo>
                      <a:pt x="8326" y="27714"/>
                    </a:lnTo>
                    <a:lnTo>
                      <a:pt x="8490" y="4491"/>
                    </a:lnTo>
                    <a:lnTo>
                      <a:pt x="165" y="0"/>
                    </a:lnTo>
                    <a:close/>
                  </a:path>
                </a:pathLst>
              </a:custGeom>
              <a:solidFill>
                <a:srgbClr val="36D8B9"/>
              </a:solidFill>
              <a:ln>
                <a:noFill/>
              </a:ln>
            </p:spPr>
            <p:txBody>
              <a:bodyPr spcFirstLastPara="1" wrap="square" lIns="134947" tIns="134947" rIns="134947" bIns="134947" anchor="ctr" anchorCtr="0">
                <a:noAutofit/>
              </a:bodyPr>
              <a:lstStyle/>
              <a:p>
                <a:endParaRPr sz="2657" dirty="0"/>
              </a:p>
            </p:txBody>
          </p:sp>
          <p:sp>
            <p:nvSpPr>
              <p:cNvPr id="1678" name="Google Shape;1678;p41"/>
              <p:cNvSpPr/>
              <p:nvPr/>
            </p:nvSpPr>
            <p:spPr>
              <a:xfrm>
                <a:off x="-325761" y="3689604"/>
                <a:ext cx="186329" cy="548859"/>
              </a:xfrm>
              <a:custGeom>
                <a:avLst/>
                <a:gdLst/>
                <a:ahLst/>
                <a:cxnLst/>
                <a:rect l="l" t="t" r="r" b="b"/>
                <a:pathLst>
                  <a:path w="9860" h="29044" extrusionOk="0">
                    <a:moveTo>
                      <a:pt x="1534" y="1768"/>
                    </a:moveTo>
                    <a:lnTo>
                      <a:pt x="8545" y="5547"/>
                    </a:lnTo>
                    <a:lnTo>
                      <a:pt x="8380" y="27290"/>
                    </a:lnTo>
                    <a:lnTo>
                      <a:pt x="1370" y="23511"/>
                    </a:lnTo>
                    <a:lnTo>
                      <a:pt x="1534" y="1768"/>
                    </a:lnTo>
                    <a:close/>
                    <a:moveTo>
                      <a:pt x="891" y="1"/>
                    </a:moveTo>
                    <a:cubicBezTo>
                      <a:pt x="522" y="1"/>
                      <a:pt x="220" y="286"/>
                      <a:pt x="220" y="672"/>
                    </a:cubicBezTo>
                    <a:lnTo>
                      <a:pt x="1" y="23895"/>
                    </a:lnTo>
                    <a:cubicBezTo>
                      <a:pt x="1" y="24169"/>
                      <a:pt x="165" y="24388"/>
                      <a:pt x="384" y="24497"/>
                    </a:cubicBezTo>
                    <a:lnTo>
                      <a:pt x="8709" y="28988"/>
                    </a:lnTo>
                    <a:cubicBezTo>
                      <a:pt x="8819" y="29043"/>
                      <a:pt x="8928" y="29043"/>
                      <a:pt x="9038" y="29043"/>
                    </a:cubicBezTo>
                    <a:cubicBezTo>
                      <a:pt x="9147" y="29043"/>
                      <a:pt x="9257" y="29043"/>
                      <a:pt x="9366" y="28988"/>
                    </a:cubicBezTo>
                    <a:cubicBezTo>
                      <a:pt x="9531" y="28824"/>
                      <a:pt x="9695" y="28660"/>
                      <a:pt x="9695" y="28386"/>
                    </a:cubicBezTo>
                    <a:lnTo>
                      <a:pt x="9859" y="5163"/>
                    </a:lnTo>
                    <a:cubicBezTo>
                      <a:pt x="9859" y="4890"/>
                      <a:pt x="9750" y="4670"/>
                      <a:pt x="9531" y="4561"/>
                    </a:cubicBezTo>
                    <a:lnTo>
                      <a:pt x="1206" y="70"/>
                    </a:lnTo>
                    <a:cubicBezTo>
                      <a:pt x="1099" y="22"/>
                      <a:pt x="992" y="1"/>
                      <a:pt x="891" y="1"/>
                    </a:cubicBezTo>
                    <a:close/>
                  </a:path>
                </a:pathLst>
              </a:custGeom>
              <a:solidFill>
                <a:srgbClr val="594A42"/>
              </a:solidFill>
              <a:ln>
                <a:noFill/>
              </a:ln>
            </p:spPr>
            <p:txBody>
              <a:bodyPr spcFirstLastPara="1" wrap="square" lIns="134947" tIns="134947" rIns="134947" bIns="134947" anchor="ctr" anchorCtr="0">
                <a:noAutofit/>
              </a:bodyPr>
              <a:lstStyle/>
              <a:p>
                <a:endParaRPr sz="2657" dirty="0"/>
              </a:p>
            </p:txBody>
          </p:sp>
          <p:sp>
            <p:nvSpPr>
              <p:cNvPr id="1679" name="Google Shape;1679;p41"/>
              <p:cNvSpPr/>
              <p:nvPr/>
            </p:nvSpPr>
            <p:spPr>
              <a:xfrm>
                <a:off x="-1077210" y="3290338"/>
                <a:ext cx="161479" cy="523744"/>
              </a:xfrm>
              <a:custGeom>
                <a:avLst/>
                <a:gdLst/>
                <a:ahLst/>
                <a:cxnLst/>
                <a:rect l="l" t="t" r="r" b="b"/>
                <a:pathLst>
                  <a:path w="8545" h="27715" extrusionOk="0">
                    <a:moveTo>
                      <a:pt x="165" y="1"/>
                    </a:moveTo>
                    <a:lnTo>
                      <a:pt x="1" y="23223"/>
                    </a:lnTo>
                    <a:lnTo>
                      <a:pt x="8326" y="27714"/>
                    </a:lnTo>
                    <a:lnTo>
                      <a:pt x="8545" y="4492"/>
                    </a:lnTo>
                    <a:lnTo>
                      <a:pt x="165" y="1"/>
                    </a:lnTo>
                    <a:close/>
                  </a:path>
                </a:pathLst>
              </a:custGeom>
              <a:solidFill>
                <a:srgbClr val="36D8B9"/>
              </a:solidFill>
              <a:ln>
                <a:noFill/>
              </a:ln>
            </p:spPr>
            <p:txBody>
              <a:bodyPr spcFirstLastPara="1" wrap="square" lIns="134947" tIns="134947" rIns="134947" bIns="134947" anchor="ctr" anchorCtr="0">
                <a:noAutofit/>
              </a:bodyPr>
              <a:lstStyle/>
              <a:p>
                <a:endParaRPr sz="2657" dirty="0"/>
              </a:p>
            </p:txBody>
          </p:sp>
          <p:sp>
            <p:nvSpPr>
              <p:cNvPr id="1680" name="Google Shape;1680;p41"/>
              <p:cNvSpPr/>
              <p:nvPr/>
            </p:nvSpPr>
            <p:spPr>
              <a:xfrm>
                <a:off x="-1090665" y="3277657"/>
                <a:ext cx="187350" cy="549879"/>
              </a:xfrm>
              <a:custGeom>
                <a:avLst/>
                <a:gdLst/>
                <a:ahLst/>
                <a:cxnLst/>
                <a:rect l="l" t="t" r="r" b="b"/>
                <a:pathLst>
                  <a:path w="9914" h="29098" extrusionOk="0">
                    <a:moveTo>
                      <a:pt x="1534" y="1822"/>
                    </a:moveTo>
                    <a:lnTo>
                      <a:pt x="8545" y="5546"/>
                    </a:lnTo>
                    <a:lnTo>
                      <a:pt x="8380" y="27290"/>
                    </a:lnTo>
                    <a:lnTo>
                      <a:pt x="1370" y="23511"/>
                    </a:lnTo>
                    <a:lnTo>
                      <a:pt x="1534" y="1822"/>
                    </a:lnTo>
                    <a:close/>
                    <a:moveTo>
                      <a:pt x="904" y="1"/>
                    </a:moveTo>
                    <a:cubicBezTo>
                      <a:pt x="781" y="1"/>
                      <a:pt x="658" y="42"/>
                      <a:pt x="548" y="124"/>
                    </a:cubicBezTo>
                    <a:cubicBezTo>
                      <a:pt x="329" y="234"/>
                      <a:pt x="220" y="453"/>
                      <a:pt x="220" y="672"/>
                    </a:cubicBezTo>
                    <a:lnTo>
                      <a:pt x="55" y="23894"/>
                    </a:lnTo>
                    <a:cubicBezTo>
                      <a:pt x="1" y="24168"/>
                      <a:pt x="165" y="24387"/>
                      <a:pt x="384" y="24497"/>
                    </a:cubicBezTo>
                    <a:lnTo>
                      <a:pt x="8709" y="28988"/>
                    </a:lnTo>
                    <a:cubicBezTo>
                      <a:pt x="8819" y="29043"/>
                      <a:pt x="8928" y="29097"/>
                      <a:pt x="9038" y="29097"/>
                    </a:cubicBezTo>
                    <a:cubicBezTo>
                      <a:pt x="9421" y="29097"/>
                      <a:pt x="9750" y="28824"/>
                      <a:pt x="9750" y="28440"/>
                    </a:cubicBezTo>
                    <a:lnTo>
                      <a:pt x="9914" y="5218"/>
                    </a:lnTo>
                    <a:cubicBezTo>
                      <a:pt x="9914" y="4944"/>
                      <a:pt x="9804" y="4725"/>
                      <a:pt x="9585" y="4615"/>
                    </a:cubicBezTo>
                    <a:lnTo>
                      <a:pt x="1260" y="124"/>
                    </a:lnTo>
                    <a:cubicBezTo>
                      <a:pt x="1151" y="42"/>
                      <a:pt x="1028" y="1"/>
                      <a:pt x="904" y="1"/>
                    </a:cubicBezTo>
                    <a:close/>
                  </a:path>
                </a:pathLst>
              </a:custGeom>
              <a:solidFill>
                <a:srgbClr val="594A42"/>
              </a:solidFill>
              <a:ln>
                <a:noFill/>
              </a:ln>
            </p:spPr>
            <p:txBody>
              <a:bodyPr spcFirstLastPara="1" wrap="square" lIns="134947" tIns="134947" rIns="134947" bIns="134947" anchor="ctr" anchorCtr="0">
                <a:noAutofit/>
              </a:bodyPr>
              <a:lstStyle/>
              <a:p>
                <a:endParaRPr sz="2657" dirty="0"/>
              </a:p>
            </p:txBody>
          </p:sp>
          <p:sp>
            <p:nvSpPr>
              <p:cNvPr id="1681" name="Google Shape;1681;p41"/>
              <p:cNvSpPr/>
              <p:nvPr/>
            </p:nvSpPr>
            <p:spPr>
              <a:xfrm>
                <a:off x="-1289398" y="2705528"/>
                <a:ext cx="2246006" cy="1179941"/>
              </a:xfrm>
              <a:custGeom>
                <a:avLst/>
                <a:gdLst/>
                <a:ahLst/>
                <a:cxnLst/>
                <a:rect l="l" t="t" r="r" b="b"/>
                <a:pathLst>
                  <a:path w="118852" h="62439" extrusionOk="0">
                    <a:moveTo>
                      <a:pt x="48910" y="1"/>
                    </a:moveTo>
                    <a:lnTo>
                      <a:pt x="1" y="24812"/>
                    </a:lnTo>
                    <a:lnTo>
                      <a:pt x="69942" y="62439"/>
                    </a:lnTo>
                    <a:lnTo>
                      <a:pt x="118851" y="34287"/>
                    </a:lnTo>
                    <a:lnTo>
                      <a:pt x="48910" y="1"/>
                    </a:lnTo>
                    <a:close/>
                  </a:path>
                </a:pathLst>
              </a:custGeom>
              <a:solidFill>
                <a:srgbClr val="1FA88E"/>
              </a:solidFill>
              <a:ln>
                <a:noFill/>
              </a:ln>
            </p:spPr>
            <p:txBody>
              <a:bodyPr spcFirstLastPara="1" wrap="square" lIns="134947" tIns="134947" rIns="134947" bIns="134947" anchor="ctr" anchorCtr="0">
                <a:noAutofit/>
              </a:bodyPr>
              <a:lstStyle/>
              <a:p>
                <a:endParaRPr sz="2657" dirty="0"/>
              </a:p>
            </p:txBody>
          </p:sp>
          <p:sp>
            <p:nvSpPr>
              <p:cNvPr id="1682" name="Google Shape;1682;p41"/>
              <p:cNvSpPr/>
              <p:nvPr/>
            </p:nvSpPr>
            <p:spPr>
              <a:xfrm>
                <a:off x="-1289398" y="2787301"/>
                <a:ext cx="2246006" cy="1098172"/>
              </a:xfrm>
              <a:custGeom>
                <a:avLst/>
                <a:gdLst/>
                <a:ahLst/>
                <a:cxnLst/>
                <a:rect l="l" t="t" r="r" b="b"/>
                <a:pathLst>
                  <a:path w="118852" h="58112" extrusionOk="0">
                    <a:moveTo>
                      <a:pt x="50006" y="1"/>
                    </a:moveTo>
                    <a:lnTo>
                      <a:pt x="1" y="20485"/>
                    </a:lnTo>
                    <a:lnTo>
                      <a:pt x="69942" y="58112"/>
                    </a:lnTo>
                    <a:lnTo>
                      <a:pt x="118851" y="29960"/>
                    </a:lnTo>
                    <a:lnTo>
                      <a:pt x="50006" y="1"/>
                    </a:lnTo>
                    <a:close/>
                  </a:path>
                </a:pathLst>
              </a:custGeom>
              <a:solidFill>
                <a:schemeClr val="accent2"/>
              </a:solidFill>
              <a:ln>
                <a:noFill/>
              </a:ln>
            </p:spPr>
            <p:txBody>
              <a:bodyPr spcFirstLastPara="1" wrap="square" lIns="134947" tIns="134947" rIns="134947" bIns="134947" anchor="ctr" anchorCtr="0">
                <a:noAutofit/>
              </a:bodyPr>
              <a:lstStyle/>
              <a:p>
                <a:endParaRPr sz="2657" dirty="0"/>
              </a:p>
            </p:txBody>
          </p:sp>
          <p:sp>
            <p:nvSpPr>
              <p:cNvPr id="1683" name="Google Shape;1683;p41"/>
              <p:cNvSpPr/>
              <p:nvPr/>
            </p:nvSpPr>
            <p:spPr>
              <a:xfrm>
                <a:off x="-1301815" y="2693622"/>
                <a:ext cx="2271876" cy="1205301"/>
              </a:xfrm>
              <a:custGeom>
                <a:avLst/>
                <a:gdLst/>
                <a:ahLst/>
                <a:cxnLst/>
                <a:rect l="l" t="t" r="r" b="b"/>
                <a:pathLst>
                  <a:path w="120221" h="63781" extrusionOk="0">
                    <a:moveTo>
                      <a:pt x="49677" y="1397"/>
                    </a:moveTo>
                    <a:lnTo>
                      <a:pt x="118139" y="34917"/>
                    </a:lnTo>
                    <a:lnTo>
                      <a:pt x="70654" y="62302"/>
                    </a:lnTo>
                    <a:lnTo>
                      <a:pt x="2191" y="25496"/>
                    </a:lnTo>
                    <a:lnTo>
                      <a:pt x="49677" y="1397"/>
                    </a:lnTo>
                    <a:close/>
                    <a:moveTo>
                      <a:pt x="49574" y="1"/>
                    </a:moveTo>
                    <a:cubicBezTo>
                      <a:pt x="49471" y="1"/>
                      <a:pt x="49376" y="28"/>
                      <a:pt x="49293" y="83"/>
                    </a:cubicBezTo>
                    <a:lnTo>
                      <a:pt x="384" y="24894"/>
                    </a:lnTo>
                    <a:cubicBezTo>
                      <a:pt x="165" y="25003"/>
                      <a:pt x="1" y="25222"/>
                      <a:pt x="1" y="25496"/>
                    </a:cubicBezTo>
                    <a:cubicBezTo>
                      <a:pt x="1" y="25715"/>
                      <a:pt x="110" y="25934"/>
                      <a:pt x="384" y="26099"/>
                    </a:cubicBezTo>
                    <a:lnTo>
                      <a:pt x="70325" y="63671"/>
                    </a:lnTo>
                    <a:cubicBezTo>
                      <a:pt x="70435" y="63726"/>
                      <a:pt x="70544" y="63781"/>
                      <a:pt x="70654" y="63781"/>
                    </a:cubicBezTo>
                    <a:cubicBezTo>
                      <a:pt x="70708" y="63726"/>
                      <a:pt x="70818" y="63726"/>
                      <a:pt x="70928" y="63671"/>
                    </a:cubicBezTo>
                    <a:lnTo>
                      <a:pt x="119837" y="35464"/>
                    </a:lnTo>
                    <a:cubicBezTo>
                      <a:pt x="120056" y="35355"/>
                      <a:pt x="120220" y="35136"/>
                      <a:pt x="120166" y="34862"/>
                    </a:cubicBezTo>
                    <a:cubicBezTo>
                      <a:pt x="120166" y="34643"/>
                      <a:pt x="120056" y="34424"/>
                      <a:pt x="119837" y="34314"/>
                    </a:cubicBezTo>
                    <a:lnTo>
                      <a:pt x="49896" y="83"/>
                    </a:lnTo>
                    <a:cubicBezTo>
                      <a:pt x="49786" y="28"/>
                      <a:pt x="49677" y="1"/>
                      <a:pt x="49574" y="1"/>
                    </a:cubicBezTo>
                    <a:close/>
                  </a:path>
                </a:pathLst>
              </a:custGeom>
              <a:solidFill>
                <a:srgbClr val="594A42"/>
              </a:solidFill>
              <a:ln>
                <a:noFill/>
              </a:ln>
            </p:spPr>
            <p:txBody>
              <a:bodyPr spcFirstLastPara="1" wrap="square" lIns="134947" tIns="134947" rIns="134947" bIns="134947" anchor="ctr" anchorCtr="0">
                <a:noAutofit/>
              </a:bodyPr>
              <a:lstStyle/>
              <a:p>
                <a:endParaRPr sz="2657" dirty="0"/>
              </a:p>
            </p:txBody>
          </p:sp>
          <p:sp>
            <p:nvSpPr>
              <p:cNvPr id="1684" name="Google Shape;1684;p41"/>
              <p:cNvSpPr/>
              <p:nvPr/>
            </p:nvSpPr>
            <p:spPr>
              <a:xfrm>
                <a:off x="-702383" y="3578501"/>
                <a:ext cx="278303" cy="153826"/>
              </a:xfrm>
              <a:custGeom>
                <a:avLst/>
                <a:gdLst/>
                <a:ahLst/>
                <a:cxnLst/>
                <a:rect l="l" t="t" r="r" b="b"/>
                <a:pathLst>
                  <a:path w="14727" h="8140" extrusionOk="0">
                    <a:moveTo>
                      <a:pt x="932" y="1"/>
                    </a:moveTo>
                    <a:cubicBezTo>
                      <a:pt x="342" y="1"/>
                      <a:pt x="0" y="796"/>
                      <a:pt x="541" y="1239"/>
                    </a:cubicBezTo>
                    <a:lnTo>
                      <a:pt x="13631" y="8085"/>
                    </a:lnTo>
                    <a:cubicBezTo>
                      <a:pt x="13741" y="8140"/>
                      <a:pt x="13850" y="8140"/>
                      <a:pt x="13960" y="8140"/>
                    </a:cubicBezTo>
                    <a:cubicBezTo>
                      <a:pt x="14234" y="8140"/>
                      <a:pt x="14453" y="8030"/>
                      <a:pt x="14562" y="7811"/>
                    </a:cubicBezTo>
                    <a:cubicBezTo>
                      <a:pt x="14726" y="7482"/>
                      <a:pt x="14617" y="7044"/>
                      <a:pt x="14288" y="6880"/>
                    </a:cubicBezTo>
                    <a:lnTo>
                      <a:pt x="1144" y="34"/>
                    </a:lnTo>
                    <a:cubicBezTo>
                      <a:pt x="1071" y="11"/>
                      <a:pt x="1000" y="1"/>
                      <a:pt x="932" y="1"/>
                    </a:cubicBezTo>
                    <a:close/>
                  </a:path>
                </a:pathLst>
              </a:custGeom>
              <a:solidFill>
                <a:srgbClr val="FFFFFF"/>
              </a:solidFill>
              <a:ln>
                <a:noFill/>
              </a:ln>
            </p:spPr>
            <p:txBody>
              <a:bodyPr spcFirstLastPara="1" wrap="square" lIns="134947" tIns="134947" rIns="134947" bIns="134947" anchor="ctr" anchorCtr="0">
                <a:noAutofit/>
              </a:bodyPr>
              <a:lstStyle/>
              <a:p>
                <a:endParaRPr sz="2657" dirty="0"/>
              </a:p>
            </p:txBody>
          </p:sp>
          <p:sp>
            <p:nvSpPr>
              <p:cNvPr id="1685" name="Google Shape;1685;p41"/>
              <p:cNvSpPr/>
              <p:nvPr/>
            </p:nvSpPr>
            <p:spPr>
              <a:xfrm>
                <a:off x="-817416" y="3517667"/>
                <a:ext cx="80749" cy="53196"/>
              </a:xfrm>
              <a:custGeom>
                <a:avLst/>
                <a:gdLst/>
                <a:ahLst/>
                <a:cxnLst/>
                <a:rect l="l" t="t" r="r" b="b"/>
                <a:pathLst>
                  <a:path w="4273" h="2815" extrusionOk="0">
                    <a:moveTo>
                      <a:pt x="771" y="0"/>
                    </a:moveTo>
                    <a:cubicBezTo>
                      <a:pt x="523" y="0"/>
                      <a:pt x="279" y="123"/>
                      <a:pt x="165" y="350"/>
                    </a:cubicBezTo>
                    <a:cubicBezTo>
                      <a:pt x="1" y="678"/>
                      <a:pt x="165" y="1117"/>
                      <a:pt x="494" y="1281"/>
                    </a:cubicBezTo>
                    <a:lnTo>
                      <a:pt x="3232" y="2705"/>
                    </a:lnTo>
                    <a:cubicBezTo>
                      <a:pt x="3287" y="2760"/>
                      <a:pt x="3397" y="2760"/>
                      <a:pt x="3506" y="2814"/>
                    </a:cubicBezTo>
                    <a:cubicBezTo>
                      <a:pt x="3780" y="2760"/>
                      <a:pt x="3999" y="2650"/>
                      <a:pt x="4109" y="2431"/>
                    </a:cubicBezTo>
                    <a:cubicBezTo>
                      <a:pt x="4273" y="2102"/>
                      <a:pt x="4163" y="1664"/>
                      <a:pt x="3835" y="1500"/>
                    </a:cubicBezTo>
                    <a:lnTo>
                      <a:pt x="1096" y="76"/>
                    </a:lnTo>
                    <a:cubicBezTo>
                      <a:pt x="995" y="25"/>
                      <a:pt x="882" y="0"/>
                      <a:pt x="771" y="0"/>
                    </a:cubicBezTo>
                    <a:close/>
                  </a:path>
                </a:pathLst>
              </a:custGeom>
              <a:solidFill>
                <a:srgbClr val="FFFFFF"/>
              </a:solidFill>
              <a:ln>
                <a:noFill/>
              </a:ln>
            </p:spPr>
            <p:txBody>
              <a:bodyPr spcFirstLastPara="1" wrap="square" lIns="134947" tIns="134947" rIns="134947" bIns="134947" anchor="ctr" anchorCtr="0">
                <a:noAutofit/>
              </a:bodyPr>
              <a:lstStyle/>
              <a:p>
                <a:endParaRPr sz="2657" dirty="0"/>
              </a:p>
            </p:txBody>
          </p:sp>
          <p:sp>
            <p:nvSpPr>
              <p:cNvPr id="1686" name="Google Shape;1686;p41"/>
              <p:cNvSpPr/>
              <p:nvPr/>
            </p:nvSpPr>
            <p:spPr>
              <a:xfrm>
                <a:off x="-1307576" y="3161460"/>
                <a:ext cx="1349678" cy="1176067"/>
              </a:xfrm>
              <a:custGeom>
                <a:avLst/>
                <a:gdLst/>
                <a:ahLst/>
                <a:cxnLst/>
                <a:rect l="l" t="t" r="r" b="b"/>
                <a:pathLst>
                  <a:path w="71421" h="62234" extrusionOk="0">
                    <a:moveTo>
                      <a:pt x="1479" y="1823"/>
                    </a:moveTo>
                    <a:lnTo>
                      <a:pt x="70106" y="38738"/>
                    </a:lnTo>
                    <a:lnTo>
                      <a:pt x="69887" y="60427"/>
                    </a:lnTo>
                    <a:lnTo>
                      <a:pt x="1315" y="23512"/>
                    </a:lnTo>
                    <a:lnTo>
                      <a:pt x="1479" y="1823"/>
                    </a:lnTo>
                    <a:close/>
                    <a:moveTo>
                      <a:pt x="857" y="1"/>
                    </a:moveTo>
                    <a:cubicBezTo>
                      <a:pt x="501" y="1"/>
                      <a:pt x="165" y="286"/>
                      <a:pt x="165" y="673"/>
                    </a:cubicBezTo>
                    <a:lnTo>
                      <a:pt x="0" y="23895"/>
                    </a:lnTo>
                    <a:cubicBezTo>
                      <a:pt x="0" y="24169"/>
                      <a:pt x="110" y="24388"/>
                      <a:pt x="329" y="24497"/>
                    </a:cubicBezTo>
                    <a:lnTo>
                      <a:pt x="70270" y="62179"/>
                    </a:lnTo>
                    <a:cubicBezTo>
                      <a:pt x="70325" y="62234"/>
                      <a:pt x="70434" y="62234"/>
                      <a:pt x="70599" y="62234"/>
                    </a:cubicBezTo>
                    <a:cubicBezTo>
                      <a:pt x="70708" y="62234"/>
                      <a:pt x="70818" y="62179"/>
                      <a:pt x="70927" y="62124"/>
                    </a:cubicBezTo>
                    <a:cubicBezTo>
                      <a:pt x="71092" y="62015"/>
                      <a:pt x="71256" y="61796"/>
                      <a:pt x="71256" y="61577"/>
                    </a:cubicBezTo>
                    <a:lnTo>
                      <a:pt x="71420" y="38354"/>
                    </a:lnTo>
                    <a:cubicBezTo>
                      <a:pt x="71420" y="38080"/>
                      <a:pt x="71311" y="37861"/>
                      <a:pt x="71092" y="37752"/>
                    </a:cubicBezTo>
                    <a:lnTo>
                      <a:pt x="1150" y="70"/>
                    </a:lnTo>
                    <a:cubicBezTo>
                      <a:pt x="1056" y="23"/>
                      <a:pt x="956" y="1"/>
                      <a:pt x="857" y="1"/>
                    </a:cubicBezTo>
                    <a:close/>
                  </a:path>
                </a:pathLst>
              </a:custGeom>
              <a:solidFill>
                <a:srgbClr val="434343"/>
              </a:solidFill>
              <a:ln>
                <a:noFill/>
              </a:ln>
            </p:spPr>
            <p:txBody>
              <a:bodyPr spcFirstLastPara="1" wrap="square" lIns="134947" tIns="134947" rIns="134947" bIns="134947" anchor="ctr" anchorCtr="0">
                <a:noAutofit/>
              </a:bodyPr>
              <a:lstStyle/>
              <a:p>
                <a:endParaRPr sz="2657" dirty="0"/>
              </a:p>
            </p:txBody>
          </p:sp>
        </p:grpSp>
      </p:grpSp>
      <p:grpSp>
        <p:nvGrpSpPr>
          <p:cNvPr id="6" name="Google Shape;1687;p41"/>
          <p:cNvGrpSpPr/>
          <p:nvPr/>
        </p:nvGrpSpPr>
        <p:grpSpPr>
          <a:xfrm>
            <a:off x="4246551" y="3452063"/>
            <a:ext cx="3673575" cy="224358"/>
            <a:chOff x="3102150" y="1530450"/>
            <a:chExt cx="1866602" cy="114000"/>
          </a:xfrm>
        </p:grpSpPr>
        <p:sp>
          <p:nvSpPr>
            <p:cNvPr id="1688" name="Google Shape;1688;p41"/>
            <p:cNvSpPr/>
            <p:nvPr/>
          </p:nvSpPr>
          <p:spPr>
            <a:xfrm>
              <a:off x="3102150" y="1530450"/>
              <a:ext cx="114000" cy="114000"/>
            </a:xfrm>
            <a:prstGeom prst="ellipse">
              <a:avLst/>
            </a:prstGeom>
            <a:solidFill>
              <a:schemeClr val="dk2"/>
            </a:solidFill>
            <a:ln>
              <a:noFill/>
            </a:ln>
          </p:spPr>
          <p:txBody>
            <a:bodyPr spcFirstLastPara="1" wrap="square" lIns="134947" tIns="134947" rIns="134947" bIns="134947" anchor="ctr" anchorCtr="0">
              <a:noAutofit/>
            </a:bodyPr>
            <a:lstStyle/>
            <a:p>
              <a:endParaRPr sz="2657" dirty="0"/>
            </a:p>
          </p:txBody>
        </p:sp>
        <p:cxnSp>
          <p:nvCxnSpPr>
            <p:cNvPr id="1689" name="Google Shape;1689;p41"/>
            <p:cNvCxnSpPr>
              <a:stCxn id="1688" idx="6"/>
              <a:endCxn id="1690" idx="1"/>
            </p:cNvCxnSpPr>
            <p:nvPr/>
          </p:nvCxnSpPr>
          <p:spPr>
            <a:xfrm>
              <a:off x="3216152" y="1587450"/>
              <a:ext cx="1752600" cy="44714"/>
            </a:xfrm>
            <a:prstGeom prst="bentConnector3">
              <a:avLst>
                <a:gd name="adj1" fmla="val 50000"/>
              </a:avLst>
            </a:prstGeom>
            <a:noFill/>
            <a:ln w="9525" cap="flat" cmpd="sng">
              <a:solidFill>
                <a:srgbClr val="000000"/>
              </a:solidFill>
              <a:prstDash val="dash"/>
              <a:round/>
              <a:headEnd type="none" w="med" len="med"/>
              <a:tailEnd type="none" w="med" len="med"/>
            </a:ln>
          </p:spPr>
        </p:cxnSp>
      </p:grpSp>
      <p:grpSp>
        <p:nvGrpSpPr>
          <p:cNvPr id="7" name="Google Shape;1691;p41"/>
          <p:cNvGrpSpPr/>
          <p:nvPr/>
        </p:nvGrpSpPr>
        <p:grpSpPr>
          <a:xfrm>
            <a:off x="4125689" y="5111051"/>
            <a:ext cx="3794441" cy="245768"/>
            <a:chOff x="3102150" y="2404121"/>
            <a:chExt cx="1928015" cy="124879"/>
          </a:xfrm>
        </p:grpSpPr>
        <p:sp>
          <p:nvSpPr>
            <p:cNvPr id="1692" name="Google Shape;1692;p41"/>
            <p:cNvSpPr/>
            <p:nvPr/>
          </p:nvSpPr>
          <p:spPr>
            <a:xfrm>
              <a:off x="3102150" y="2415000"/>
              <a:ext cx="114000" cy="114000"/>
            </a:xfrm>
            <a:prstGeom prst="ellipse">
              <a:avLst/>
            </a:prstGeom>
            <a:solidFill>
              <a:schemeClr val="lt2"/>
            </a:solidFill>
            <a:ln>
              <a:noFill/>
            </a:ln>
          </p:spPr>
          <p:txBody>
            <a:bodyPr spcFirstLastPara="1" wrap="square" lIns="134947" tIns="134947" rIns="134947" bIns="134947" anchor="ctr" anchorCtr="0">
              <a:noAutofit/>
            </a:bodyPr>
            <a:lstStyle/>
            <a:p>
              <a:endParaRPr sz="2657" dirty="0"/>
            </a:p>
          </p:txBody>
        </p:sp>
        <p:cxnSp>
          <p:nvCxnSpPr>
            <p:cNvPr id="1693" name="Google Shape;1693;p41"/>
            <p:cNvCxnSpPr>
              <a:stCxn id="1692" idx="6"/>
              <a:endCxn id="1694" idx="1"/>
            </p:cNvCxnSpPr>
            <p:nvPr/>
          </p:nvCxnSpPr>
          <p:spPr>
            <a:xfrm flipV="1">
              <a:off x="3216150" y="2404121"/>
              <a:ext cx="1814015" cy="67879"/>
            </a:xfrm>
            <a:prstGeom prst="bentConnector3">
              <a:avLst>
                <a:gd name="adj1" fmla="val 50000"/>
              </a:avLst>
            </a:prstGeom>
            <a:noFill/>
            <a:ln w="9525" cap="flat" cmpd="sng">
              <a:solidFill>
                <a:srgbClr val="000000"/>
              </a:solidFill>
              <a:prstDash val="dash"/>
              <a:round/>
              <a:headEnd type="none" w="med" len="med"/>
              <a:tailEnd type="none" w="med" len="med"/>
            </a:ln>
          </p:spPr>
        </p:cxnSp>
      </p:grpSp>
      <p:grpSp>
        <p:nvGrpSpPr>
          <p:cNvPr id="8" name="Google Shape;1695;p41"/>
          <p:cNvGrpSpPr/>
          <p:nvPr/>
        </p:nvGrpSpPr>
        <p:grpSpPr>
          <a:xfrm>
            <a:off x="5560257" y="6670137"/>
            <a:ext cx="3363833" cy="306206"/>
            <a:chOff x="4670414" y="3257721"/>
            <a:chExt cx="1709216" cy="155588"/>
          </a:xfrm>
        </p:grpSpPr>
        <p:sp>
          <p:nvSpPr>
            <p:cNvPr id="1696" name="Google Shape;1696;p41"/>
            <p:cNvSpPr/>
            <p:nvPr/>
          </p:nvSpPr>
          <p:spPr>
            <a:xfrm>
              <a:off x="4670414" y="3299309"/>
              <a:ext cx="114000" cy="114000"/>
            </a:xfrm>
            <a:prstGeom prst="ellipse">
              <a:avLst/>
            </a:prstGeom>
            <a:solidFill>
              <a:schemeClr val="accent2"/>
            </a:solidFill>
            <a:ln>
              <a:noFill/>
            </a:ln>
          </p:spPr>
          <p:txBody>
            <a:bodyPr spcFirstLastPara="1" wrap="square" lIns="134947" tIns="134947" rIns="134947" bIns="134947" anchor="ctr" anchorCtr="0">
              <a:noAutofit/>
            </a:bodyPr>
            <a:lstStyle/>
            <a:p>
              <a:endParaRPr sz="2657" dirty="0"/>
            </a:p>
          </p:txBody>
        </p:sp>
        <p:cxnSp>
          <p:nvCxnSpPr>
            <p:cNvPr id="1697" name="Google Shape;1697;p41"/>
            <p:cNvCxnSpPr>
              <a:stCxn id="1696" idx="6"/>
              <a:endCxn id="1698" idx="1"/>
            </p:cNvCxnSpPr>
            <p:nvPr/>
          </p:nvCxnSpPr>
          <p:spPr>
            <a:xfrm flipV="1">
              <a:off x="4784414" y="3257721"/>
              <a:ext cx="1595216" cy="98588"/>
            </a:xfrm>
            <a:prstGeom prst="bentConnector3">
              <a:avLst>
                <a:gd name="adj1" fmla="val 50000"/>
              </a:avLst>
            </a:prstGeom>
            <a:noFill/>
            <a:ln w="9525" cap="flat" cmpd="sng">
              <a:solidFill>
                <a:srgbClr val="000000"/>
              </a:solidFill>
              <a:prstDash val="dash"/>
              <a:round/>
              <a:headEnd type="none" w="med" len="med"/>
              <a:tailEnd type="none" w="med" len="med"/>
            </a:ln>
          </p:spPr>
        </p:cxnSp>
      </p:grpSp>
      <p:grpSp>
        <p:nvGrpSpPr>
          <p:cNvPr id="9" name="Google Shape;1699;p41"/>
          <p:cNvGrpSpPr/>
          <p:nvPr/>
        </p:nvGrpSpPr>
        <p:grpSpPr>
          <a:xfrm>
            <a:off x="5358809" y="8331660"/>
            <a:ext cx="2323880" cy="301113"/>
            <a:chOff x="4670414" y="4183859"/>
            <a:chExt cx="1180800" cy="153000"/>
          </a:xfrm>
        </p:grpSpPr>
        <p:sp>
          <p:nvSpPr>
            <p:cNvPr id="1700" name="Google Shape;1700;p41"/>
            <p:cNvSpPr/>
            <p:nvPr/>
          </p:nvSpPr>
          <p:spPr>
            <a:xfrm>
              <a:off x="4670414" y="4183859"/>
              <a:ext cx="114000" cy="114000"/>
            </a:xfrm>
            <a:prstGeom prst="ellipse">
              <a:avLst/>
            </a:prstGeom>
            <a:solidFill>
              <a:schemeClr val="accent1"/>
            </a:solidFill>
            <a:ln>
              <a:noFill/>
            </a:ln>
          </p:spPr>
          <p:txBody>
            <a:bodyPr spcFirstLastPara="1" wrap="square" lIns="134947" tIns="134947" rIns="134947" bIns="134947" anchor="ctr" anchorCtr="0">
              <a:noAutofit/>
            </a:bodyPr>
            <a:lstStyle/>
            <a:p>
              <a:endParaRPr sz="2657" dirty="0"/>
            </a:p>
          </p:txBody>
        </p:sp>
        <p:cxnSp>
          <p:nvCxnSpPr>
            <p:cNvPr id="1701" name="Google Shape;1701;p41"/>
            <p:cNvCxnSpPr>
              <a:stCxn id="1700" idx="6"/>
              <a:endCxn id="1702" idx="1"/>
            </p:cNvCxnSpPr>
            <p:nvPr/>
          </p:nvCxnSpPr>
          <p:spPr>
            <a:xfrm>
              <a:off x="4784414" y="4240859"/>
              <a:ext cx="1066800" cy="96000"/>
            </a:xfrm>
            <a:prstGeom prst="bentConnector3">
              <a:avLst>
                <a:gd name="adj1" fmla="val 50001"/>
              </a:avLst>
            </a:prstGeom>
            <a:noFill/>
            <a:ln w="9525" cap="flat" cmpd="sng">
              <a:solidFill>
                <a:srgbClr val="000000"/>
              </a:solidFill>
              <a:prstDash val="dash"/>
              <a:round/>
              <a:headEnd type="none" w="med" len="med"/>
              <a:tailEnd type="none" w="med" len="med"/>
            </a:ln>
          </p:spPr>
        </p:cxnSp>
      </p:grpSp>
      <p:grpSp>
        <p:nvGrpSpPr>
          <p:cNvPr id="10" name="Google Shape;1703;p41"/>
          <p:cNvGrpSpPr/>
          <p:nvPr/>
        </p:nvGrpSpPr>
        <p:grpSpPr>
          <a:xfrm>
            <a:off x="7920125" y="2767914"/>
            <a:ext cx="9142401" cy="1391202"/>
            <a:chOff x="4024340" y="1234001"/>
            <a:chExt cx="4645398" cy="706891"/>
          </a:xfrm>
        </p:grpSpPr>
        <p:sp>
          <p:nvSpPr>
            <p:cNvPr id="1704" name="Google Shape;1704;p41"/>
            <p:cNvSpPr txBox="1"/>
            <p:nvPr/>
          </p:nvSpPr>
          <p:spPr>
            <a:xfrm>
              <a:off x="4024341" y="1234001"/>
              <a:ext cx="2476800" cy="353100"/>
            </a:xfrm>
            <a:prstGeom prst="rect">
              <a:avLst/>
            </a:prstGeom>
            <a:noFill/>
            <a:ln>
              <a:noFill/>
            </a:ln>
          </p:spPr>
          <p:txBody>
            <a:bodyPr spcFirstLastPara="1" wrap="square" lIns="134947" tIns="134947" rIns="134947" bIns="134947" anchor="b" anchorCtr="0">
              <a:noAutofit/>
            </a:bodyPr>
            <a:lstStyle/>
            <a:p>
              <a:pPr algn="r"/>
              <a:endParaRPr sz="3985" dirty="0">
                <a:solidFill>
                  <a:schemeClr val="dk2"/>
                </a:solidFill>
                <a:latin typeface="Fira Sans Extra Condensed Medium"/>
                <a:ea typeface="Fira Sans Extra Condensed Medium"/>
                <a:cs typeface="Fira Sans Extra Condensed Medium"/>
                <a:sym typeface="Fira Sans Extra Condensed Medium"/>
              </a:endParaRPr>
            </a:p>
          </p:txBody>
        </p:sp>
        <p:sp>
          <p:nvSpPr>
            <p:cNvPr id="1690" name="Google Shape;1690;p41"/>
            <p:cNvSpPr txBox="1"/>
            <p:nvPr/>
          </p:nvSpPr>
          <p:spPr>
            <a:xfrm>
              <a:off x="4024340" y="1425792"/>
              <a:ext cx="4645398" cy="515100"/>
            </a:xfrm>
            <a:prstGeom prst="rect">
              <a:avLst/>
            </a:prstGeom>
            <a:noFill/>
            <a:ln>
              <a:noFill/>
            </a:ln>
          </p:spPr>
          <p:txBody>
            <a:bodyPr spcFirstLastPara="1" wrap="square" lIns="134947" tIns="134947" rIns="134947" bIns="134947" anchor="t" anchorCtr="0">
              <a:noAutofit/>
            </a:bodyPr>
            <a:lstStyle/>
            <a:p>
              <a:pPr algn="ctr"/>
              <a:endParaRPr lang="ru-RU" sz="3542" b="1" dirty="0">
                <a:solidFill>
                  <a:srgbClr val="002060"/>
                </a:solidFill>
              </a:endParaRPr>
            </a:p>
          </p:txBody>
        </p:sp>
      </p:grpSp>
      <p:sp>
        <p:nvSpPr>
          <p:cNvPr id="1694" name="Google Shape;1694;p41"/>
          <p:cNvSpPr txBox="1"/>
          <p:nvPr/>
        </p:nvSpPr>
        <p:spPr>
          <a:xfrm>
            <a:off x="7920128" y="4604188"/>
            <a:ext cx="9605729" cy="1013745"/>
          </a:xfrm>
          <a:prstGeom prst="rect">
            <a:avLst/>
          </a:prstGeom>
          <a:noFill/>
          <a:ln>
            <a:noFill/>
          </a:ln>
        </p:spPr>
        <p:txBody>
          <a:bodyPr spcFirstLastPara="1" wrap="square" lIns="134947" tIns="134947" rIns="134947" bIns="134947" anchor="t" anchorCtr="0">
            <a:noAutofit/>
          </a:bodyPr>
          <a:lstStyle/>
          <a:p>
            <a:pPr lvl="0" algn="ctr"/>
            <a:endParaRPr lang="ru-RU" sz="3542" b="1" dirty="0">
              <a:solidFill>
                <a:srgbClr val="002060"/>
              </a:solidFill>
            </a:endParaRPr>
          </a:p>
        </p:txBody>
      </p:sp>
      <p:sp>
        <p:nvSpPr>
          <p:cNvPr id="1698" name="Google Shape;1698;p41"/>
          <p:cNvSpPr txBox="1"/>
          <p:nvPr/>
        </p:nvSpPr>
        <p:spPr>
          <a:xfrm>
            <a:off x="8924087" y="6163254"/>
            <a:ext cx="8742785" cy="1013745"/>
          </a:xfrm>
          <a:prstGeom prst="rect">
            <a:avLst/>
          </a:prstGeom>
          <a:noFill/>
          <a:ln>
            <a:noFill/>
          </a:ln>
        </p:spPr>
        <p:txBody>
          <a:bodyPr spcFirstLastPara="1" wrap="square" lIns="134947" tIns="134947" rIns="134947" bIns="134947" anchor="t" anchorCtr="0">
            <a:noAutofit/>
          </a:bodyPr>
          <a:lstStyle/>
          <a:p>
            <a:pPr algn="ctr"/>
            <a:endParaRPr lang="ru-RU" sz="3542" b="1" dirty="0">
              <a:solidFill>
                <a:srgbClr val="002060"/>
              </a:solidFill>
            </a:endParaRPr>
          </a:p>
        </p:txBody>
      </p:sp>
      <p:sp>
        <p:nvSpPr>
          <p:cNvPr id="1702" name="Google Shape;1702;p41"/>
          <p:cNvSpPr txBox="1"/>
          <p:nvPr/>
        </p:nvSpPr>
        <p:spPr>
          <a:xfrm>
            <a:off x="11006578" y="8367424"/>
            <a:ext cx="4874480" cy="1013745"/>
          </a:xfrm>
          <a:prstGeom prst="rect">
            <a:avLst/>
          </a:prstGeom>
          <a:noFill/>
          <a:ln>
            <a:noFill/>
          </a:ln>
        </p:spPr>
        <p:txBody>
          <a:bodyPr spcFirstLastPara="1" wrap="square" lIns="134947" tIns="134947" rIns="134947" bIns="134947" anchor="t" anchorCtr="0">
            <a:noAutofit/>
          </a:bodyPr>
          <a:lstStyle/>
          <a:p>
            <a:pPr algn="r"/>
            <a:endParaRPr sz="3542" b="1" dirty="0">
              <a:solidFill>
                <a:srgbClr val="002060"/>
              </a:solidFill>
              <a:latin typeface="Roboto"/>
              <a:ea typeface="Roboto"/>
              <a:cs typeface="Roboto"/>
              <a:sym typeface="Roboto"/>
            </a:endParaRPr>
          </a:p>
        </p:txBody>
      </p:sp>
      <p:grpSp>
        <p:nvGrpSpPr>
          <p:cNvPr id="11" name="Группа 117"/>
          <p:cNvGrpSpPr/>
          <p:nvPr/>
        </p:nvGrpSpPr>
        <p:grpSpPr>
          <a:xfrm>
            <a:off x="275141" y="1648649"/>
            <a:ext cx="17324750" cy="141095"/>
            <a:chOff x="186405" y="887049"/>
            <a:chExt cx="11737304" cy="95590"/>
          </a:xfrm>
        </p:grpSpPr>
        <p:cxnSp>
          <p:nvCxnSpPr>
            <p:cNvPr id="122" name="Прямая соединительная линия 121">
              <a:extLst>
                <a:ext uri="{FF2B5EF4-FFF2-40B4-BE49-F238E27FC236}">
                  <a16:creationId xmlns:a16="http://schemas.microsoft.com/office/drawing/2014/main" id="{E7BBCE4A-0ACD-4260-8DC8-E25CA143838B}"/>
                </a:ext>
              </a:extLst>
            </p:cNvPr>
            <p:cNvCxnSpPr/>
            <p:nvPr/>
          </p:nvCxnSpPr>
          <p:spPr>
            <a:xfrm>
              <a:off x="186405" y="887049"/>
              <a:ext cx="11737304" cy="0"/>
            </a:xfrm>
            <a:prstGeom prst="line">
              <a:avLst/>
            </a:prstGeom>
            <a:ln w="19050">
              <a:solidFill>
                <a:srgbClr val="002060"/>
              </a:solidFill>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123" name="Прямая соединительная линия 122"/>
            <p:cNvCxnSpPr/>
            <p:nvPr/>
          </p:nvCxnSpPr>
          <p:spPr>
            <a:xfrm>
              <a:off x="1009934" y="982639"/>
              <a:ext cx="9526138" cy="0"/>
            </a:xfrm>
            <a:prstGeom prst="line">
              <a:avLst/>
            </a:prstGeom>
            <a:ln>
              <a:solidFill>
                <a:schemeClr val="accent4">
                  <a:lumMod val="50000"/>
                </a:schemeClr>
              </a:solidFill>
            </a:ln>
          </p:spPr>
          <p:style>
            <a:lnRef idx="1">
              <a:schemeClr val="accent1"/>
            </a:lnRef>
            <a:fillRef idx="0">
              <a:schemeClr val="accent1"/>
            </a:fillRef>
            <a:effectRef idx="0">
              <a:schemeClr val="accent1"/>
            </a:effectRef>
            <a:fontRef idx="minor">
              <a:schemeClr val="tx1"/>
            </a:fontRef>
          </p:style>
        </p:cxnSp>
      </p:grpSp>
      <p:sp>
        <p:nvSpPr>
          <p:cNvPr id="48129" name="Rectangle 1"/>
          <p:cNvSpPr>
            <a:spLocks noChangeArrowheads="1"/>
          </p:cNvSpPr>
          <p:nvPr/>
        </p:nvSpPr>
        <p:spPr bwMode="auto">
          <a:xfrm>
            <a:off x="1389982" y="1715385"/>
            <a:ext cx="14168413" cy="1226458"/>
          </a:xfrm>
          <a:prstGeom prst="rect">
            <a:avLst/>
          </a:prstGeom>
          <a:noFill/>
          <a:ln w="9525">
            <a:noFill/>
            <a:miter lim="800000"/>
            <a:headEnd/>
            <a:tailEnd/>
          </a:ln>
          <a:effectLst/>
        </p:spPr>
        <p:txBody>
          <a:bodyPr vert="horz" wrap="square" lIns="134969" tIns="67485" rIns="134969" bIns="67485" numCol="1" anchor="ctr" anchorCtr="0" compatLnSpc="1">
            <a:prstTxWarp prst="textNoShape">
              <a:avLst/>
            </a:prstTxWarp>
            <a:spAutoFit/>
          </a:bodyPr>
          <a:lstStyle/>
          <a:p>
            <a:pPr algn="ctr" fontAlgn="base">
              <a:spcBef>
                <a:spcPct val="0"/>
              </a:spcBef>
              <a:spcAft>
                <a:spcPct val="0"/>
              </a:spcAft>
              <a:tabLst>
                <a:tab pos="796671" algn="l"/>
              </a:tabLst>
            </a:pPr>
            <a:r>
              <a:rPr lang="en-US" sz="3542" b="1" dirty="0">
                <a:solidFill>
                  <a:srgbClr val="002060"/>
                </a:solidFill>
                <a:latin typeface="Arial" panose="020B0604020202020204" pitchFamily="34" charset="0"/>
                <a:ea typeface="Calibri" pitchFamily="34" charset="0"/>
                <a:cs typeface="Arial" panose="020B0604020202020204" pitchFamily="34" charset="0"/>
              </a:rPr>
              <a:t>II </a:t>
            </a:r>
            <a:r>
              <a:rPr lang="en-US" sz="3542" b="1" dirty="0" err="1">
                <a:solidFill>
                  <a:srgbClr val="002060"/>
                </a:solidFill>
                <a:latin typeface="Arial" panose="020B0604020202020204" pitchFamily="34" charset="0"/>
                <a:ea typeface="Calibri" pitchFamily="34" charset="0"/>
                <a:cs typeface="Arial" panose="020B0604020202020204" pitchFamily="34" charset="0"/>
              </a:rPr>
              <a:t>bosqich</a:t>
            </a:r>
            <a:r>
              <a:rPr lang="en-US" sz="3542" b="1" dirty="0">
                <a:solidFill>
                  <a:srgbClr val="002060"/>
                </a:solidFill>
                <a:latin typeface="Arial" panose="020B0604020202020204" pitchFamily="34" charset="0"/>
                <a:ea typeface="Calibri" pitchFamily="34" charset="0"/>
                <a:cs typeface="Arial" panose="020B0604020202020204" pitchFamily="34" charset="0"/>
              </a:rPr>
              <a:t>. </a:t>
            </a:r>
            <a:r>
              <a:rPr lang="ru-RU" sz="3542" b="1" dirty="0">
                <a:solidFill>
                  <a:srgbClr val="002060"/>
                </a:solidFill>
                <a:latin typeface="Arial" panose="020B0604020202020204" pitchFamily="34" charset="0"/>
                <a:ea typeface="Calibri" pitchFamily="34" charset="0"/>
                <a:cs typeface="Arial" panose="020B0604020202020204" pitchFamily="34" charset="0"/>
              </a:rPr>
              <a:t>O</a:t>
            </a:r>
            <a:r>
              <a:rPr lang="en-US" sz="3542" b="1" dirty="0">
                <a:solidFill>
                  <a:srgbClr val="002060"/>
                </a:solidFill>
                <a:latin typeface="Arial" panose="020B0604020202020204" pitchFamily="34" charset="0"/>
                <a:cs typeface="Arial" panose="020B0604020202020204" pitchFamily="34" charset="0"/>
              </a:rPr>
              <a:t>‘</a:t>
            </a:r>
            <a:r>
              <a:rPr lang="ru-RU" sz="3542" b="1" dirty="0" err="1">
                <a:solidFill>
                  <a:srgbClr val="002060"/>
                </a:solidFill>
                <a:latin typeface="Arial" panose="020B0604020202020204" pitchFamily="34" charset="0"/>
                <a:ea typeface="Calibri" pitchFamily="34" charset="0"/>
                <a:cs typeface="Arial" panose="020B0604020202020204" pitchFamily="34" charset="0"/>
              </a:rPr>
              <a:t>qish</a:t>
            </a:r>
            <a:r>
              <a:rPr lang="ru-RU" sz="3542" b="1" dirty="0">
                <a:solidFill>
                  <a:srgbClr val="002060"/>
                </a:solidFill>
                <a:latin typeface="Arial" panose="020B0604020202020204" pitchFamily="34" charset="0"/>
                <a:ea typeface="Calibri" pitchFamily="34" charset="0"/>
                <a:cs typeface="Arial" panose="020B0604020202020204" pitchFamily="34" charset="0"/>
              </a:rPr>
              <a:t> </a:t>
            </a:r>
            <a:r>
              <a:rPr lang="ru-RU" sz="3542" b="1" dirty="0" err="1">
                <a:solidFill>
                  <a:srgbClr val="002060"/>
                </a:solidFill>
                <a:latin typeface="Arial" panose="020B0604020202020204" pitchFamily="34" charset="0"/>
                <a:ea typeface="Calibri" pitchFamily="34" charset="0"/>
                <a:cs typeface="Arial" panose="020B0604020202020204" pitchFamily="34" charset="0"/>
              </a:rPr>
              <a:t>jarayonida</a:t>
            </a:r>
            <a:r>
              <a:rPr lang="ru-RU" sz="3542" b="1" dirty="0">
                <a:solidFill>
                  <a:srgbClr val="002060"/>
                </a:solidFill>
                <a:latin typeface="Arial" panose="020B0604020202020204" pitchFamily="34" charset="0"/>
                <a:ea typeface="Calibri" pitchFamily="34" charset="0"/>
                <a:cs typeface="Arial" panose="020B0604020202020204" pitchFamily="34" charset="0"/>
              </a:rPr>
              <a:t> </a:t>
            </a:r>
            <a:r>
              <a:rPr lang="ru-RU" sz="3542" b="1" dirty="0" err="1">
                <a:solidFill>
                  <a:srgbClr val="002060"/>
                </a:solidFill>
                <a:latin typeface="Arial" panose="020B0604020202020204" pitchFamily="34" charset="0"/>
                <a:ea typeface="Calibri" pitchFamily="34" charset="0"/>
                <a:cs typeface="Arial" panose="020B0604020202020204" pitchFamily="34" charset="0"/>
              </a:rPr>
              <a:t>matn</a:t>
            </a:r>
            <a:r>
              <a:rPr lang="ru-RU" sz="3542" b="1" dirty="0">
                <a:solidFill>
                  <a:srgbClr val="002060"/>
                </a:solidFill>
                <a:latin typeface="Arial" panose="020B0604020202020204" pitchFamily="34" charset="0"/>
                <a:ea typeface="Calibri" pitchFamily="34" charset="0"/>
                <a:cs typeface="Arial" panose="020B0604020202020204" pitchFamily="34" charset="0"/>
              </a:rPr>
              <a:t> </a:t>
            </a:r>
            <a:r>
              <a:rPr lang="ru-RU" sz="3542" b="1" dirty="0" err="1">
                <a:solidFill>
                  <a:srgbClr val="002060"/>
                </a:solidFill>
                <a:latin typeface="Arial" panose="020B0604020202020204" pitchFamily="34" charset="0"/>
                <a:ea typeface="Calibri" pitchFamily="34" charset="0"/>
                <a:cs typeface="Arial" panose="020B0604020202020204" pitchFamily="34" charset="0"/>
              </a:rPr>
              <a:t>bilan</a:t>
            </a:r>
            <a:r>
              <a:rPr lang="ru-RU" sz="3542" b="1" dirty="0">
                <a:solidFill>
                  <a:srgbClr val="002060"/>
                </a:solidFill>
                <a:latin typeface="Arial" panose="020B0604020202020204" pitchFamily="34" charset="0"/>
                <a:ea typeface="Calibri" pitchFamily="34" charset="0"/>
                <a:cs typeface="Arial" panose="020B0604020202020204" pitchFamily="34" charset="0"/>
              </a:rPr>
              <a:t> </a:t>
            </a:r>
            <a:r>
              <a:rPr lang="ru-RU" sz="3542" b="1" dirty="0" err="1">
                <a:solidFill>
                  <a:srgbClr val="002060"/>
                </a:solidFill>
                <a:latin typeface="Arial" panose="020B0604020202020204" pitchFamily="34" charset="0"/>
                <a:ea typeface="Calibri" pitchFamily="34" charset="0"/>
                <a:cs typeface="Arial" panose="020B0604020202020204" pitchFamily="34" charset="0"/>
              </a:rPr>
              <a:t>ishlash</a:t>
            </a:r>
            <a:r>
              <a:rPr lang="ru-RU" sz="3542" b="1" dirty="0">
                <a:solidFill>
                  <a:srgbClr val="002060"/>
                </a:solidFill>
                <a:latin typeface="Arial" panose="020B0604020202020204" pitchFamily="34" charset="0"/>
                <a:ea typeface="Calibri" pitchFamily="34" charset="0"/>
                <a:cs typeface="Arial" panose="020B0604020202020204" pitchFamily="34" charset="0"/>
              </a:rPr>
              <a:t>.</a:t>
            </a:r>
            <a:endParaRPr lang="ru-RU" sz="3542" b="1" dirty="0">
              <a:solidFill>
                <a:srgbClr val="002060"/>
              </a:solidFill>
              <a:latin typeface="Arial" panose="020B0604020202020204" pitchFamily="34" charset="0"/>
              <a:cs typeface="Arial" panose="020B0604020202020204" pitchFamily="34" charset="0"/>
            </a:endParaRPr>
          </a:p>
          <a:p>
            <a:pPr algn="ctr" defTabSz="1349654" eaLnBrk="0" fontAlgn="base" hangingPunct="0">
              <a:spcBef>
                <a:spcPct val="0"/>
              </a:spcBef>
              <a:spcAft>
                <a:spcPct val="0"/>
              </a:spcAft>
              <a:tabLst>
                <a:tab pos="796671" algn="l"/>
              </a:tabLst>
            </a:pPr>
            <a:r>
              <a:rPr lang="ru-RU" sz="3542" b="1" dirty="0" err="1">
                <a:solidFill>
                  <a:srgbClr val="002060"/>
                </a:solidFill>
                <a:latin typeface="Arial" panose="020B0604020202020204" pitchFamily="34" charset="0"/>
                <a:ea typeface="Calibri" pitchFamily="34" charset="0"/>
                <a:cs typeface="Arial" panose="020B0604020202020204" pitchFamily="34" charset="0"/>
              </a:rPr>
              <a:t>Maqsad</a:t>
            </a:r>
            <a:r>
              <a:rPr lang="ru-RU" sz="3542" b="1" dirty="0">
                <a:solidFill>
                  <a:srgbClr val="002060"/>
                </a:solidFill>
                <a:latin typeface="Arial" panose="020B0604020202020204" pitchFamily="34" charset="0"/>
                <a:ea typeface="Calibri" pitchFamily="34" charset="0"/>
                <a:cs typeface="Arial" panose="020B0604020202020204" pitchFamily="34" charset="0"/>
              </a:rPr>
              <a:t> - </a:t>
            </a:r>
            <a:r>
              <a:rPr lang="ru-RU" sz="3542" b="1" dirty="0" err="1">
                <a:solidFill>
                  <a:srgbClr val="002060"/>
                </a:solidFill>
                <a:latin typeface="Arial" panose="020B0604020202020204" pitchFamily="34" charset="0"/>
                <a:ea typeface="Calibri" pitchFamily="34" charset="0"/>
                <a:cs typeface="Arial" panose="020B0604020202020204" pitchFamily="34" charset="0"/>
              </a:rPr>
              <a:t>matnni</a:t>
            </a:r>
            <a:r>
              <a:rPr lang="ru-RU" sz="3542" b="1" dirty="0">
                <a:solidFill>
                  <a:srgbClr val="002060"/>
                </a:solidFill>
                <a:latin typeface="Arial" panose="020B0604020202020204" pitchFamily="34" charset="0"/>
                <a:ea typeface="Calibri" pitchFamily="34" charset="0"/>
                <a:cs typeface="Arial" panose="020B0604020202020204" pitchFamily="34" charset="0"/>
              </a:rPr>
              <a:t> </a:t>
            </a:r>
            <a:r>
              <a:rPr lang="ru-RU" sz="3542" b="1" dirty="0" err="1">
                <a:solidFill>
                  <a:srgbClr val="002060"/>
                </a:solidFill>
                <a:latin typeface="Arial" panose="020B0604020202020204" pitchFamily="34" charset="0"/>
                <a:ea typeface="Calibri" pitchFamily="34" charset="0"/>
                <a:cs typeface="Arial" panose="020B0604020202020204" pitchFamily="34" charset="0"/>
              </a:rPr>
              <a:t>mundarijasi</a:t>
            </a:r>
            <a:r>
              <a:rPr lang="ru-RU" sz="3542" b="1" dirty="0">
                <a:solidFill>
                  <a:srgbClr val="002060"/>
                </a:solidFill>
                <a:latin typeface="Arial" panose="020B0604020202020204" pitchFamily="34" charset="0"/>
                <a:ea typeface="Calibri" pitchFamily="34" charset="0"/>
                <a:cs typeface="Arial" panose="020B0604020202020204" pitchFamily="34" charset="0"/>
              </a:rPr>
              <a:t> </a:t>
            </a:r>
            <a:r>
              <a:rPr lang="ru-RU" sz="3542" b="1" dirty="0" err="1">
                <a:solidFill>
                  <a:srgbClr val="002060"/>
                </a:solidFill>
                <a:latin typeface="Arial" panose="020B0604020202020204" pitchFamily="34" charset="0"/>
                <a:ea typeface="Calibri" pitchFamily="34" charset="0"/>
                <a:cs typeface="Arial" panose="020B0604020202020204" pitchFamily="34" charset="0"/>
              </a:rPr>
              <a:t>darajasida</a:t>
            </a:r>
            <a:r>
              <a:rPr lang="ru-RU" sz="3542" b="1" dirty="0">
                <a:solidFill>
                  <a:srgbClr val="002060"/>
                </a:solidFill>
                <a:latin typeface="Arial" panose="020B0604020202020204" pitchFamily="34" charset="0"/>
                <a:ea typeface="Calibri" pitchFamily="34" charset="0"/>
                <a:cs typeface="Arial" panose="020B0604020202020204" pitchFamily="34" charset="0"/>
              </a:rPr>
              <a:t> </a:t>
            </a:r>
            <a:r>
              <a:rPr lang="ru-RU" sz="3542" b="1" dirty="0" err="1">
                <a:solidFill>
                  <a:srgbClr val="002060"/>
                </a:solidFill>
                <a:latin typeface="Arial" panose="020B0604020202020204" pitchFamily="34" charset="0"/>
                <a:ea typeface="Calibri" pitchFamily="34" charset="0"/>
                <a:cs typeface="Arial" panose="020B0604020202020204" pitchFamily="34" charset="0"/>
              </a:rPr>
              <a:t>tushunish</a:t>
            </a:r>
            <a:r>
              <a:rPr lang="ru-RU" sz="3542" b="1" dirty="0">
                <a:solidFill>
                  <a:srgbClr val="002060"/>
                </a:solidFill>
                <a:latin typeface="Arial" panose="020B0604020202020204" pitchFamily="34" charset="0"/>
                <a:ea typeface="Calibri" pitchFamily="34" charset="0"/>
                <a:cs typeface="Arial" panose="020B0604020202020204" pitchFamily="34" charset="0"/>
              </a:rPr>
              <a:t>. </a:t>
            </a:r>
            <a:endParaRPr lang="ru-RU" sz="3542" b="1" dirty="0">
              <a:solidFill>
                <a:srgbClr val="002060"/>
              </a:solidFill>
              <a:latin typeface="Arial" panose="020B0604020202020204" pitchFamily="34" charset="0"/>
              <a:cs typeface="Arial" panose="020B0604020202020204" pitchFamily="34" charset="0"/>
            </a:endParaRPr>
          </a:p>
        </p:txBody>
      </p:sp>
      <p:sp>
        <p:nvSpPr>
          <p:cNvPr id="113" name="Прямоугольник 112"/>
          <p:cNvSpPr/>
          <p:nvPr/>
        </p:nvSpPr>
        <p:spPr>
          <a:xfrm>
            <a:off x="9790154" y="2851754"/>
            <a:ext cx="6426759" cy="637419"/>
          </a:xfrm>
          <a:prstGeom prst="rect">
            <a:avLst/>
          </a:prstGeom>
        </p:spPr>
        <p:txBody>
          <a:bodyPr wrap="none">
            <a:spAutoFit/>
          </a:bodyPr>
          <a:lstStyle/>
          <a:p>
            <a:r>
              <a:rPr lang="en-US" sz="3542" b="1" dirty="0">
                <a:latin typeface="Arial" panose="020B0604020202020204" pitchFamily="34" charset="0"/>
                <a:cs typeface="Arial" panose="020B0604020202020204" pitchFamily="34" charset="0"/>
              </a:rPr>
              <a:t>“I</a:t>
            </a:r>
            <a:r>
              <a:rPr lang="uz-Latn-UZ" sz="3542" b="1" dirty="0">
                <a:latin typeface="Arial" panose="020B0604020202020204" pitchFamily="34" charset="0"/>
                <a:cs typeface="Arial" panose="020B0604020202020204" pitchFamily="34" charset="0"/>
              </a:rPr>
              <a:t>zohli o‘qish</a:t>
            </a:r>
            <a:r>
              <a:rPr lang="en-US" sz="3542" b="1" dirty="0">
                <a:latin typeface="Arial" panose="020B0604020202020204" pitchFamily="34" charset="0"/>
                <a:cs typeface="Arial" panose="020B0604020202020204" pitchFamily="34" charset="0"/>
              </a:rPr>
              <a:t>” </a:t>
            </a:r>
            <a:r>
              <a:rPr lang="en-US" sz="3542" b="1" dirty="0" err="1">
                <a:latin typeface="Arial" panose="020B0604020202020204" pitchFamily="34" charset="0"/>
                <a:cs typeface="Arial" panose="020B0604020202020204" pitchFamily="34" charset="0"/>
              </a:rPr>
              <a:t>texnologiyasi</a:t>
            </a:r>
            <a:r>
              <a:rPr lang="uz-Latn-UZ" sz="3542" b="1" dirty="0">
                <a:latin typeface="Arial" panose="020B0604020202020204" pitchFamily="34" charset="0"/>
                <a:cs typeface="Arial" panose="020B0604020202020204" pitchFamily="34" charset="0"/>
              </a:rPr>
              <a:t> </a:t>
            </a:r>
            <a:endParaRPr lang="ru-RU" sz="3542" b="1" dirty="0">
              <a:latin typeface="Arial" panose="020B0604020202020204" pitchFamily="34" charset="0"/>
              <a:cs typeface="Arial" panose="020B0604020202020204" pitchFamily="34" charset="0"/>
            </a:endParaRPr>
          </a:p>
        </p:txBody>
      </p:sp>
      <p:sp>
        <p:nvSpPr>
          <p:cNvPr id="114" name="TextBox 113"/>
          <p:cNvSpPr txBox="1"/>
          <p:nvPr/>
        </p:nvSpPr>
        <p:spPr>
          <a:xfrm>
            <a:off x="7774770" y="3688872"/>
            <a:ext cx="9770162" cy="7178440"/>
          </a:xfrm>
          <a:prstGeom prst="rect">
            <a:avLst/>
          </a:prstGeom>
          <a:noFill/>
        </p:spPr>
        <p:txBody>
          <a:bodyPr wrap="square" rtlCol="0">
            <a:spAutoFit/>
          </a:bodyPr>
          <a:lstStyle/>
          <a:p>
            <a:pPr>
              <a:buFont typeface="Wingdings" pitchFamily="2" charset="2"/>
              <a:buChar char="Ø"/>
            </a:pPr>
            <a:r>
              <a:rPr lang="uz-Latn-UZ" sz="3542" b="1" dirty="0">
                <a:latin typeface="Arial" panose="020B0604020202020204" pitchFamily="34" charset="0"/>
                <a:cs typeface="Arial" panose="020B0604020202020204" pitchFamily="34" charset="0"/>
              </a:rPr>
              <a:t>referen (O‘qituvchi o‘quvchidan keyin biror so‘z yoki iborani takrorlab, savol beradi. O‘quvchilarning javoblari qabul qilinadi, lekin sharhlanmaydi).</a:t>
            </a:r>
            <a:endParaRPr lang="en-US" sz="3542" b="1" dirty="0">
              <a:latin typeface="Arial" panose="020B0604020202020204" pitchFamily="34" charset="0"/>
              <a:cs typeface="Arial" panose="020B0604020202020204" pitchFamily="34" charset="0"/>
            </a:endParaRPr>
          </a:p>
          <a:p>
            <a:pPr>
              <a:buFont typeface="Wingdings" pitchFamily="2" charset="2"/>
              <a:buChar char="Ø"/>
            </a:pPr>
            <a:endParaRPr lang="ru-RU" sz="3542" b="1" dirty="0">
              <a:latin typeface="Arial" panose="020B0604020202020204" pitchFamily="34" charset="0"/>
              <a:cs typeface="Arial" panose="020B0604020202020204" pitchFamily="34" charset="0"/>
            </a:endParaRPr>
          </a:p>
          <a:p>
            <a:pPr>
              <a:buFont typeface="Wingdings" pitchFamily="2" charset="2"/>
              <a:buChar char="Ø"/>
            </a:pPr>
            <a:r>
              <a:rPr lang="uz-Latn-UZ" sz="3542" b="1" dirty="0">
                <a:latin typeface="Arial" panose="020B0604020202020204" pitchFamily="34" charset="0"/>
                <a:cs typeface="Arial" panose="020B0604020202020204" pitchFamily="34" charset="0"/>
              </a:rPr>
              <a:t>tasavvurni kengaytirish (Tasavvur qildingizmi?). </a:t>
            </a:r>
            <a:endParaRPr lang="en-US" sz="3542" b="1" dirty="0">
              <a:latin typeface="Arial" panose="020B0604020202020204" pitchFamily="34" charset="0"/>
              <a:cs typeface="Arial" panose="020B0604020202020204" pitchFamily="34" charset="0"/>
            </a:endParaRPr>
          </a:p>
          <a:p>
            <a:pPr>
              <a:buFont typeface="Wingdings" pitchFamily="2" charset="2"/>
              <a:buChar char="Ø"/>
            </a:pPr>
            <a:endParaRPr lang="ru-RU" sz="3542" b="1" dirty="0">
              <a:latin typeface="Arial" panose="020B0604020202020204" pitchFamily="34" charset="0"/>
              <a:cs typeface="Arial" panose="020B0604020202020204" pitchFamily="34" charset="0"/>
            </a:endParaRPr>
          </a:p>
          <a:p>
            <a:pPr>
              <a:buFont typeface="Wingdings" pitchFamily="2" charset="2"/>
              <a:buChar char="Ø"/>
            </a:pPr>
            <a:r>
              <a:rPr lang="uz-Latn-UZ" sz="3542" b="1" dirty="0">
                <a:latin typeface="Arial" panose="020B0604020202020204" pitchFamily="34" charset="0"/>
                <a:cs typeface="Arial" panose="020B0604020202020204" pitchFamily="34" charset="0"/>
              </a:rPr>
              <a:t>keyingi suhbatni talab qilmaydigan eng "ixcham", "qisqa" savollar tuzish (Masalan, “Keyin nima?” O‘quvchilarning javoblari qabul qilinadi, lekin sharhlanmaydi).</a:t>
            </a:r>
            <a:endParaRPr lang="ru-RU" sz="3542" b="1" dirty="0">
              <a:latin typeface="Arial" panose="020B0604020202020204" pitchFamily="34" charset="0"/>
              <a:cs typeface="Arial" panose="020B0604020202020204" pitchFamily="34" charset="0"/>
            </a:endParaRPr>
          </a:p>
          <a:p>
            <a:endParaRPr lang="ru-RU" sz="3542" b="1" dirty="0"/>
          </a:p>
        </p:txBody>
      </p:sp>
      <p:pic>
        <p:nvPicPr>
          <p:cNvPr id="112" name="Graphic 2">
            <a:extLst>
              <a:ext uri="{FF2B5EF4-FFF2-40B4-BE49-F238E27FC236}">
                <a16:creationId xmlns:a16="http://schemas.microsoft.com/office/drawing/2014/main" id="{03DAB606-E50B-4E5B-A350-82797FD8F14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0" y="-85725"/>
            <a:ext cx="17995899" cy="1447801"/>
          </a:xfrm>
          <a:prstGeom prst="rect">
            <a:avLst/>
          </a:prstGeom>
        </p:spPr>
      </p:pic>
      <p:pic>
        <p:nvPicPr>
          <p:cNvPr id="115" name="Рисунок 114">
            <a:extLst>
              <a:ext uri="{FF2B5EF4-FFF2-40B4-BE49-F238E27FC236}">
                <a16:creationId xmlns:a16="http://schemas.microsoft.com/office/drawing/2014/main" id="{A5E95E72-30CD-4C69-B2AB-C15011763B9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116" name="Рисунок 115">
            <a:extLst>
              <a:ext uri="{FF2B5EF4-FFF2-40B4-BE49-F238E27FC236}">
                <a16:creationId xmlns:a16="http://schemas.microsoft.com/office/drawing/2014/main" id="{5DB15A94-1FD5-4AEC-93B8-852A83B0DBD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599"/>
        <p:cNvGrpSpPr/>
        <p:nvPr/>
      </p:nvGrpSpPr>
      <p:grpSpPr>
        <a:xfrm>
          <a:off x="0" y="0"/>
          <a:ext cx="0" cy="0"/>
          <a:chOff x="0" y="0"/>
          <a:chExt cx="0" cy="0"/>
        </a:xfrm>
      </p:grpSpPr>
      <p:sp>
        <p:nvSpPr>
          <p:cNvPr id="1601" name="Google Shape;1601;p41"/>
          <p:cNvSpPr/>
          <p:nvPr/>
        </p:nvSpPr>
        <p:spPr>
          <a:xfrm>
            <a:off x="-508953" y="6515584"/>
            <a:ext cx="8123443" cy="3943619"/>
          </a:xfrm>
          <a:custGeom>
            <a:avLst/>
            <a:gdLst/>
            <a:ahLst/>
            <a:cxnLst/>
            <a:rect l="l" t="t" r="r" b="b"/>
            <a:pathLst>
              <a:path w="218423" h="106036" extrusionOk="0">
                <a:moveTo>
                  <a:pt x="47869" y="0"/>
                </a:moveTo>
                <a:lnTo>
                  <a:pt x="0" y="18896"/>
                </a:lnTo>
                <a:lnTo>
                  <a:pt x="0" y="60521"/>
                </a:lnTo>
                <a:lnTo>
                  <a:pt x="91904" y="106035"/>
                </a:lnTo>
                <a:lnTo>
                  <a:pt x="165679" y="106035"/>
                </a:lnTo>
                <a:lnTo>
                  <a:pt x="218422" y="73392"/>
                </a:lnTo>
                <a:lnTo>
                  <a:pt x="47869" y="0"/>
                </a:lnTo>
                <a:close/>
              </a:path>
            </a:pathLst>
          </a:custGeom>
          <a:solidFill>
            <a:srgbClr val="000000">
              <a:alpha val="18990"/>
            </a:srgbClr>
          </a:solidFill>
          <a:ln>
            <a:noFill/>
          </a:ln>
        </p:spPr>
        <p:txBody>
          <a:bodyPr spcFirstLastPara="1" wrap="square" lIns="179925" tIns="179925" rIns="179925" bIns="179925" anchor="ctr" anchorCtr="0">
            <a:noAutofit/>
          </a:bodyPr>
          <a:lstStyle/>
          <a:p>
            <a:endParaRPr sz="2657" dirty="0"/>
          </a:p>
        </p:txBody>
      </p:sp>
      <p:grpSp>
        <p:nvGrpSpPr>
          <p:cNvPr id="2" name="Google Shape;1602;p41"/>
          <p:cNvGrpSpPr/>
          <p:nvPr/>
        </p:nvGrpSpPr>
        <p:grpSpPr>
          <a:xfrm>
            <a:off x="1290638" y="3320738"/>
            <a:ext cx="2556993" cy="5344636"/>
            <a:chOff x="914402" y="1142548"/>
            <a:chExt cx="1807163" cy="3088047"/>
          </a:xfrm>
        </p:grpSpPr>
        <p:sp>
          <p:nvSpPr>
            <p:cNvPr id="1603" name="Google Shape;1603;p41"/>
            <p:cNvSpPr/>
            <p:nvPr/>
          </p:nvSpPr>
          <p:spPr>
            <a:xfrm>
              <a:off x="926818" y="1155494"/>
              <a:ext cx="1404538" cy="2656894"/>
            </a:xfrm>
            <a:custGeom>
              <a:avLst/>
              <a:gdLst/>
              <a:ahLst/>
              <a:cxnLst/>
              <a:rect l="l" t="t" r="r" b="b"/>
              <a:pathLst>
                <a:path w="74324" h="140595" extrusionOk="0">
                  <a:moveTo>
                    <a:pt x="74323" y="0"/>
                  </a:moveTo>
                  <a:lnTo>
                    <a:pt x="1" y="36970"/>
                  </a:lnTo>
                  <a:lnTo>
                    <a:pt x="1" y="140595"/>
                  </a:lnTo>
                  <a:lnTo>
                    <a:pt x="74323" y="103680"/>
                  </a:lnTo>
                  <a:lnTo>
                    <a:pt x="74323" y="0"/>
                  </a:lnTo>
                  <a:close/>
                </a:path>
              </a:pathLst>
            </a:custGeom>
            <a:solidFill>
              <a:schemeClr val="dk2"/>
            </a:solidFill>
            <a:ln>
              <a:noFill/>
            </a:ln>
          </p:spPr>
          <p:txBody>
            <a:bodyPr spcFirstLastPara="1" wrap="square" lIns="134947" tIns="134947" rIns="134947" bIns="134947" anchor="ctr" anchorCtr="0">
              <a:noAutofit/>
            </a:bodyPr>
            <a:lstStyle/>
            <a:p>
              <a:endParaRPr sz="2657" dirty="0"/>
            </a:p>
          </p:txBody>
        </p:sp>
        <p:sp>
          <p:nvSpPr>
            <p:cNvPr id="1604" name="Google Shape;1604;p41"/>
            <p:cNvSpPr/>
            <p:nvPr/>
          </p:nvSpPr>
          <p:spPr>
            <a:xfrm>
              <a:off x="914402" y="1142548"/>
              <a:ext cx="1430408" cy="2682273"/>
            </a:xfrm>
            <a:custGeom>
              <a:avLst/>
              <a:gdLst/>
              <a:ahLst/>
              <a:cxnLst/>
              <a:rect l="l" t="t" r="r" b="b"/>
              <a:pathLst>
                <a:path w="75693" h="141938" extrusionOk="0">
                  <a:moveTo>
                    <a:pt x="74323" y="1781"/>
                  </a:moveTo>
                  <a:lnTo>
                    <a:pt x="74323" y="103927"/>
                  </a:lnTo>
                  <a:lnTo>
                    <a:pt x="1370" y="140184"/>
                  </a:lnTo>
                  <a:lnTo>
                    <a:pt x="1370" y="38038"/>
                  </a:lnTo>
                  <a:lnTo>
                    <a:pt x="74323" y="1781"/>
                  </a:lnTo>
                  <a:close/>
                  <a:moveTo>
                    <a:pt x="75014" y="1"/>
                  </a:moveTo>
                  <a:cubicBezTo>
                    <a:pt x="74898" y="1"/>
                    <a:pt x="74788" y="28"/>
                    <a:pt x="74706" y="83"/>
                  </a:cubicBezTo>
                  <a:lnTo>
                    <a:pt x="384" y="37053"/>
                  </a:lnTo>
                  <a:cubicBezTo>
                    <a:pt x="110" y="37162"/>
                    <a:pt x="0" y="37381"/>
                    <a:pt x="0" y="37655"/>
                  </a:cubicBezTo>
                  <a:lnTo>
                    <a:pt x="0" y="141280"/>
                  </a:lnTo>
                  <a:cubicBezTo>
                    <a:pt x="0" y="141663"/>
                    <a:pt x="274" y="141937"/>
                    <a:pt x="658" y="141937"/>
                  </a:cubicBezTo>
                  <a:cubicBezTo>
                    <a:pt x="767" y="141937"/>
                    <a:pt x="877" y="141937"/>
                    <a:pt x="986" y="141882"/>
                  </a:cubicBezTo>
                  <a:lnTo>
                    <a:pt x="75309" y="104967"/>
                  </a:lnTo>
                  <a:cubicBezTo>
                    <a:pt x="75528" y="104803"/>
                    <a:pt x="75692" y="104584"/>
                    <a:pt x="75692" y="104365"/>
                  </a:cubicBezTo>
                  <a:lnTo>
                    <a:pt x="75692" y="685"/>
                  </a:lnTo>
                  <a:cubicBezTo>
                    <a:pt x="75692" y="411"/>
                    <a:pt x="75583" y="247"/>
                    <a:pt x="75364" y="83"/>
                  </a:cubicBezTo>
                  <a:cubicBezTo>
                    <a:pt x="75254" y="28"/>
                    <a:pt x="75131" y="1"/>
                    <a:pt x="75014" y="1"/>
                  </a:cubicBezTo>
                  <a:close/>
                </a:path>
              </a:pathLst>
            </a:custGeom>
            <a:solidFill>
              <a:srgbClr val="594A42"/>
            </a:solidFill>
            <a:ln>
              <a:noFill/>
            </a:ln>
          </p:spPr>
          <p:txBody>
            <a:bodyPr spcFirstLastPara="1" wrap="square" lIns="134947" tIns="134947" rIns="134947" bIns="134947" anchor="ctr" anchorCtr="0">
              <a:noAutofit/>
            </a:bodyPr>
            <a:lstStyle/>
            <a:p>
              <a:endParaRPr sz="2657" dirty="0"/>
            </a:p>
          </p:txBody>
        </p:sp>
        <p:sp>
          <p:nvSpPr>
            <p:cNvPr id="1605" name="Google Shape;1605;p41"/>
            <p:cNvSpPr/>
            <p:nvPr/>
          </p:nvSpPr>
          <p:spPr>
            <a:xfrm>
              <a:off x="926818" y="1294189"/>
              <a:ext cx="1705726" cy="854942"/>
            </a:xfrm>
            <a:custGeom>
              <a:avLst/>
              <a:gdLst/>
              <a:ahLst/>
              <a:cxnLst/>
              <a:rect l="l" t="t" r="r" b="b"/>
              <a:pathLst>
                <a:path w="90262" h="45241" extrusionOk="0">
                  <a:moveTo>
                    <a:pt x="70270" y="0"/>
                  </a:moveTo>
                  <a:lnTo>
                    <a:pt x="1" y="34889"/>
                  </a:lnTo>
                  <a:lnTo>
                    <a:pt x="20156" y="45240"/>
                  </a:lnTo>
                  <a:lnTo>
                    <a:pt x="90261" y="10571"/>
                  </a:lnTo>
                  <a:lnTo>
                    <a:pt x="70270" y="0"/>
                  </a:lnTo>
                  <a:close/>
                </a:path>
              </a:pathLst>
            </a:custGeom>
            <a:solidFill>
              <a:srgbClr val="E8CFA0"/>
            </a:solidFill>
            <a:ln>
              <a:noFill/>
            </a:ln>
          </p:spPr>
          <p:txBody>
            <a:bodyPr spcFirstLastPara="1" wrap="square" lIns="134947" tIns="134947" rIns="134947" bIns="134947" anchor="ctr" anchorCtr="0">
              <a:noAutofit/>
            </a:bodyPr>
            <a:lstStyle/>
            <a:p>
              <a:endParaRPr sz="2657" dirty="0"/>
            </a:p>
          </p:txBody>
        </p:sp>
        <p:sp>
          <p:nvSpPr>
            <p:cNvPr id="1606" name="Google Shape;1606;p41"/>
            <p:cNvSpPr/>
            <p:nvPr/>
          </p:nvSpPr>
          <p:spPr>
            <a:xfrm>
              <a:off x="926818" y="1294189"/>
              <a:ext cx="1705726" cy="699680"/>
            </a:xfrm>
            <a:custGeom>
              <a:avLst/>
              <a:gdLst/>
              <a:ahLst/>
              <a:cxnLst/>
              <a:rect l="l" t="t" r="r" b="b"/>
              <a:pathLst>
                <a:path w="90262" h="37025" extrusionOk="0">
                  <a:moveTo>
                    <a:pt x="82703" y="6573"/>
                  </a:moveTo>
                  <a:lnTo>
                    <a:pt x="82701" y="6574"/>
                  </a:lnTo>
                  <a:lnTo>
                    <a:pt x="90261" y="10571"/>
                  </a:lnTo>
                  <a:lnTo>
                    <a:pt x="82703" y="6573"/>
                  </a:lnTo>
                  <a:close/>
                  <a:moveTo>
                    <a:pt x="70270" y="0"/>
                  </a:moveTo>
                  <a:lnTo>
                    <a:pt x="1" y="34889"/>
                  </a:lnTo>
                  <a:lnTo>
                    <a:pt x="19992" y="37025"/>
                  </a:lnTo>
                  <a:lnTo>
                    <a:pt x="82701" y="6574"/>
                  </a:lnTo>
                  <a:lnTo>
                    <a:pt x="70270" y="0"/>
                  </a:lnTo>
                  <a:close/>
                </a:path>
              </a:pathLst>
            </a:custGeom>
            <a:solidFill>
              <a:srgbClr val="FFF4DF"/>
            </a:solidFill>
            <a:ln>
              <a:noFill/>
            </a:ln>
          </p:spPr>
          <p:txBody>
            <a:bodyPr spcFirstLastPara="1" wrap="square" lIns="134947" tIns="134947" rIns="134947" bIns="134947" anchor="ctr" anchorCtr="0">
              <a:noAutofit/>
            </a:bodyPr>
            <a:lstStyle/>
            <a:p>
              <a:endParaRPr sz="2657" dirty="0"/>
            </a:p>
          </p:txBody>
        </p:sp>
        <p:sp>
          <p:nvSpPr>
            <p:cNvPr id="1607" name="Google Shape;1607;p41"/>
            <p:cNvSpPr/>
            <p:nvPr/>
          </p:nvSpPr>
          <p:spPr>
            <a:xfrm>
              <a:off x="914402" y="1281244"/>
              <a:ext cx="1733657" cy="880302"/>
            </a:xfrm>
            <a:custGeom>
              <a:avLst/>
              <a:gdLst/>
              <a:ahLst/>
              <a:cxnLst/>
              <a:rect l="l" t="t" r="r" b="b"/>
              <a:pathLst>
                <a:path w="91740" h="46583" extrusionOk="0">
                  <a:moveTo>
                    <a:pt x="70872" y="1452"/>
                  </a:moveTo>
                  <a:lnTo>
                    <a:pt x="89439" y="11201"/>
                  </a:lnTo>
                  <a:lnTo>
                    <a:pt x="20813" y="45213"/>
                  </a:lnTo>
                  <a:lnTo>
                    <a:pt x="2191" y="35629"/>
                  </a:lnTo>
                  <a:lnTo>
                    <a:pt x="70872" y="1452"/>
                  </a:lnTo>
                  <a:close/>
                  <a:moveTo>
                    <a:pt x="70920" y="1"/>
                  </a:moveTo>
                  <a:cubicBezTo>
                    <a:pt x="70818" y="1"/>
                    <a:pt x="70708" y="28"/>
                    <a:pt x="70599" y="83"/>
                  </a:cubicBezTo>
                  <a:lnTo>
                    <a:pt x="384" y="34971"/>
                  </a:lnTo>
                  <a:cubicBezTo>
                    <a:pt x="165" y="35081"/>
                    <a:pt x="0" y="35355"/>
                    <a:pt x="0" y="35574"/>
                  </a:cubicBezTo>
                  <a:cubicBezTo>
                    <a:pt x="0" y="35848"/>
                    <a:pt x="165" y="36067"/>
                    <a:pt x="384" y="36176"/>
                  </a:cubicBezTo>
                  <a:lnTo>
                    <a:pt x="20484" y="46528"/>
                  </a:lnTo>
                  <a:cubicBezTo>
                    <a:pt x="20594" y="46583"/>
                    <a:pt x="20703" y="46583"/>
                    <a:pt x="20813" y="46583"/>
                  </a:cubicBezTo>
                  <a:cubicBezTo>
                    <a:pt x="20922" y="46583"/>
                    <a:pt x="20977" y="46583"/>
                    <a:pt x="21087" y="46528"/>
                  </a:cubicBezTo>
                  <a:lnTo>
                    <a:pt x="91247" y="11858"/>
                  </a:lnTo>
                  <a:cubicBezTo>
                    <a:pt x="91740" y="11585"/>
                    <a:pt x="91740" y="10873"/>
                    <a:pt x="91247" y="10654"/>
                  </a:cubicBezTo>
                  <a:lnTo>
                    <a:pt x="71201" y="83"/>
                  </a:lnTo>
                  <a:cubicBezTo>
                    <a:pt x="71119" y="28"/>
                    <a:pt x="71023" y="1"/>
                    <a:pt x="70920" y="1"/>
                  </a:cubicBezTo>
                  <a:close/>
                </a:path>
              </a:pathLst>
            </a:custGeom>
            <a:solidFill>
              <a:srgbClr val="594A42"/>
            </a:solidFill>
            <a:ln>
              <a:noFill/>
            </a:ln>
          </p:spPr>
          <p:txBody>
            <a:bodyPr spcFirstLastPara="1" wrap="square" lIns="134947" tIns="134947" rIns="134947" bIns="134947" anchor="ctr" anchorCtr="0">
              <a:noAutofit/>
            </a:bodyPr>
            <a:lstStyle/>
            <a:p>
              <a:endParaRPr sz="2657" dirty="0"/>
            </a:p>
          </p:txBody>
        </p:sp>
        <p:sp>
          <p:nvSpPr>
            <p:cNvPr id="1608" name="Google Shape;1608;p41"/>
            <p:cNvSpPr/>
            <p:nvPr/>
          </p:nvSpPr>
          <p:spPr>
            <a:xfrm>
              <a:off x="1304612" y="1355250"/>
              <a:ext cx="1404538" cy="2656913"/>
            </a:xfrm>
            <a:custGeom>
              <a:avLst/>
              <a:gdLst/>
              <a:ahLst/>
              <a:cxnLst/>
              <a:rect l="l" t="t" r="r" b="b"/>
              <a:pathLst>
                <a:path w="74324" h="140596" extrusionOk="0">
                  <a:moveTo>
                    <a:pt x="74323" y="1"/>
                  </a:moveTo>
                  <a:lnTo>
                    <a:pt x="1" y="36916"/>
                  </a:lnTo>
                  <a:lnTo>
                    <a:pt x="1" y="140595"/>
                  </a:lnTo>
                  <a:lnTo>
                    <a:pt x="74323" y="103626"/>
                  </a:lnTo>
                  <a:lnTo>
                    <a:pt x="74323" y="1"/>
                  </a:lnTo>
                  <a:close/>
                </a:path>
              </a:pathLst>
            </a:custGeom>
            <a:solidFill>
              <a:schemeClr val="dk2"/>
            </a:solidFill>
            <a:ln>
              <a:noFill/>
            </a:ln>
          </p:spPr>
          <p:txBody>
            <a:bodyPr spcFirstLastPara="1" wrap="square" lIns="134947" tIns="134947" rIns="134947" bIns="134947" anchor="ctr" anchorCtr="0">
              <a:noAutofit/>
            </a:bodyPr>
            <a:lstStyle/>
            <a:p>
              <a:endParaRPr sz="2657" dirty="0"/>
            </a:p>
          </p:txBody>
        </p:sp>
        <p:sp>
          <p:nvSpPr>
            <p:cNvPr id="1609" name="Google Shape;1609;p41"/>
            <p:cNvSpPr/>
            <p:nvPr/>
          </p:nvSpPr>
          <p:spPr>
            <a:xfrm>
              <a:off x="1292196" y="1342323"/>
              <a:ext cx="1429369" cy="2682254"/>
            </a:xfrm>
            <a:custGeom>
              <a:avLst/>
              <a:gdLst/>
              <a:ahLst/>
              <a:cxnLst/>
              <a:rect l="l" t="t" r="r" b="b"/>
              <a:pathLst>
                <a:path w="75638" h="141937" extrusionOk="0">
                  <a:moveTo>
                    <a:pt x="74323" y="1780"/>
                  </a:moveTo>
                  <a:lnTo>
                    <a:pt x="74323" y="103872"/>
                  </a:lnTo>
                  <a:lnTo>
                    <a:pt x="1370" y="140184"/>
                  </a:lnTo>
                  <a:lnTo>
                    <a:pt x="1370" y="38093"/>
                  </a:lnTo>
                  <a:lnTo>
                    <a:pt x="74323" y="1780"/>
                  </a:lnTo>
                  <a:close/>
                  <a:moveTo>
                    <a:pt x="75014" y="0"/>
                  </a:moveTo>
                  <a:cubicBezTo>
                    <a:pt x="74898" y="0"/>
                    <a:pt x="74788" y="28"/>
                    <a:pt x="74706" y="82"/>
                  </a:cubicBezTo>
                  <a:lnTo>
                    <a:pt x="384" y="36997"/>
                  </a:lnTo>
                  <a:cubicBezTo>
                    <a:pt x="165" y="37107"/>
                    <a:pt x="0" y="37381"/>
                    <a:pt x="0" y="37600"/>
                  </a:cubicBezTo>
                  <a:lnTo>
                    <a:pt x="0" y="141279"/>
                  </a:lnTo>
                  <a:cubicBezTo>
                    <a:pt x="0" y="141499"/>
                    <a:pt x="110" y="141718"/>
                    <a:pt x="329" y="141827"/>
                  </a:cubicBezTo>
                  <a:cubicBezTo>
                    <a:pt x="438" y="141882"/>
                    <a:pt x="548" y="141937"/>
                    <a:pt x="658" y="141937"/>
                  </a:cubicBezTo>
                  <a:cubicBezTo>
                    <a:pt x="767" y="141937"/>
                    <a:pt x="877" y="141882"/>
                    <a:pt x="986" y="141882"/>
                  </a:cubicBezTo>
                  <a:lnTo>
                    <a:pt x="75309" y="104912"/>
                  </a:lnTo>
                  <a:cubicBezTo>
                    <a:pt x="75528" y="104803"/>
                    <a:pt x="75637" y="104584"/>
                    <a:pt x="75637" y="104310"/>
                  </a:cubicBezTo>
                  <a:lnTo>
                    <a:pt x="75637" y="685"/>
                  </a:lnTo>
                  <a:cubicBezTo>
                    <a:pt x="75637" y="411"/>
                    <a:pt x="75528" y="192"/>
                    <a:pt x="75364" y="82"/>
                  </a:cubicBezTo>
                  <a:cubicBezTo>
                    <a:pt x="75254" y="28"/>
                    <a:pt x="75131" y="0"/>
                    <a:pt x="75014" y="0"/>
                  </a:cubicBezTo>
                  <a:close/>
                </a:path>
              </a:pathLst>
            </a:custGeom>
            <a:solidFill>
              <a:srgbClr val="594A42"/>
            </a:solidFill>
            <a:ln>
              <a:noFill/>
            </a:ln>
          </p:spPr>
          <p:txBody>
            <a:bodyPr spcFirstLastPara="1" wrap="square" lIns="134947" tIns="134947" rIns="134947" bIns="134947" anchor="ctr" anchorCtr="0">
              <a:noAutofit/>
            </a:bodyPr>
            <a:lstStyle/>
            <a:p>
              <a:endParaRPr sz="2657" dirty="0"/>
            </a:p>
          </p:txBody>
        </p:sp>
        <p:sp>
          <p:nvSpPr>
            <p:cNvPr id="1610" name="Google Shape;1610;p41"/>
            <p:cNvSpPr/>
            <p:nvPr/>
          </p:nvSpPr>
          <p:spPr>
            <a:xfrm>
              <a:off x="2317933" y="1408052"/>
              <a:ext cx="128352" cy="64176"/>
            </a:xfrm>
            <a:custGeom>
              <a:avLst/>
              <a:gdLst/>
              <a:ahLst/>
              <a:cxnLst/>
              <a:rect l="l" t="t" r="r" b="b"/>
              <a:pathLst>
                <a:path w="6792" h="3396" extrusionOk="0">
                  <a:moveTo>
                    <a:pt x="0" y="3396"/>
                  </a:moveTo>
                  <a:lnTo>
                    <a:pt x="6792" y="0"/>
                  </a:lnTo>
                </a:path>
              </a:pathLst>
            </a:custGeom>
            <a:solidFill>
              <a:srgbClr val="FDDB7D"/>
            </a:solidFill>
            <a:ln>
              <a:noFill/>
            </a:ln>
          </p:spPr>
          <p:txBody>
            <a:bodyPr spcFirstLastPara="1" wrap="square" lIns="134947" tIns="134947" rIns="134947" bIns="134947" anchor="ctr" anchorCtr="0">
              <a:noAutofit/>
            </a:bodyPr>
            <a:lstStyle/>
            <a:p>
              <a:endParaRPr sz="2657" dirty="0"/>
            </a:p>
          </p:txBody>
        </p:sp>
        <p:sp>
          <p:nvSpPr>
            <p:cNvPr id="1611" name="Google Shape;1611;p41"/>
            <p:cNvSpPr/>
            <p:nvPr/>
          </p:nvSpPr>
          <p:spPr>
            <a:xfrm>
              <a:off x="2301359" y="1396297"/>
              <a:ext cx="161611" cy="88365"/>
            </a:xfrm>
            <a:custGeom>
              <a:avLst/>
              <a:gdLst/>
              <a:ahLst/>
              <a:cxnLst/>
              <a:rect l="l" t="t" r="r" b="b"/>
              <a:pathLst>
                <a:path w="8552" h="4676" extrusionOk="0">
                  <a:moveTo>
                    <a:pt x="7614" y="0"/>
                  </a:moveTo>
                  <a:cubicBezTo>
                    <a:pt x="7561" y="0"/>
                    <a:pt x="7506" y="7"/>
                    <a:pt x="7450" y="20"/>
                  </a:cubicBezTo>
                  <a:lnTo>
                    <a:pt x="603" y="3415"/>
                  </a:lnTo>
                  <a:cubicBezTo>
                    <a:pt x="1" y="3744"/>
                    <a:pt x="220" y="4620"/>
                    <a:pt x="877" y="4675"/>
                  </a:cubicBezTo>
                  <a:cubicBezTo>
                    <a:pt x="987" y="4675"/>
                    <a:pt x="1096" y="4675"/>
                    <a:pt x="1151" y="4620"/>
                  </a:cubicBezTo>
                  <a:lnTo>
                    <a:pt x="7997" y="1225"/>
                  </a:lnTo>
                  <a:cubicBezTo>
                    <a:pt x="8552" y="821"/>
                    <a:pt x="8225" y="0"/>
                    <a:pt x="7614" y="0"/>
                  </a:cubicBezTo>
                  <a:close/>
                </a:path>
              </a:pathLst>
            </a:custGeom>
            <a:solidFill>
              <a:srgbClr val="594A42"/>
            </a:solidFill>
            <a:ln>
              <a:noFill/>
            </a:ln>
          </p:spPr>
          <p:txBody>
            <a:bodyPr spcFirstLastPara="1" wrap="square" lIns="134947" tIns="134947" rIns="134947" bIns="134947" anchor="ctr" anchorCtr="0">
              <a:noAutofit/>
            </a:bodyPr>
            <a:lstStyle/>
            <a:p>
              <a:endParaRPr sz="2657" dirty="0"/>
            </a:p>
          </p:txBody>
        </p:sp>
        <p:sp>
          <p:nvSpPr>
            <p:cNvPr id="1612" name="Google Shape;1612;p41"/>
            <p:cNvSpPr/>
            <p:nvPr/>
          </p:nvSpPr>
          <p:spPr>
            <a:xfrm>
              <a:off x="1294256" y="1993618"/>
              <a:ext cx="1036074" cy="2032029"/>
            </a:xfrm>
            <a:custGeom>
              <a:avLst/>
              <a:gdLst/>
              <a:ahLst/>
              <a:cxnLst/>
              <a:rect l="l" t="t" r="r" b="b"/>
              <a:pathLst>
                <a:path w="54826" h="107529" extrusionOk="0">
                  <a:moveTo>
                    <a:pt x="53511" y="1768"/>
                  </a:moveTo>
                  <a:lnTo>
                    <a:pt x="53511" y="79651"/>
                  </a:lnTo>
                  <a:lnTo>
                    <a:pt x="1370" y="105776"/>
                  </a:lnTo>
                  <a:lnTo>
                    <a:pt x="1370" y="27838"/>
                  </a:lnTo>
                  <a:lnTo>
                    <a:pt x="53511" y="1768"/>
                  </a:lnTo>
                  <a:close/>
                  <a:moveTo>
                    <a:pt x="54155" y="1"/>
                  </a:moveTo>
                  <a:cubicBezTo>
                    <a:pt x="54053" y="1"/>
                    <a:pt x="53946" y="22"/>
                    <a:pt x="53840" y="70"/>
                  </a:cubicBezTo>
                  <a:lnTo>
                    <a:pt x="384" y="26852"/>
                  </a:lnTo>
                  <a:cubicBezTo>
                    <a:pt x="165" y="26962"/>
                    <a:pt x="1" y="27181"/>
                    <a:pt x="1" y="27455"/>
                  </a:cubicBezTo>
                  <a:lnTo>
                    <a:pt x="1" y="106871"/>
                  </a:lnTo>
                  <a:cubicBezTo>
                    <a:pt x="1" y="107090"/>
                    <a:pt x="110" y="107309"/>
                    <a:pt x="329" y="107419"/>
                  </a:cubicBezTo>
                  <a:cubicBezTo>
                    <a:pt x="439" y="107474"/>
                    <a:pt x="549" y="107528"/>
                    <a:pt x="713" y="107528"/>
                  </a:cubicBezTo>
                  <a:cubicBezTo>
                    <a:pt x="768" y="107528"/>
                    <a:pt x="877" y="107474"/>
                    <a:pt x="987" y="107474"/>
                  </a:cubicBezTo>
                  <a:lnTo>
                    <a:pt x="54442" y="80691"/>
                  </a:lnTo>
                  <a:cubicBezTo>
                    <a:pt x="54716" y="80582"/>
                    <a:pt x="54825" y="80363"/>
                    <a:pt x="54825" y="80089"/>
                  </a:cubicBezTo>
                  <a:lnTo>
                    <a:pt x="54825" y="672"/>
                  </a:lnTo>
                  <a:cubicBezTo>
                    <a:pt x="54825" y="286"/>
                    <a:pt x="54523" y="1"/>
                    <a:pt x="54155" y="1"/>
                  </a:cubicBezTo>
                  <a:close/>
                </a:path>
              </a:pathLst>
            </a:custGeom>
            <a:solidFill>
              <a:srgbClr val="594A42"/>
            </a:solidFill>
            <a:ln>
              <a:noFill/>
            </a:ln>
          </p:spPr>
          <p:txBody>
            <a:bodyPr spcFirstLastPara="1" wrap="square" lIns="134947" tIns="134947" rIns="134947" bIns="134947" anchor="ctr" anchorCtr="0">
              <a:noAutofit/>
            </a:bodyPr>
            <a:lstStyle/>
            <a:p>
              <a:endParaRPr sz="2657" dirty="0"/>
            </a:p>
          </p:txBody>
        </p:sp>
        <p:sp>
          <p:nvSpPr>
            <p:cNvPr id="1613" name="Google Shape;1613;p41"/>
            <p:cNvSpPr/>
            <p:nvPr/>
          </p:nvSpPr>
          <p:spPr>
            <a:xfrm>
              <a:off x="926818" y="1854148"/>
              <a:ext cx="377799" cy="2158038"/>
            </a:xfrm>
            <a:custGeom>
              <a:avLst/>
              <a:gdLst/>
              <a:ahLst/>
              <a:cxnLst/>
              <a:rect l="l" t="t" r="r" b="b"/>
              <a:pathLst>
                <a:path w="19992" h="114197" extrusionOk="0">
                  <a:moveTo>
                    <a:pt x="1" y="1"/>
                  </a:moveTo>
                  <a:lnTo>
                    <a:pt x="1" y="103626"/>
                  </a:lnTo>
                  <a:lnTo>
                    <a:pt x="19992" y="114196"/>
                  </a:lnTo>
                  <a:lnTo>
                    <a:pt x="19992" y="10517"/>
                  </a:lnTo>
                  <a:lnTo>
                    <a:pt x="1" y="1"/>
                  </a:lnTo>
                  <a:close/>
                </a:path>
              </a:pathLst>
            </a:custGeom>
            <a:solidFill>
              <a:schemeClr val="dk2"/>
            </a:solidFill>
            <a:ln>
              <a:noFill/>
            </a:ln>
          </p:spPr>
          <p:txBody>
            <a:bodyPr spcFirstLastPara="1" wrap="square" lIns="134947" tIns="134947" rIns="134947" bIns="134947" anchor="ctr" anchorCtr="0">
              <a:noAutofit/>
            </a:bodyPr>
            <a:lstStyle/>
            <a:p>
              <a:endParaRPr sz="2657" dirty="0"/>
            </a:p>
          </p:txBody>
        </p:sp>
        <p:sp>
          <p:nvSpPr>
            <p:cNvPr id="1614" name="Google Shape;1614;p41"/>
            <p:cNvSpPr/>
            <p:nvPr/>
          </p:nvSpPr>
          <p:spPr>
            <a:xfrm>
              <a:off x="926818" y="1854148"/>
              <a:ext cx="377799" cy="2158038"/>
            </a:xfrm>
            <a:custGeom>
              <a:avLst/>
              <a:gdLst/>
              <a:ahLst/>
              <a:cxnLst/>
              <a:rect l="l" t="t" r="r" b="b"/>
              <a:pathLst>
                <a:path w="19992" h="114197" extrusionOk="0">
                  <a:moveTo>
                    <a:pt x="1" y="1"/>
                  </a:moveTo>
                  <a:lnTo>
                    <a:pt x="1" y="103626"/>
                  </a:lnTo>
                  <a:lnTo>
                    <a:pt x="19992" y="114196"/>
                  </a:lnTo>
                  <a:lnTo>
                    <a:pt x="8161" y="101818"/>
                  </a:lnTo>
                  <a:lnTo>
                    <a:pt x="8435" y="4437"/>
                  </a:lnTo>
                  <a:lnTo>
                    <a:pt x="1" y="1"/>
                  </a:lnTo>
                  <a:close/>
                </a:path>
              </a:pathLst>
            </a:custGeom>
            <a:solidFill>
              <a:srgbClr val="000000">
                <a:alpha val="18990"/>
              </a:srgbClr>
            </a:solidFill>
            <a:ln>
              <a:noFill/>
            </a:ln>
          </p:spPr>
          <p:txBody>
            <a:bodyPr spcFirstLastPara="1" wrap="square" lIns="134947" tIns="134947" rIns="134947" bIns="134947" anchor="ctr" anchorCtr="0">
              <a:noAutofit/>
            </a:bodyPr>
            <a:lstStyle/>
            <a:p>
              <a:endParaRPr sz="2657" dirty="0"/>
            </a:p>
          </p:txBody>
        </p:sp>
        <p:sp>
          <p:nvSpPr>
            <p:cNvPr id="1615" name="Google Shape;1615;p41"/>
            <p:cNvSpPr/>
            <p:nvPr/>
          </p:nvSpPr>
          <p:spPr>
            <a:xfrm>
              <a:off x="914402" y="1841335"/>
              <a:ext cx="403669" cy="2183266"/>
            </a:xfrm>
            <a:custGeom>
              <a:avLst/>
              <a:gdLst/>
              <a:ahLst/>
              <a:cxnLst/>
              <a:rect l="l" t="t" r="r" b="b"/>
              <a:pathLst>
                <a:path w="21361" h="115532" extrusionOk="0">
                  <a:moveTo>
                    <a:pt x="1370" y="1774"/>
                  </a:moveTo>
                  <a:lnTo>
                    <a:pt x="20046" y="11633"/>
                  </a:lnTo>
                  <a:lnTo>
                    <a:pt x="20046" y="113724"/>
                  </a:lnTo>
                  <a:lnTo>
                    <a:pt x="1370" y="103866"/>
                  </a:lnTo>
                  <a:lnTo>
                    <a:pt x="1370" y="1774"/>
                  </a:lnTo>
                  <a:close/>
                  <a:moveTo>
                    <a:pt x="668" y="1"/>
                  </a:moveTo>
                  <a:cubicBezTo>
                    <a:pt x="321" y="1"/>
                    <a:pt x="0" y="260"/>
                    <a:pt x="0" y="679"/>
                  </a:cubicBezTo>
                  <a:lnTo>
                    <a:pt x="0" y="104304"/>
                  </a:lnTo>
                  <a:cubicBezTo>
                    <a:pt x="0" y="104523"/>
                    <a:pt x="110" y="104797"/>
                    <a:pt x="384" y="104906"/>
                  </a:cubicBezTo>
                  <a:lnTo>
                    <a:pt x="20375" y="115422"/>
                  </a:lnTo>
                  <a:cubicBezTo>
                    <a:pt x="20429" y="115477"/>
                    <a:pt x="20539" y="115532"/>
                    <a:pt x="20649" y="115532"/>
                  </a:cubicBezTo>
                  <a:cubicBezTo>
                    <a:pt x="20813" y="115532"/>
                    <a:pt x="20922" y="115477"/>
                    <a:pt x="21032" y="115422"/>
                  </a:cubicBezTo>
                  <a:cubicBezTo>
                    <a:pt x="21196" y="115313"/>
                    <a:pt x="21361" y="115094"/>
                    <a:pt x="21361" y="114874"/>
                  </a:cubicBezTo>
                  <a:lnTo>
                    <a:pt x="21361" y="11195"/>
                  </a:lnTo>
                  <a:cubicBezTo>
                    <a:pt x="21361" y="10976"/>
                    <a:pt x="21196" y="10757"/>
                    <a:pt x="20977" y="10647"/>
                  </a:cubicBezTo>
                  <a:lnTo>
                    <a:pt x="986" y="77"/>
                  </a:lnTo>
                  <a:cubicBezTo>
                    <a:pt x="883" y="25"/>
                    <a:pt x="775" y="1"/>
                    <a:pt x="668" y="1"/>
                  </a:cubicBezTo>
                  <a:close/>
                </a:path>
              </a:pathLst>
            </a:custGeom>
            <a:solidFill>
              <a:srgbClr val="594A42"/>
            </a:solidFill>
            <a:ln>
              <a:noFill/>
            </a:ln>
          </p:spPr>
          <p:txBody>
            <a:bodyPr spcFirstLastPara="1" wrap="square" lIns="134947" tIns="134947" rIns="134947" bIns="134947" anchor="ctr" anchorCtr="0">
              <a:noAutofit/>
            </a:bodyPr>
            <a:lstStyle/>
            <a:p>
              <a:endParaRPr sz="2657" dirty="0"/>
            </a:p>
          </p:txBody>
        </p:sp>
        <p:sp>
          <p:nvSpPr>
            <p:cNvPr id="1616" name="Google Shape;1616;p41"/>
            <p:cNvSpPr/>
            <p:nvPr/>
          </p:nvSpPr>
          <p:spPr>
            <a:xfrm>
              <a:off x="926818" y="2057022"/>
              <a:ext cx="377799" cy="373660"/>
            </a:xfrm>
            <a:custGeom>
              <a:avLst/>
              <a:gdLst/>
              <a:ahLst/>
              <a:cxnLst/>
              <a:rect l="l" t="t" r="r" b="b"/>
              <a:pathLst>
                <a:path w="19992" h="19773" extrusionOk="0">
                  <a:moveTo>
                    <a:pt x="1" y="1"/>
                  </a:moveTo>
                  <a:lnTo>
                    <a:pt x="1" y="9202"/>
                  </a:lnTo>
                  <a:lnTo>
                    <a:pt x="19992" y="19773"/>
                  </a:lnTo>
                  <a:lnTo>
                    <a:pt x="19992" y="10572"/>
                  </a:lnTo>
                  <a:lnTo>
                    <a:pt x="1" y="1"/>
                  </a:lnTo>
                  <a:close/>
                </a:path>
              </a:pathLst>
            </a:custGeom>
            <a:solidFill>
              <a:srgbClr val="7D1956"/>
            </a:solidFill>
            <a:ln>
              <a:noFill/>
            </a:ln>
          </p:spPr>
          <p:txBody>
            <a:bodyPr spcFirstLastPara="1" wrap="square" lIns="134947" tIns="134947" rIns="134947" bIns="134947" anchor="ctr" anchorCtr="0">
              <a:noAutofit/>
            </a:bodyPr>
            <a:lstStyle/>
            <a:p>
              <a:endParaRPr sz="2657" dirty="0"/>
            </a:p>
          </p:txBody>
        </p:sp>
        <p:sp>
          <p:nvSpPr>
            <p:cNvPr id="1617" name="Google Shape;1617;p41"/>
            <p:cNvSpPr/>
            <p:nvPr/>
          </p:nvSpPr>
          <p:spPr>
            <a:xfrm>
              <a:off x="914402" y="2044341"/>
              <a:ext cx="403669" cy="398775"/>
            </a:xfrm>
            <a:custGeom>
              <a:avLst/>
              <a:gdLst/>
              <a:ahLst/>
              <a:cxnLst/>
              <a:rect l="l" t="t" r="r" b="b"/>
              <a:pathLst>
                <a:path w="21361" h="21102" extrusionOk="0">
                  <a:moveTo>
                    <a:pt x="1370" y="1767"/>
                  </a:moveTo>
                  <a:lnTo>
                    <a:pt x="20046" y="11626"/>
                  </a:lnTo>
                  <a:lnTo>
                    <a:pt x="20046" y="19294"/>
                  </a:lnTo>
                  <a:lnTo>
                    <a:pt x="1370" y="9490"/>
                  </a:lnTo>
                  <a:lnTo>
                    <a:pt x="1370" y="1767"/>
                  </a:lnTo>
                  <a:close/>
                  <a:moveTo>
                    <a:pt x="693" y="0"/>
                  </a:moveTo>
                  <a:cubicBezTo>
                    <a:pt x="337" y="0"/>
                    <a:pt x="0" y="286"/>
                    <a:pt x="0" y="672"/>
                  </a:cubicBezTo>
                  <a:lnTo>
                    <a:pt x="0" y="9928"/>
                  </a:lnTo>
                  <a:cubicBezTo>
                    <a:pt x="0" y="10147"/>
                    <a:pt x="110" y="10366"/>
                    <a:pt x="384" y="10531"/>
                  </a:cubicBezTo>
                  <a:lnTo>
                    <a:pt x="20375" y="21046"/>
                  </a:lnTo>
                  <a:cubicBezTo>
                    <a:pt x="20429" y="21101"/>
                    <a:pt x="20539" y="21101"/>
                    <a:pt x="20649" y="21101"/>
                  </a:cubicBezTo>
                  <a:cubicBezTo>
                    <a:pt x="20758" y="21101"/>
                    <a:pt x="20922" y="21046"/>
                    <a:pt x="21032" y="20992"/>
                  </a:cubicBezTo>
                  <a:cubicBezTo>
                    <a:pt x="21196" y="20882"/>
                    <a:pt x="21361" y="20663"/>
                    <a:pt x="21361" y="20444"/>
                  </a:cubicBezTo>
                  <a:lnTo>
                    <a:pt x="21361" y="11243"/>
                  </a:lnTo>
                  <a:cubicBezTo>
                    <a:pt x="21361" y="10969"/>
                    <a:pt x="21196" y="10750"/>
                    <a:pt x="20977" y="10640"/>
                  </a:cubicBezTo>
                  <a:lnTo>
                    <a:pt x="986" y="69"/>
                  </a:lnTo>
                  <a:cubicBezTo>
                    <a:pt x="891" y="22"/>
                    <a:pt x="791" y="0"/>
                    <a:pt x="693" y="0"/>
                  </a:cubicBezTo>
                  <a:close/>
                </a:path>
              </a:pathLst>
            </a:custGeom>
            <a:solidFill>
              <a:srgbClr val="594A42"/>
            </a:solidFill>
            <a:ln>
              <a:noFill/>
            </a:ln>
          </p:spPr>
          <p:txBody>
            <a:bodyPr spcFirstLastPara="1" wrap="square" lIns="134947" tIns="134947" rIns="134947" bIns="134947" anchor="ctr" anchorCtr="0">
              <a:noAutofit/>
            </a:bodyPr>
            <a:lstStyle/>
            <a:p>
              <a:endParaRPr sz="2657" dirty="0"/>
            </a:p>
          </p:txBody>
        </p:sp>
        <p:sp>
          <p:nvSpPr>
            <p:cNvPr id="1618" name="Google Shape;1618;p41"/>
            <p:cNvSpPr/>
            <p:nvPr/>
          </p:nvSpPr>
          <p:spPr>
            <a:xfrm>
              <a:off x="926818" y="3400546"/>
              <a:ext cx="377799" cy="373660"/>
            </a:xfrm>
            <a:custGeom>
              <a:avLst/>
              <a:gdLst/>
              <a:ahLst/>
              <a:cxnLst/>
              <a:rect l="l" t="t" r="r" b="b"/>
              <a:pathLst>
                <a:path w="19992" h="19773" extrusionOk="0">
                  <a:moveTo>
                    <a:pt x="1" y="0"/>
                  </a:moveTo>
                  <a:lnTo>
                    <a:pt x="1" y="9202"/>
                  </a:lnTo>
                  <a:lnTo>
                    <a:pt x="19992" y="19772"/>
                  </a:lnTo>
                  <a:lnTo>
                    <a:pt x="19992" y="10571"/>
                  </a:lnTo>
                  <a:lnTo>
                    <a:pt x="1" y="0"/>
                  </a:lnTo>
                  <a:close/>
                </a:path>
              </a:pathLst>
            </a:custGeom>
            <a:solidFill>
              <a:srgbClr val="7D1956"/>
            </a:solidFill>
            <a:ln>
              <a:noFill/>
            </a:ln>
          </p:spPr>
          <p:txBody>
            <a:bodyPr spcFirstLastPara="1" wrap="square" lIns="134947" tIns="134947" rIns="134947" bIns="134947" anchor="ctr" anchorCtr="0">
              <a:noAutofit/>
            </a:bodyPr>
            <a:lstStyle/>
            <a:p>
              <a:endParaRPr sz="2657" dirty="0"/>
            </a:p>
          </p:txBody>
        </p:sp>
        <p:sp>
          <p:nvSpPr>
            <p:cNvPr id="1619" name="Google Shape;1619;p41"/>
            <p:cNvSpPr/>
            <p:nvPr/>
          </p:nvSpPr>
          <p:spPr>
            <a:xfrm>
              <a:off x="914402" y="3387846"/>
              <a:ext cx="403669" cy="398775"/>
            </a:xfrm>
            <a:custGeom>
              <a:avLst/>
              <a:gdLst/>
              <a:ahLst/>
              <a:cxnLst/>
              <a:rect l="l" t="t" r="r" b="b"/>
              <a:pathLst>
                <a:path w="21361" h="21102" extrusionOk="0">
                  <a:moveTo>
                    <a:pt x="1370" y="1768"/>
                  </a:moveTo>
                  <a:lnTo>
                    <a:pt x="20046" y="11626"/>
                  </a:lnTo>
                  <a:lnTo>
                    <a:pt x="20046" y="19294"/>
                  </a:lnTo>
                  <a:lnTo>
                    <a:pt x="1370" y="9490"/>
                  </a:lnTo>
                  <a:lnTo>
                    <a:pt x="1370" y="1768"/>
                  </a:lnTo>
                  <a:close/>
                  <a:moveTo>
                    <a:pt x="693" y="1"/>
                  </a:moveTo>
                  <a:cubicBezTo>
                    <a:pt x="337" y="1"/>
                    <a:pt x="0" y="286"/>
                    <a:pt x="0" y="672"/>
                  </a:cubicBezTo>
                  <a:lnTo>
                    <a:pt x="0" y="9874"/>
                  </a:lnTo>
                  <a:cubicBezTo>
                    <a:pt x="0" y="10148"/>
                    <a:pt x="110" y="10367"/>
                    <a:pt x="384" y="10476"/>
                  </a:cubicBezTo>
                  <a:lnTo>
                    <a:pt x="20375" y="21047"/>
                  </a:lnTo>
                  <a:cubicBezTo>
                    <a:pt x="20429" y="21102"/>
                    <a:pt x="20539" y="21102"/>
                    <a:pt x="20649" y="21102"/>
                  </a:cubicBezTo>
                  <a:cubicBezTo>
                    <a:pt x="20813" y="21102"/>
                    <a:pt x="20922" y="21047"/>
                    <a:pt x="21032" y="20992"/>
                  </a:cubicBezTo>
                  <a:cubicBezTo>
                    <a:pt x="21196" y="20882"/>
                    <a:pt x="21361" y="20663"/>
                    <a:pt x="21361" y="20444"/>
                  </a:cubicBezTo>
                  <a:lnTo>
                    <a:pt x="21361" y="11188"/>
                  </a:lnTo>
                  <a:cubicBezTo>
                    <a:pt x="21361" y="10969"/>
                    <a:pt x="21196" y="10750"/>
                    <a:pt x="20977" y="10641"/>
                  </a:cubicBezTo>
                  <a:lnTo>
                    <a:pt x="986" y="70"/>
                  </a:lnTo>
                  <a:cubicBezTo>
                    <a:pt x="891" y="22"/>
                    <a:pt x="791" y="1"/>
                    <a:pt x="693" y="1"/>
                  </a:cubicBezTo>
                  <a:close/>
                </a:path>
              </a:pathLst>
            </a:custGeom>
            <a:solidFill>
              <a:srgbClr val="594A42"/>
            </a:solidFill>
            <a:ln>
              <a:noFill/>
            </a:ln>
          </p:spPr>
          <p:txBody>
            <a:bodyPr spcFirstLastPara="1" wrap="square" lIns="134947" tIns="134947" rIns="134947" bIns="134947" anchor="ctr" anchorCtr="0">
              <a:noAutofit/>
            </a:bodyPr>
            <a:lstStyle/>
            <a:p>
              <a:endParaRPr sz="2657" dirty="0"/>
            </a:p>
          </p:txBody>
        </p:sp>
        <p:sp>
          <p:nvSpPr>
            <p:cNvPr id="1620" name="Google Shape;1620;p41"/>
            <p:cNvSpPr/>
            <p:nvPr/>
          </p:nvSpPr>
          <p:spPr>
            <a:xfrm>
              <a:off x="1183512" y="2660731"/>
              <a:ext cx="25890" cy="733582"/>
            </a:xfrm>
            <a:custGeom>
              <a:avLst/>
              <a:gdLst/>
              <a:ahLst/>
              <a:cxnLst/>
              <a:rect l="l" t="t" r="r" b="b"/>
              <a:pathLst>
                <a:path w="1370" h="38819" extrusionOk="0">
                  <a:moveTo>
                    <a:pt x="685" y="1"/>
                  </a:moveTo>
                  <a:cubicBezTo>
                    <a:pt x="343" y="1"/>
                    <a:pt x="0" y="233"/>
                    <a:pt x="0" y="699"/>
                  </a:cubicBezTo>
                  <a:lnTo>
                    <a:pt x="0" y="38162"/>
                  </a:lnTo>
                  <a:cubicBezTo>
                    <a:pt x="0" y="38490"/>
                    <a:pt x="274" y="38819"/>
                    <a:pt x="658" y="38819"/>
                  </a:cubicBezTo>
                  <a:cubicBezTo>
                    <a:pt x="1041" y="38819"/>
                    <a:pt x="1370" y="38490"/>
                    <a:pt x="1370" y="38162"/>
                  </a:cubicBezTo>
                  <a:lnTo>
                    <a:pt x="1370" y="699"/>
                  </a:lnTo>
                  <a:cubicBezTo>
                    <a:pt x="1370" y="233"/>
                    <a:pt x="1027" y="1"/>
                    <a:pt x="685" y="1"/>
                  </a:cubicBezTo>
                  <a:close/>
                </a:path>
              </a:pathLst>
            </a:custGeom>
            <a:solidFill>
              <a:srgbClr val="FFFFFF"/>
            </a:solidFill>
            <a:ln>
              <a:noFill/>
            </a:ln>
          </p:spPr>
          <p:txBody>
            <a:bodyPr spcFirstLastPara="1" wrap="square" lIns="134947" tIns="134947" rIns="134947" bIns="134947" anchor="ctr" anchorCtr="0">
              <a:noAutofit/>
            </a:bodyPr>
            <a:lstStyle/>
            <a:p>
              <a:endParaRPr sz="2657" dirty="0"/>
            </a:p>
          </p:txBody>
        </p:sp>
        <p:sp>
          <p:nvSpPr>
            <p:cNvPr id="1621" name="Google Shape;1621;p41"/>
            <p:cNvSpPr/>
            <p:nvPr/>
          </p:nvSpPr>
          <p:spPr>
            <a:xfrm>
              <a:off x="1183512" y="2471048"/>
              <a:ext cx="25890" cy="143886"/>
            </a:xfrm>
            <a:custGeom>
              <a:avLst/>
              <a:gdLst/>
              <a:ahLst/>
              <a:cxnLst/>
              <a:rect l="l" t="t" r="r" b="b"/>
              <a:pathLst>
                <a:path w="1370" h="7614" extrusionOk="0">
                  <a:moveTo>
                    <a:pt x="685" y="1"/>
                  </a:moveTo>
                  <a:cubicBezTo>
                    <a:pt x="343" y="1"/>
                    <a:pt x="0" y="220"/>
                    <a:pt x="0" y="658"/>
                  </a:cubicBezTo>
                  <a:lnTo>
                    <a:pt x="0" y="6902"/>
                  </a:lnTo>
                  <a:cubicBezTo>
                    <a:pt x="0" y="7285"/>
                    <a:pt x="274" y="7614"/>
                    <a:pt x="658" y="7614"/>
                  </a:cubicBezTo>
                  <a:cubicBezTo>
                    <a:pt x="1041" y="7614"/>
                    <a:pt x="1370" y="7285"/>
                    <a:pt x="1370" y="6902"/>
                  </a:cubicBezTo>
                  <a:lnTo>
                    <a:pt x="1370" y="658"/>
                  </a:lnTo>
                  <a:cubicBezTo>
                    <a:pt x="1370" y="220"/>
                    <a:pt x="1027" y="1"/>
                    <a:pt x="685" y="1"/>
                  </a:cubicBezTo>
                  <a:close/>
                </a:path>
              </a:pathLst>
            </a:custGeom>
            <a:solidFill>
              <a:srgbClr val="FFFFFF"/>
            </a:solidFill>
            <a:ln>
              <a:noFill/>
            </a:ln>
          </p:spPr>
          <p:txBody>
            <a:bodyPr spcFirstLastPara="1" wrap="square" lIns="134947" tIns="134947" rIns="134947" bIns="134947" anchor="ctr" anchorCtr="0">
              <a:noAutofit/>
            </a:bodyPr>
            <a:lstStyle/>
            <a:p>
              <a:endParaRPr sz="2657" dirty="0"/>
            </a:p>
          </p:txBody>
        </p:sp>
        <p:sp>
          <p:nvSpPr>
            <p:cNvPr id="1622" name="Google Shape;1622;p41"/>
            <p:cNvSpPr/>
            <p:nvPr/>
          </p:nvSpPr>
          <p:spPr>
            <a:xfrm>
              <a:off x="1288057" y="1597470"/>
              <a:ext cx="600317" cy="297069"/>
            </a:xfrm>
            <a:custGeom>
              <a:avLst/>
              <a:gdLst/>
              <a:ahLst/>
              <a:cxnLst/>
              <a:rect l="l" t="t" r="r" b="b"/>
              <a:pathLst>
                <a:path w="31767" h="15720" extrusionOk="0">
                  <a:moveTo>
                    <a:pt x="0" y="15719"/>
                  </a:moveTo>
                  <a:lnTo>
                    <a:pt x="31767" y="0"/>
                  </a:lnTo>
                </a:path>
              </a:pathLst>
            </a:custGeom>
            <a:solidFill>
              <a:srgbClr val="FDDB7D"/>
            </a:solidFill>
            <a:ln>
              <a:noFill/>
            </a:ln>
          </p:spPr>
          <p:txBody>
            <a:bodyPr spcFirstLastPara="1" wrap="square" lIns="134947" tIns="134947" rIns="134947" bIns="134947" anchor="ctr" anchorCtr="0">
              <a:noAutofit/>
            </a:bodyPr>
            <a:lstStyle/>
            <a:p>
              <a:endParaRPr sz="2657" dirty="0"/>
            </a:p>
          </p:txBody>
        </p:sp>
        <p:sp>
          <p:nvSpPr>
            <p:cNvPr id="1623" name="Google Shape;1623;p41"/>
            <p:cNvSpPr/>
            <p:nvPr/>
          </p:nvSpPr>
          <p:spPr>
            <a:xfrm>
              <a:off x="1271483" y="1585451"/>
              <a:ext cx="633331" cy="321503"/>
            </a:xfrm>
            <a:custGeom>
              <a:avLst/>
              <a:gdLst/>
              <a:ahLst/>
              <a:cxnLst/>
              <a:rect l="l" t="t" r="r" b="b"/>
              <a:pathLst>
                <a:path w="33514" h="17013" extrusionOk="0">
                  <a:moveTo>
                    <a:pt x="32581" y="1"/>
                  </a:moveTo>
                  <a:cubicBezTo>
                    <a:pt x="32514" y="1"/>
                    <a:pt x="32443" y="11"/>
                    <a:pt x="32370" y="34"/>
                  </a:cubicBezTo>
                  <a:lnTo>
                    <a:pt x="603" y="15698"/>
                  </a:lnTo>
                  <a:cubicBezTo>
                    <a:pt x="1" y="16026"/>
                    <a:pt x="220" y="16957"/>
                    <a:pt x="877" y="17012"/>
                  </a:cubicBezTo>
                  <a:cubicBezTo>
                    <a:pt x="987" y="17012"/>
                    <a:pt x="1096" y="16957"/>
                    <a:pt x="1206" y="16957"/>
                  </a:cubicBezTo>
                  <a:lnTo>
                    <a:pt x="32972" y="1238"/>
                  </a:lnTo>
                  <a:cubicBezTo>
                    <a:pt x="33513" y="796"/>
                    <a:pt x="33171" y="1"/>
                    <a:pt x="32581" y="1"/>
                  </a:cubicBezTo>
                  <a:close/>
                </a:path>
              </a:pathLst>
            </a:custGeom>
            <a:solidFill>
              <a:srgbClr val="594A42"/>
            </a:solidFill>
            <a:ln>
              <a:noFill/>
            </a:ln>
          </p:spPr>
          <p:txBody>
            <a:bodyPr spcFirstLastPara="1" wrap="square" lIns="134947" tIns="134947" rIns="134947" bIns="134947" anchor="ctr" anchorCtr="0">
              <a:noAutofit/>
            </a:bodyPr>
            <a:lstStyle/>
            <a:p>
              <a:endParaRPr sz="2657" dirty="0"/>
            </a:p>
          </p:txBody>
        </p:sp>
        <p:sp>
          <p:nvSpPr>
            <p:cNvPr id="1624" name="Google Shape;1624;p41"/>
            <p:cNvSpPr/>
            <p:nvPr/>
          </p:nvSpPr>
          <p:spPr>
            <a:xfrm>
              <a:off x="1307711" y="2006318"/>
              <a:ext cx="1010204" cy="2006915"/>
            </a:xfrm>
            <a:custGeom>
              <a:avLst/>
              <a:gdLst/>
              <a:ahLst/>
              <a:cxnLst/>
              <a:rect l="l" t="t" r="r" b="b"/>
              <a:pathLst>
                <a:path w="53457" h="106200" extrusionOk="0">
                  <a:moveTo>
                    <a:pt x="53456" y="0"/>
                  </a:moveTo>
                  <a:lnTo>
                    <a:pt x="1" y="26783"/>
                  </a:lnTo>
                  <a:lnTo>
                    <a:pt x="1" y="106199"/>
                  </a:lnTo>
                  <a:lnTo>
                    <a:pt x="53456" y="79417"/>
                  </a:lnTo>
                  <a:lnTo>
                    <a:pt x="53456" y="0"/>
                  </a:lnTo>
                  <a:close/>
                </a:path>
              </a:pathLst>
            </a:custGeom>
            <a:solidFill>
              <a:schemeClr val="lt2"/>
            </a:solidFill>
            <a:ln>
              <a:noFill/>
            </a:ln>
          </p:spPr>
          <p:txBody>
            <a:bodyPr spcFirstLastPara="1" wrap="square" lIns="134947" tIns="134947" rIns="134947" bIns="134947" anchor="ctr" anchorCtr="0">
              <a:noAutofit/>
            </a:bodyPr>
            <a:lstStyle/>
            <a:p>
              <a:endParaRPr sz="2657" dirty="0"/>
            </a:p>
          </p:txBody>
        </p:sp>
        <p:sp>
          <p:nvSpPr>
            <p:cNvPr id="1625" name="Google Shape;1625;p41"/>
            <p:cNvSpPr/>
            <p:nvPr/>
          </p:nvSpPr>
          <p:spPr>
            <a:xfrm>
              <a:off x="1307711" y="2148112"/>
              <a:ext cx="1319669" cy="667611"/>
            </a:xfrm>
            <a:custGeom>
              <a:avLst/>
              <a:gdLst/>
              <a:ahLst/>
              <a:cxnLst/>
              <a:rect l="l" t="t" r="r" b="b"/>
              <a:pathLst>
                <a:path w="69833" h="35328" extrusionOk="0">
                  <a:moveTo>
                    <a:pt x="49239" y="1"/>
                  </a:moveTo>
                  <a:lnTo>
                    <a:pt x="1" y="24702"/>
                  </a:lnTo>
                  <a:lnTo>
                    <a:pt x="20649" y="35327"/>
                  </a:lnTo>
                  <a:lnTo>
                    <a:pt x="69832" y="10845"/>
                  </a:lnTo>
                  <a:lnTo>
                    <a:pt x="49239" y="1"/>
                  </a:lnTo>
                  <a:close/>
                </a:path>
              </a:pathLst>
            </a:custGeom>
            <a:solidFill>
              <a:srgbClr val="E8CFA0"/>
            </a:solidFill>
            <a:ln>
              <a:noFill/>
            </a:ln>
          </p:spPr>
          <p:txBody>
            <a:bodyPr spcFirstLastPara="1" wrap="square" lIns="134947" tIns="134947" rIns="134947" bIns="134947" anchor="ctr" anchorCtr="0">
              <a:noAutofit/>
            </a:bodyPr>
            <a:lstStyle/>
            <a:p>
              <a:endParaRPr sz="2657" dirty="0"/>
            </a:p>
          </p:txBody>
        </p:sp>
        <p:sp>
          <p:nvSpPr>
            <p:cNvPr id="1626" name="Google Shape;1626;p41"/>
            <p:cNvSpPr/>
            <p:nvPr/>
          </p:nvSpPr>
          <p:spPr>
            <a:xfrm>
              <a:off x="1307711" y="2148112"/>
              <a:ext cx="1177862" cy="512349"/>
            </a:xfrm>
            <a:custGeom>
              <a:avLst/>
              <a:gdLst/>
              <a:ahLst/>
              <a:cxnLst/>
              <a:rect l="l" t="t" r="r" b="b"/>
              <a:pathLst>
                <a:path w="62329" h="27112" extrusionOk="0">
                  <a:moveTo>
                    <a:pt x="49239" y="1"/>
                  </a:moveTo>
                  <a:lnTo>
                    <a:pt x="1" y="24702"/>
                  </a:lnTo>
                  <a:lnTo>
                    <a:pt x="21635" y="27112"/>
                  </a:lnTo>
                  <a:lnTo>
                    <a:pt x="62329" y="6902"/>
                  </a:lnTo>
                  <a:lnTo>
                    <a:pt x="49239" y="1"/>
                  </a:lnTo>
                  <a:close/>
                </a:path>
              </a:pathLst>
            </a:custGeom>
            <a:solidFill>
              <a:srgbClr val="FFF4DF"/>
            </a:solidFill>
            <a:ln>
              <a:noFill/>
            </a:ln>
          </p:spPr>
          <p:txBody>
            <a:bodyPr spcFirstLastPara="1" wrap="square" lIns="134947" tIns="134947" rIns="134947" bIns="134947" anchor="ctr" anchorCtr="0">
              <a:noAutofit/>
            </a:bodyPr>
            <a:lstStyle/>
            <a:p>
              <a:endParaRPr sz="2657" dirty="0"/>
            </a:p>
          </p:txBody>
        </p:sp>
        <p:sp>
          <p:nvSpPr>
            <p:cNvPr id="1627" name="Google Shape;1627;p41"/>
            <p:cNvSpPr/>
            <p:nvPr/>
          </p:nvSpPr>
          <p:spPr>
            <a:xfrm>
              <a:off x="1292196" y="2135186"/>
              <a:ext cx="1347600" cy="692952"/>
            </a:xfrm>
            <a:custGeom>
              <a:avLst/>
              <a:gdLst/>
              <a:ahLst/>
              <a:cxnLst/>
              <a:rect l="l" t="t" r="r" b="b"/>
              <a:pathLst>
                <a:path w="71311" h="36669" extrusionOk="0">
                  <a:moveTo>
                    <a:pt x="50060" y="1451"/>
                  </a:moveTo>
                  <a:lnTo>
                    <a:pt x="69175" y="11529"/>
                  </a:lnTo>
                  <a:lnTo>
                    <a:pt x="21525" y="35245"/>
                  </a:lnTo>
                  <a:lnTo>
                    <a:pt x="2301" y="25386"/>
                  </a:lnTo>
                  <a:lnTo>
                    <a:pt x="50060" y="1451"/>
                  </a:lnTo>
                  <a:close/>
                  <a:moveTo>
                    <a:pt x="50087" y="0"/>
                  </a:moveTo>
                  <a:cubicBezTo>
                    <a:pt x="49978" y="0"/>
                    <a:pt x="49868" y="27"/>
                    <a:pt x="49786" y="82"/>
                  </a:cubicBezTo>
                  <a:lnTo>
                    <a:pt x="493" y="24783"/>
                  </a:lnTo>
                  <a:cubicBezTo>
                    <a:pt x="0" y="25057"/>
                    <a:pt x="0" y="25715"/>
                    <a:pt x="493" y="25988"/>
                  </a:cubicBezTo>
                  <a:lnTo>
                    <a:pt x="21196" y="36614"/>
                  </a:lnTo>
                  <a:cubicBezTo>
                    <a:pt x="21251" y="36669"/>
                    <a:pt x="21361" y="36669"/>
                    <a:pt x="21470" y="36669"/>
                  </a:cubicBezTo>
                  <a:cubicBezTo>
                    <a:pt x="21580" y="36669"/>
                    <a:pt x="21689" y="36669"/>
                    <a:pt x="21799" y="36614"/>
                  </a:cubicBezTo>
                  <a:lnTo>
                    <a:pt x="70927" y="12132"/>
                  </a:lnTo>
                  <a:cubicBezTo>
                    <a:pt x="71146" y="12022"/>
                    <a:pt x="71311" y="11803"/>
                    <a:pt x="71311" y="11529"/>
                  </a:cubicBezTo>
                  <a:cubicBezTo>
                    <a:pt x="71311" y="11310"/>
                    <a:pt x="71146" y="11036"/>
                    <a:pt x="70927" y="10927"/>
                  </a:cubicBezTo>
                  <a:lnTo>
                    <a:pt x="50389" y="82"/>
                  </a:lnTo>
                  <a:cubicBezTo>
                    <a:pt x="50306" y="27"/>
                    <a:pt x="50197" y="0"/>
                    <a:pt x="50087" y="0"/>
                  </a:cubicBezTo>
                  <a:close/>
                </a:path>
              </a:pathLst>
            </a:custGeom>
            <a:solidFill>
              <a:srgbClr val="594A42"/>
            </a:solidFill>
            <a:ln>
              <a:noFill/>
            </a:ln>
          </p:spPr>
          <p:txBody>
            <a:bodyPr spcFirstLastPara="1" wrap="square" lIns="134947" tIns="134947" rIns="134947" bIns="134947" anchor="ctr" anchorCtr="0">
              <a:noAutofit/>
            </a:bodyPr>
            <a:lstStyle/>
            <a:p>
              <a:endParaRPr sz="2657" dirty="0"/>
            </a:p>
          </p:txBody>
        </p:sp>
        <p:sp>
          <p:nvSpPr>
            <p:cNvPr id="1628" name="Google Shape;1628;p41"/>
            <p:cNvSpPr/>
            <p:nvPr/>
          </p:nvSpPr>
          <p:spPr>
            <a:xfrm>
              <a:off x="1307711" y="2512454"/>
              <a:ext cx="388155" cy="1705726"/>
            </a:xfrm>
            <a:custGeom>
              <a:avLst/>
              <a:gdLst/>
              <a:ahLst/>
              <a:cxnLst/>
              <a:rect l="l" t="t" r="r" b="b"/>
              <a:pathLst>
                <a:path w="20540" h="90262" extrusionOk="0">
                  <a:moveTo>
                    <a:pt x="1" y="1"/>
                  </a:moveTo>
                  <a:lnTo>
                    <a:pt x="1" y="79417"/>
                  </a:lnTo>
                  <a:lnTo>
                    <a:pt x="20540" y="90262"/>
                  </a:lnTo>
                  <a:lnTo>
                    <a:pt x="20540" y="10845"/>
                  </a:lnTo>
                  <a:lnTo>
                    <a:pt x="1" y="1"/>
                  </a:lnTo>
                  <a:close/>
                </a:path>
              </a:pathLst>
            </a:custGeom>
            <a:solidFill>
              <a:schemeClr val="lt2"/>
            </a:solidFill>
            <a:ln>
              <a:noFill/>
            </a:ln>
          </p:spPr>
          <p:txBody>
            <a:bodyPr spcFirstLastPara="1" wrap="square" lIns="134947" tIns="134947" rIns="134947" bIns="134947" anchor="ctr" anchorCtr="0">
              <a:noAutofit/>
            </a:bodyPr>
            <a:lstStyle/>
            <a:p>
              <a:endParaRPr sz="2657" dirty="0"/>
            </a:p>
          </p:txBody>
        </p:sp>
        <p:sp>
          <p:nvSpPr>
            <p:cNvPr id="1629" name="Google Shape;1629;p41"/>
            <p:cNvSpPr/>
            <p:nvPr/>
          </p:nvSpPr>
          <p:spPr>
            <a:xfrm>
              <a:off x="1399840" y="2565237"/>
              <a:ext cx="296029" cy="1652945"/>
            </a:xfrm>
            <a:custGeom>
              <a:avLst/>
              <a:gdLst/>
              <a:ahLst/>
              <a:cxnLst/>
              <a:rect l="l" t="t" r="r" b="b"/>
              <a:pathLst>
                <a:path w="15665" h="87469" extrusionOk="0">
                  <a:moveTo>
                    <a:pt x="384" y="1"/>
                  </a:moveTo>
                  <a:lnTo>
                    <a:pt x="0" y="73393"/>
                  </a:lnTo>
                  <a:lnTo>
                    <a:pt x="15665" y="87469"/>
                  </a:lnTo>
                  <a:lnTo>
                    <a:pt x="15665" y="8052"/>
                  </a:lnTo>
                  <a:lnTo>
                    <a:pt x="384" y="1"/>
                  </a:lnTo>
                  <a:close/>
                </a:path>
              </a:pathLst>
            </a:custGeom>
            <a:solidFill>
              <a:srgbClr val="A1263C"/>
            </a:solidFill>
            <a:ln>
              <a:noFill/>
            </a:ln>
          </p:spPr>
          <p:txBody>
            <a:bodyPr spcFirstLastPara="1" wrap="square" lIns="134947" tIns="134947" rIns="134947" bIns="134947" anchor="ctr" anchorCtr="0">
              <a:noAutofit/>
            </a:bodyPr>
            <a:lstStyle/>
            <a:p>
              <a:endParaRPr sz="2657" dirty="0"/>
            </a:p>
          </p:txBody>
        </p:sp>
        <p:sp>
          <p:nvSpPr>
            <p:cNvPr id="1630" name="Google Shape;1630;p41"/>
            <p:cNvSpPr/>
            <p:nvPr/>
          </p:nvSpPr>
          <p:spPr>
            <a:xfrm>
              <a:off x="1294256" y="2499528"/>
              <a:ext cx="414025" cy="1731068"/>
            </a:xfrm>
            <a:custGeom>
              <a:avLst/>
              <a:gdLst/>
              <a:ahLst/>
              <a:cxnLst/>
              <a:rect l="l" t="t" r="r" b="b"/>
              <a:pathLst>
                <a:path w="21909" h="91603" extrusionOk="0">
                  <a:moveTo>
                    <a:pt x="1370" y="1780"/>
                  </a:moveTo>
                  <a:lnTo>
                    <a:pt x="20540" y="11913"/>
                  </a:lnTo>
                  <a:lnTo>
                    <a:pt x="20540" y="89795"/>
                  </a:lnTo>
                  <a:lnTo>
                    <a:pt x="1370" y="79663"/>
                  </a:lnTo>
                  <a:lnTo>
                    <a:pt x="1370" y="1780"/>
                  </a:lnTo>
                  <a:close/>
                  <a:moveTo>
                    <a:pt x="685" y="0"/>
                  </a:moveTo>
                  <a:cubicBezTo>
                    <a:pt x="562" y="0"/>
                    <a:pt x="439" y="27"/>
                    <a:pt x="329" y="82"/>
                  </a:cubicBezTo>
                  <a:cubicBezTo>
                    <a:pt x="165" y="192"/>
                    <a:pt x="1" y="411"/>
                    <a:pt x="56" y="685"/>
                  </a:cubicBezTo>
                  <a:lnTo>
                    <a:pt x="56" y="80101"/>
                  </a:lnTo>
                  <a:cubicBezTo>
                    <a:pt x="56" y="80320"/>
                    <a:pt x="165" y="80539"/>
                    <a:pt x="384" y="80649"/>
                  </a:cubicBezTo>
                  <a:lnTo>
                    <a:pt x="20923" y="91548"/>
                  </a:lnTo>
                  <a:cubicBezTo>
                    <a:pt x="21032" y="91548"/>
                    <a:pt x="21142" y="91603"/>
                    <a:pt x="21252" y="91603"/>
                  </a:cubicBezTo>
                  <a:cubicBezTo>
                    <a:pt x="21361" y="91603"/>
                    <a:pt x="21471" y="91548"/>
                    <a:pt x="21635" y="91493"/>
                  </a:cubicBezTo>
                  <a:cubicBezTo>
                    <a:pt x="21799" y="91384"/>
                    <a:pt x="21909" y="91165"/>
                    <a:pt x="21909" y="90946"/>
                  </a:cubicBezTo>
                  <a:lnTo>
                    <a:pt x="21909" y="11529"/>
                  </a:lnTo>
                  <a:cubicBezTo>
                    <a:pt x="21909" y="11255"/>
                    <a:pt x="21799" y="11036"/>
                    <a:pt x="21580" y="10927"/>
                  </a:cubicBezTo>
                  <a:lnTo>
                    <a:pt x="1041" y="82"/>
                  </a:lnTo>
                  <a:cubicBezTo>
                    <a:pt x="932" y="27"/>
                    <a:pt x="809" y="0"/>
                    <a:pt x="685" y="0"/>
                  </a:cubicBezTo>
                  <a:close/>
                </a:path>
              </a:pathLst>
            </a:custGeom>
            <a:solidFill>
              <a:srgbClr val="594A42"/>
            </a:solidFill>
            <a:ln>
              <a:noFill/>
            </a:ln>
          </p:spPr>
          <p:txBody>
            <a:bodyPr spcFirstLastPara="1" wrap="square" lIns="134947" tIns="134947" rIns="134947" bIns="134947" anchor="ctr" anchorCtr="0">
              <a:noAutofit/>
            </a:bodyPr>
            <a:lstStyle/>
            <a:p>
              <a:endParaRPr sz="2657" dirty="0"/>
            </a:p>
          </p:txBody>
        </p:sp>
        <p:sp>
          <p:nvSpPr>
            <p:cNvPr id="1631" name="Google Shape;1631;p41"/>
            <p:cNvSpPr/>
            <p:nvPr/>
          </p:nvSpPr>
          <p:spPr>
            <a:xfrm>
              <a:off x="1307711" y="2720507"/>
              <a:ext cx="388155" cy="384016"/>
            </a:xfrm>
            <a:custGeom>
              <a:avLst/>
              <a:gdLst/>
              <a:ahLst/>
              <a:cxnLst/>
              <a:rect l="l" t="t" r="r" b="b"/>
              <a:pathLst>
                <a:path w="20540" h="20321" extrusionOk="0">
                  <a:moveTo>
                    <a:pt x="1" y="0"/>
                  </a:moveTo>
                  <a:lnTo>
                    <a:pt x="1" y="9476"/>
                  </a:lnTo>
                  <a:lnTo>
                    <a:pt x="20540" y="20320"/>
                  </a:lnTo>
                  <a:lnTo>
                    <a:pt x="20540" y="10845"/>
                  </a:lnTo>
                  <a:lnTo>
                    <a:pt x="1" y="0"/>
                  </a:lnTo>
                  <a:close/>
                </a:path>
              </a:pathLst>
            </a:custGeom>
            <a:solidFill>
              <a:srgbClr val="C73B52"/>
            </a:solidFill>
            <a:ln>
              <a:noFill/>
            </a:ln>
          </p:spPr>
          <p:txBody>
            <a:bodyPr spcFirstLastPara="1" wrap="square" lIns="134947" tIns="134947" rIns="134947" bIns="134947" anchor="ctr" anchorCtr="0">
              <a:noAutofit/>
            </a:bodyPr>
            <a:lstStyle/>
            <a:p>
              <a:endParaRPr sz="2657" dirty="0"/>
            </a:p>
          </p:txBody>
        </p:sp>
        <p:sp>
          <p:nvSpPr>
            <p:cNvPr id="1632" name="Google Shape;1632;p41"/>
            <p:cNvSpPr/>
            <p:nvPr/>
          </p:nvSpPr>
          <p:spPr>
            <a:xfrm>
              <a:off x="1295295" y="2708601"/>
              <a:ext cx="412986" cy="409377"/>
            </a:xfrm>
            <a:custGeom>
              <a:avLst/>
              <a:gdLst/>
              <a:ahLst/>
              <a:cxnLst/>
              <a:rect l="l" t="t" r="r" b="b"/>
              <a:pathLst>
                <a:path w="21854" h="21663" extrusionOk="0">
                  <a:moveTo>
                    <a:pt x="1315" y="1781"/>
                  </a:moveTo>
                  <a:lnTo>
                    <a:pt x="20485" y="11913"/>
                  </a:lnTo>
                  <a:lnTo>
                    <a:pt x="20485" y="19855"/>
                  </a:lnTo>
                  <a:lnTo>
                    <a:pt x="1315" y="9722"/>
                  </a:lnTo>
                  <a:lnTo>
                    <a:pt x="1315" y="1781"/>
                  </a:lnTo>
                  <a:close/>
                  <a:moveTo>
                    <a:pt x="630" y="1"/>
                  </a:moveTo>
                  <a:cubicBezTo>
                    <a:pt x="507" y="1"/>
                    <a:pt x="384" y="28"/>
                    <a:pt x="274" y="83"/>
                  </a:cubicBezTo>
                  <a:cubicBezTo>
                    <a:pt x="110" y="192"/>
                    <a:pt x="1" y="411"/>
                    <a:pt x="1" y="630"/>
                  </a:cubicBezTo>
                  <a:lnTo>
                    <a:pt x="1" y="10106"/>
                  </a:lnTo>
                  <a:cubicBezTo>
                    <a:pt x="1" y="10380"/>
                    <a:pt x="110" y="10599"/>
                    <a:pt x="329" y="10708"/>
                  </a:cubicBezTo>
                  <a:lnTo>
                    <a:pt x="20868" y="21553"/>
                  </a:lnTo>
                  <a:cubicBezTo>
                    <a:pt x="20977" y="21607"/>
                    <a:pt x="21087" y="21662"/>
                    <a:pt x="21197" y="21662"/>
                  </a:cubicBezTo>
                  <a:cubicBezTo>
                    <a:pt x="21306" y="21662"/>
                    <a:pt x="21416" y="21607"/>
                    <a:pt x="21580" y="21553"/>
                  </a:cubicBezTo>
                  <a:cubicBezTo>
                    <a:pt x="21744" y="21443"/>
                    <a:pt x="21854" y="21224"/>
                    <a:pt x="21854" y="21005"/>
                  </a:cubicBezTo>
                  <a:lnTo>
                    <a:pt x="21854" y="11530"/>
                  </a:lnTo>
                  <a:cubicBezTo>
                    <a:pt x="21854" y="11256"/>
                    <a:pt x="21744" y="11037"/>
                    <a:pt x="21525" y="10927"/>
                  </a:cubicBezTo>
                  <a:lnTo>
                    <a:pt x="986" y="83"/>
                  </a:lnTo>
                  <a:cubicBezTo>
                    <a:pt x="877" y="28"/>
                    <a:pt x="754" y="1"/>
                    <a:pt x="630" y="1"/>
                  </a:cubicBezTo>
                  <a:close/>
                </a:path>
              </a:pathLst>
            </a:custGeom>
            <a:solidFill>
              <a:srgbClr val="594A42"/>
            </a:solidFill>
            <a:ln>
              <a:noFill/>
            </a:ln>
          </p:spPr>
          <p:txBody>
            <a:bodyPr spcFirstLastPara="1" wrap="square" lIns="134947" tIns="134947" rIns="134947" bIns="134947" anchor="ctr" anchorCtr="0">
              <a:noAutofit/>
            </a:bodyPr>
            <a:lstStyle/>
            <a:p>
              <a:endParaRPr sz="2657" dirty="0"/>
            </a:p>
          </p:txBody>
        </p:sp>
        <p:sp>
          <p:nvSpPr>
            <p:cNvPr id="1633" name="Google Shape;1633;p41"/>
            <p:cNvSpPr/>
            <p:nvPr/>
          </p:nvSpPr>
          <p:spPr>
            <a:xfrm>
              <a:off x="1307711" y="3588925"/>
              <a:ext cx="388155" cy="385037"/>
            </a:xfrm>
            <a:custGeom>
              <a:avLst/>
              <a:gdLst/>
              <a:ahLst/>
              <a:cxnLst/>
              <a:rect l="l" t="t" r="r" b="b"/>
              <a:pathLst>
                <a:path w="20540" h="20375" extrusionOk="0">
                  <a:moveTo>
                    <a:pt x="1" y="1"/>
                  </a:moveTo>
                  <a:lnTo>
                    <a:pt x="1" y="9476"/>
                  </a:lnTo>
                  <a:lnTo>
                    <a:pt x="20540" y="20375"/>
                  </a:lnTo>
                  <a:lnTo>
                    <a:pt x="20540" y="10900"/>
                  </a:lnTo>
                  <a:lnTo>
                    <a:pt x="1" y="1"/>
                  </a:lnTo>
                  <a:close/>
                </a:path>
              </a:pathLst>
            </a:custGeom>
            <a:solidFill>
              <a:srgbClr val="C73B52"/>
            </a:solidFill>
            <a:ln>
              <a:noFill/>
            </a:ln>
          </p:spPr>
          <p:txBody>
            <a:bodyPr spcFirstLastPara="1" wrap="square" lIns="134947" tIns="134947" rIns="134947" bIns="134947" anchor="ctr" anchorCtr="0">
              <a:noAutofit/>
            </a:bodyPr>
            <a:lstStyle/>
            <a:p>
              <a:endParaRPr sz="2657" dirty="0"/>
            </a:p>
          </p:txBody>
        </p:sp>
        <p:sp>
          <p:nvSpPr>
            <p:cNvPr id="1634" name="Google Shape;1634;p41"/>
            <p:cNvSpPr/>
            <p:nvPr/>
          </p:nvSpPr>
          <p:spPr>
            <a:xfrm>
              <a:off x="1295295" y="3576698"/>
              <a:ext cx="412986" cy="409698"/>
            </a:xfrm>
            <a:custGeom>
              <a:avLst/>
              <a:gdLst/>
              <a:ahLst/>
              <a:cxnLst/>
              <a:rect l="l" t="t" r="r" b="b"/>
              <a:pathLst>
                <a:path w="21854" h="21680" extrusionOk="0">
                  <a:moveTo>
                    <a:pt x="1315" y="1798"/>
                  </a:moveTo>
                  <a:lnTo>
                    <a:pt x="20539" y="11930"/>
                  </a:lnTo>
                  <a:lnTo>
                    <a:pt x="20539" y="19872"/>
                  </a:lnTo>
                  <a:lnTo>
                    <a:pt x="1315" y="9739"/>
                  </a:lnTo>
                  <a:lnTo>
                    <a:pt x="1315" y="1798"/>
                  </a:lnTo>
                  <a:close/>
                  <a:moveTo>
                    <a:pt x="624" y="1"/>
                  </a:moveTo>
                  <a:cubicBezTo>
                    <a:pt x="278" y="1"/>
                    <a:pt x="1" y="278"/>
                    <a:pt x="1" y="648"/>
                  </a:cubicBezTo>
                  <a:lnTo>
                    <a:pt x="1" y="10123"/>
                  </a:lnTo>
                  <a:cubicBezTo>
                    <a:pt x="1" y="10397"/>
                    <a:pt x="110" y="10616"/>
                    <a:pt x="329" y="10725"/>
                  </a:cubicBezTo>
                  <a:lnTo>
                    <a:pt x="20868" y="21570"/>
                  </a:lnTo>
                  <a:cubicBezTo>
                    <a:pt x="20977" y="21624"/>
                    <a:pt x="21087" y="21679"/>
                    <a:pt x="21197" y="21679"/>
                  </a:cubicBezTo>
                  <a:cubicBezTo>
                    <a:pt x="21306" y="21679"/>
                    <a:pt x="21416" y="21624"/>
                    <a:pt x="21525" y="21570"/>
                  </a:cubicBezTo>
                  <a:cubicBezTo>
                    <a:pt x="21744" y="21460"/>
                    <a:pt x="21854" y="21241"/>
                    <a:pt x="21854" y="21022"/>
                  </a:cubicBezTo>
                  <a:lnTo>
                    <a:pt x="21854" y="11547"/>
                  </a:lnTo>
                  <a:cubicBezTo>
                    <a:pt x="21854" y="11273"/>
                    <a:pt x="21689" y="11054"/>
                    <a:pt x="21525" y="10944"/>
                  </a:cubicBezTo>
                  <a:lnTo>
                    <a:pt x="986" y="100"/>
                  </a:lnTo>
                  <a:cubicBezTo>
                    <a:pt x="863" y="31"/>
                    <a:pt x="740" y="1"/>
                    <a:pt x="624" y="1"/>
                  </a:cubicBezTo>
                  <a:close/>
                </a:path>
              </a:pathLst>
            </a:custGeom>
            <a:solidFill>
              <a:srgbClr val="594A42"/>
            </a:solidFill>
            <a:ln>
              <a:noFill/>
            </a:ln>
          </p:spPr>
          <p:txBody>
            <a:bodyPr spcFirstLastPara="1" wrap="square" lIns="134947" tIns="134947" rIns="134947" bIns="134947" anchor="ctr" anchorCtr="0">
              <a:noAutofit/>
            </a:bodyPr>
            <a:lstStyle/>
            <a:p>
              <a:endParaRPr sz="2657" dirty="0"/>
            </a:p>
          </p:txBody>
        </p:sp>
        <p:sp>
          <p:nvSpPr>
            <p:cNvPr id="1635" name="Google Shape;1635;p41"/>
            <p:cNvSpPr/>
            <p:nvPr/>
          </p:nvSpPr>
          <p:spPr>
            <a:xfrm>
              <a:off x="1695861" y="2211252"/>
              <a:ext cx="1010185" cy="2006914"/>
            </a:xfrm>
            <a:custGeom>
              <a:avLst/>
              <a:gdLst/>
              <a:ahLst/>
              <a:cxnLst/>
              <a:rect l="l" t="t" r="r" b="b"/>
              <a:pathLst>
                <a:path w="53456" h="106200" extrusionOk="0">
                  <a:moveTo>
                    <a:pt x="53456" y="1"/>
                  </a:moveTo>
                  <a:lnTo>
                    <a:pt x="1" y="26783"/>
                  </a:lnTo>
                  <a:lnTo>
                    <a:pt x="1" y="106200"/>
                  </a:lnTo>
                  <a:lnTo>
                    <a:pt x="53456" y="79417"/>
                  </a:lnTo>
                  <a:lnTo>
                    <a:pt x="53456" y="1"/>
                  </a:lnTo>
                  <a:close/>
                </a:path>
              </a:pathLst>
            </a:custGeom>
            <a:solidFill>
              <a:schemeClr val="lt2"/>
            </a:solidFill>
            <a:ln>
              <a:noFill/>
            </a:ln>
          </p:spPr>
          <p:txBody>
            <a:bodyPr spcFirstLastPara="1" wrap="square" lIns="134947" tIns="134947" rIns="134947" bIns="134947" anchor="ctr" anchorCtr="0">
              <a:noAutofit/>
            </a:bodyPr>
            <a:lstStyle/>
            <a:p>
              <a:endParaRPr sz="2657" dirty="0"/>
            </a:p>
          </p:txBody>
        </p:sp>
        <p:sp>
          <p:nvSpPr>
            <p:cNvPr id="1636" name="Google Shape;1636;p41"/>
            <p:cNvSpPr/>
            <p:nvPr/>
          </p:nvSpPr>
          <p:spPr>
            <a:xfrm>
              <a:off x="1695861" y="2211252"/>
              <a:ext cx="1010185" cy="1458358"/>
            </a:xfrm>
            <a:custGeom>
              <a:avLst/>
              <a:gdLst/>
              <a:ahLst/>
              <a:cxnLst/>
              <a:rect l="l" t="t" r="r" b="b"/>
              <a:pathLst>
                <a:path w="53456" h="77172" extrusionOk="0">
                  <a:moveTo>
                    <a:pt x="53456" y="1"/>
                  </a:moveTo>
                  <a:lnTo>
                    <a:pt x="1" y="26783"/>
                  </a:lnTo>
                  <a:lnTo>
                    <a:pt x="1" y="77172"/>
                  </a:lnTo>
                  <a:lnTo>
                    <a:pt x="12652" y="70873"/>
                  </a:lnTo>
                  <a:lnTo>
                    <a:pt x="12871" y="48472"/>
                  </a:lnTo>
                  <a:lnTo>
                    <a:pt x="53456" y="28098"/>
                  </a:lnTo>
                  <a:lnTo>
                    <a:pt x="53456" y="1"/>
                  </a:lnTo>
                  <a:close/>
                </a:path>
              </a:pathLst>
            </a:custGeom>
            <a:solidFill>
              <a:srgbClr val="A1263C"/>
            </a:solidFill>
            <a:ln>
              <a:noFill/>
            </a:ln>
          </p:spPr>
          <p:txBody>
            <a:bodyPr spcFirstLastPara="1" wrap="square" lIns="134947" tIns="134947" rIns="134947" bIns="134947" anchor="ctr" anchorCtr="0">
              <a:noAutofit/>
            </a:bodyPr>
            <a:lstStyle/>
            <a:p>
              <a:endParaRPr sz="2657" dirty="0"/>
            </a:p>
          </p:txBody>
        </p:sp>
        <p:sp>
          <p:nvSpPr>
            <p:cNvPr id="1637" name="Google Shape;1637;p41"/>
            <p:cNvSpPr/>
            <p:nvPr/>
          </p:nvSpPr>
          <p:spPr>
            <a:xfrm>
              <a:off x="1682406" y="2198552"/>
              <a:ext cx="1037095" cy="2032029"/>
            </a:xfrm>
            <a:custGeom>
              <a:avLst/>
              <a:gdLst/>
              <a:ahLst/>
              <a:cxnLst/>
              <a:rect l="l" t="t" r="r" b="b"/>
              <a:pathLst>
                <a:path w="54880" h="107529" extrusionOk="0">
                  <a:moveTo>
                    <a:pt x="53511" y="1768"/>
                  </a:moveTo>
                  <a:lnTo>
                    <a:pt x="53511" y="79651"/>
                  </a:lnTo>
                  <a:lnTo>
                    <a:pt x="1370" y="105776"/>
                  </a:lnTo>
                  <a:lnTo>
                    <a:pt x="1370" y="27839"/>
                  </a:lnTo>
                  <a:lnTo>
                    <a:pt x="53511" y="1768"/>
                  </a:lnTo>
                  <a:close/>
                  <a:moveTo>
                    <a:pt x="54181" y="1"/>
                  </a:moveTo>
                  <a:cubicBezTo>
                    <a:pt x="54086" y="1"/>
                    <a:pt x="53989" y="23"/>
                    <a:pt x="53894" y="70"/>
                  </a:cubicBezTo>
                  <a:lnTo>
                    <a:pt x="384" y="26853"/>
                  </a:lnTo>
                  <a:cubicBezTo>
                    <a:pt x="165" y="26962"/>
                    <a:pt x="1" y="27181"/>
                    <a:pt x="1" y="27455"/>
                  </a:cubicBezTo>
                  <a:lnTo>
                    <a:pt x="1" y="106872"/>
                  </a:lnTo>
                  <a:cubicBezTo>
                    <a:pt x="1" y="107091"/>
                    <a:pt x="165" y="107310"/>
                    <a:pt x="329" y="107419"/>
                  </a:cubicBezTo>
                  <a:cubicBezTo>
                    <a:pt x="439" y="107474"/>
                    <a:pt x="548" y="107529"/>
                    <a:pt x="713" y="107529"/>
                  </a:cubicBezTo>
                  <a:cubicBezTo>
                    <a:pt x="822" y="107529"/>
                    <a:pt x="932" y="107474"/>
                    <a:pt x="986" y="107474"/>
                  </a:cubicBezTo>
                  <a:lnTo>
                    <a:pt x="54496" y="80692"/>
                  </a:lnTo>
                  <a:cubicBezTo>
                    <a:pt x="54716" y="80582"/>
                    <a:pt x="54825" y="80363"/>
                    <a:pt x="54880" y="80089"/>
                  </a:cubicBezTo>
                  <a:lnTo>
                    <a:pt x="54880" y="673"/>
                  </a:lnTo>
                  <a:cubicBezTo>
                    <a:pt x="54837" y="286"/>
                    <a:pt x="54525" y="1"/>
                    <a:pt x="54181" y="1"/>
                  </a:cubicBezTo>
                  <a:close/>
                </a:path>
              </a:pathLst>
            </a:custGeom>
            <a:solidFill>
              <a:srgbClr val="594A42"/>
            </a:solidFill>
            <a:ln>
              <a:noFill/>
            </a:ln>
          </p:spPr>
          <p:txBody>
            <a:bodyPr spcFirstLastPara="1" wrap="square" lIns="134947" tIns="134947" rIns="134947" bIns="134947" anchor="ctr" anchorCtr="0">
              <a:noAutofit/>
            </a:bodyPr>
            <a:lstStyle/>
            <a:p>
              <a:endParaRPr sz="2657" dirty="0"/>
            </a:p>
          </p:txBody>
        </p:sp>
        <p:sp>
          <p:nvSpPr>
            <p:cNvPr id="1638" name="Google Shape;1638;p41"/>
            <p:cNvSpPr/>
            <p:nvPr/>
          </p:nvSpPr>
          <p:spPr>
            <a:xfrm>
              <a:off x="1592356" y="3302463"/>
              <a:ext cx="25890" cy="345465"/>
            </a:xfrm>
            <a:custGeom>
              <a:avLst/>
              <a:gdLst/>
              <a:ahLst/>
              <a:cxnLst/>
              <a:rect l="l" t="t" r="r" b="b"/>
              <a:pathLst>
                <a:path w="1370" h="18281" extrusionOk="0">
                  <a:moveTo>
                    <a:pt x="685" y="1"/>
                  </a:moveTo>
                  <a:cubicBezTo>
                    <a:pt x="343" y="1"/>
                    <a:pt x="1" y="234"/>
                    <a:pt x="1" y="699"/>
                  </a:cubicBezTo>
                  <a:lnTo>
                    <a:pt x="1" y="17623"/>
                  </a:lnTo>
                  <a:cubicBezTo>
                    <a:pt x="1" y="18007"/>
                    <a:pt x="329" y="18280"/>
                    <a:pt x="713" y="18280"/>
                  </a:cubicBezTo>
                  <a:cubicBezTo>
                    <a:pt x="1041" y="18280"/>
                    <a:pt x="1370" y="18007"/>
                    <a:pt x="1370" y="17623"/>
                  </a:cubicBezTo>
                  <a:lnTo>
                    <a:pt x="1370" y="699"/>
                  </a:lnTo>
                  <a:cubicBezTo>
                    <a:pt x="1370" y="234"/>
                    <a:pt x="1027" y="1"/>
                    <a:pt x="685" y="1"/>
                  </a:cubicBezTo>
                  <a:close/>
                </a:path>
              </a:pathLst>
            </a:custGeom>
            <a:solidFill>
              <a:srgbClr val="FFFFFF"/>
            </a:solidFill>
            <a:ln>
              <a:noFill/>
            </a:ln>
          </p:spPr>
          <p:txBody>
            <a:bodyPr spcFirstLastPara="1" wrap="square" lIns="134947" tIns="134947" rIns="134947" bIns="134947" anchor="ctr" anchorCtr="0">
              <a:noAutofit/>
            </a:bodyPr>
            <a:lstStyle/>
            <a:p>
              <a:endParaRPr sz="2657" dirty="0"/>
            </a:p>
          </p:txBody>
        </p:sp>
        <p:sp>
          <p:nvSpPr>
            <p:cNvPr id="1639" name="Google Shape;1639;p41"/>
            <p:cNvSpPr/>
            <p:nvPr/>
          </p:nvSpPr>
          <p:spPr>
            <a:xfrm>
              <a:off x="1592356" y="3152127"/>
              <a:ext cx="25890" cy="93165"/>
            </a:xfrm>
            <a:custGeom>
              <a:avLst/>
              <a:gdLst/>
              <a:ahLst/>
              <a:cxnLst/>
              <a:rect l="l" t="t" r="r" b="b"/>
              <a:pathLst>
                <a:path w="1370" h="4930" extrusionOk="0">
                  <a:moveTo>
                    <a:pt x="685" y="1"/>
                  </a:moveTo>
                  <a:cubicBezTo>
                    <a:pt x="343" y="1"/>
                    <a:pt x="1" y="220"/>
                    <a:pt x="1" y="658"/>
                  </a:cubicBezTo>
                  <a:lnTo>
                    <a:pt x="1" y="4218"/>
                  </a:lnTo>
                  <a:cubicBezTo>
                    <a:pt x="1" y="4601"/>
                    <a:pt x="329" y="4930"/>
                    <a:pt x="713" y="4930"/>
                  </a:cubicBezTo>
                  <a:cubicBezTo>
                    <a:pt x="1041" y="4930"/>
                    <a:pt x="1370" y="4601"/>
                    <a:pt x="1370" y="4218"/>
                  </a:cubicBezTo>
                  <a:lnTo>
                    <a:pt x="1370" y="658"/>
                  </a:lnTo>
                  <a:cubicBezTo>
                    <a:pt x="1370" y="220"/>
                    <a:pt x="1027" y="1"/>
                    <a:pt x="685" y="1"/>
                  </a:cubicBezTo>
                  <a:close/>
                </a:path>
              </a:pathLst>
            </a:custGeom>
            <a:solidFill>
              <a:srgbClr val="FFFFFF"/>
            </a:solidFill>
            <a:ln>
              <a:noFill/>
            </a:ln>
          </p:spPr>
          <p:txBody>
            <a:bodyPr spcFirstLastPara="1" wrap="square" lIns="134947" tIns="134947" rIns="134947" bIns="134947" anchor="ctr" anchorCtr="0">
              <a:noAutofit/>
            </a:bodyPr>
            <a:lstStyle/>
            <a:p>
              <a:endParaRPr sz="2657" dirty="0"/>
            </a:p>
          </p:txBody>
        </p:sp>
        <p:sp>
          <p:nvSpPr>
            <p:cNvPr id="1640" name="Google Shape;1640;p41"/>
            <p:cNvSpPr/>
            <p:nvPr/>
          </p:nvSpPr>
          <p:spPr>
            <a:xfrm>
              <a:off x="1592356" y="2391353"/>
              <a:ext cx="374700" cy="185290"/>
            </a:xfrm>
            <a:custGeom>
              <a:avLst/>
              <a:gdLst/>
              <a:ahLst/>
              <a:cxnLst/>
              <a:rect l="l" t="t" r="r" b="b"/>
              <a:pathLst>
                <a:path w="19828" h="9805" extrusionOk="0">
                  <a:moveTo>
                    <a:pt x="1" y="9804"/>
                  </a:moveTo>
                  <a:lnTo>
                    <a:pt x="19827" y="1"/>
                  </a:lnTo>
                </a:path>
              </a:pathLst>
            </a:custGeom>
            <a:solidFill>
              <a:srgbClr val="FDDB7D"/>
            </a:solidFill>
            <a:ln>
              <a:noFill/>
            </a:ln>
          </p:spPr>
          <p:txBody>
            <a:bodyPr spcFirstLastPara="1" wrap="square" lIns="134947" tIns="134947" rIns="134947" bIns="134947" anchor="ctr" anchorCtr="0">
              <a:noAutofit/>
            </a:bodyPr>
            <a:lstStyle/>
            <a:p>
              <a:endParaRPr sz="2657" dirty="0"/>
            </a:p>
          </p:txBody>
        </p:sp>
        <p:sp>
          <p:nvSpPr>
            <p:cNvPr id="1641" name="Google Shape;1641;p41"/>
            <p:cNvSpPr/>
            <p:nvPr/>
          </p:nvSpPr>
          <p:spPr>
            <a:xfrm>
              <a:off x="1577861" y="2378087"/>
              <a:ext cx="406806" cy="210972"/>
            </a:xfrm>
            <a:custGeom>
              <a:avLst/>
              <a:gdLst/>
              <a:ahLst/>
              <a:cxnLst/>
              <a:rect l="l" t="t" r="r" b="b"/>
              <a:pathLst>
                <a:path w="21527" h="11164" extrusionOk="0">
                  <a:moveTo>
                    <a:pt x="20543" y="0"/>
                  </a:moveTo>
                  <a:cubicBezTo>
                    <a:pt x="20453" y="0"/>
                    <a:pt x="20359" y="30"/>
                    <a:pt x="20266" y="100"/>
                  </a:cubicBezTo>
                  <a:lnTo>
                    <a:pt x="494" y="9904"/>
                  </a:lnTo>
                  <a:cubicBezTo>
                    <a:pt x="165" y="10068"/>
                    <a:pt x="1" y="10452"/>
                    <a:pt x="165" y="10780"/>
                  </a:cubicBezTo>
                  <a:cubicBezTo>
                    <a:pt x="275" y="10999"/>
                    <a:pt x="548" y="11164"/>
                    <a:pt x="768" y="11164"/>
                  </a:cubicBezTo>
                  <a:cubicBezTo>
                    <a:pt x="877" y="11164"/>
                    <a:pt x="987" y="11164"/>
                    <a:pt x="1096" y="11109"/>
                  </a:cubicBezTo>
                  <a:lnTo>
                    <a:pt x="20868" y="1305"/>
                  </a:lnTo>
                  <a:cubicBezTo>
                    <a:pt x="21526" y="1117"/>
                    <a:pt x="21095" y="0"/>
                    <a:pt x="20543" y="0"/>
                  </a:cubicBezTo>
                  <a:close/>
                </a:path>
              </a:pathLst>
            </a:custGeom>
            <a:solidFill>
              <a:srgbClr val="594A42"/>
            </a:solidFill>
            <a:ln>
              <a:noFill/>
            </a:ln>
          </p:spPr>
          <p:txBody>
            <a:bodyPr spcFirstLastPara="1" wrap="square" lIns="134947" tIns="134947" rIns="134947" bIns="134947" anchor="ctr" anchorCtr="0">
              <a:noAutofit/>
            </a:bodyPr>
            <a:lstStyle/>
            <a:p>
              <a:endParaRPr sz="2657" dirty="0"/>
            </a:p>
          </p:txBody>
        </p:sp>
        <p:sp>
          <p:nvSpPr>
            <p:cNvPr id="1642" name="Google Shape;1642;p41"/>
            <p:cNvSpPr/>
            <p:nvPr/>
          </p:nvSpPr>
          <p:spPr>
            <a:xfrm>
              <a:off x="2317933" y="2265074"/>
              <a:ext cx="128352" cy="63155"/>
            </a:xfrm>
            <a:custGeom>
              <a:avLst/>
              <a:gdLst/>
              <a:ahLst/>
              <a:cxnLst/>
              <a:rect l="l" t="t" r="r" b="b"/>
              <a:pathLst>
                <a:path w="6792" h="3342" extrusionOk="0">
                  <a:moveTo>
                    <a:pt x="0" y="3342"/>
                  </a:moveTo>
                  <a:lnTo>
                    <a:pt x="6792" y="1"/>
                  </a:lnTo>
                </a:path>
              </a:pathLst>
            </a:custGeom>
            <a:solidFill>
              <a:srgbClr val="FDDB7D"/>
            </a:solidFill>
            <a:ln>
              <a:noFill/>
            </a:ln>
          </p:spPr>
          <p:txBody>
            <a:bodyPr spcFirstLastPara="1" wrap="square" lIns="134947" tIns="134947" rIns="134947" bIns="134947" anchor="ctr" anchorCtr="0">
              <a:noAutofit/>
            </a:bodyPr>
            <a:lstStyle/>
            <a:p>
              <a:endParaRPr sz="2657" dirty="0"/>
            </a:p>
          </p:txBody>
        </p:sp>
        <p:sp>
          <p:nvSpPr>
            <p:cNvPr id="1643" name="Google Shape;1643;p41"/>
            <p:cNvSpPr/>
            <p:nvPr/>
          </p:nvSpPr>
          <p:spPr>
            <a:xfrm>
              <a:off x="2301359" y="2253093"/>
              <a:ext cx="161404" cy="88591"/>
            </a:xfrm>
            <a:custGeom>
              <a:avLst/>
              <a:gdLst/>
              <a:ahLst/>
              <a:cxnLst/>
              <a:rect l="l" t="t" r="r" b="b"/>
              <a:pathLst>
                <a:path w="8541" h="4688" extrusionOk="0">
                  <a:moveTo>
                    <a:pt x="7650" y="1"/>
                  </a:moveTo>
                  <a:cubicBezTo>
                    <a:pt x="7586" y="1"/>
                    <a:pt x="7519" y="11"/>
                    <a:pt x="7450" y="32"/>
                  </a:cubicBezTo>
                  <a:lnTo>
                    <a:pt x="603" y="3373"/>
                  </a:lnTo>
                  <a:cubicBezTo>
                    <a:pt x="1" y="3757"/>
                    <a:pt x="220" y="4633"/>
                    <a:pt x="877" y="4688"/>
                  </a:cubicBezTo>
                  <a:cubicBezTo>
                    <a:pt x="987" y="4688"/>
                    <a:pt x="1096" y="4633"/>
                    <a:pt x="1151" y="4578"/>
                  </a:cubicBezTo>
                  <a:lnTo>
                    <a:pt x="7997" y="1237"/>
                  </a:lnTo>
                  <a:cubicBezTo>
                    <a:pt x="8541" y="842"/>
                    <a:pt x="8237" y="1"/>
                    <a:pt x="7650" y="1"/>
                  </a:cubicBezTo>
                  <a:close/>
                </a:path>
              </a:pathLst>
            </a:custGeom>
            <a:solidFill>
              <a:srgbClr val="594A42"/>
            </a:solidFill>
            <a:ln>
              <a:noFill/>
            </a:ln>
          </p:spPr>
          <p:txBody>
            <a:bodyPr spcFirstLastPara="1" wrap="square" lIns="134947" tIns="134947" rIns="134947" bIns="134947" anchor="ctr" anchorCtr="0">
              <a:noAutofit/>
            </a:bodyPr>
            <a:lstStyle/>
            <a:p>
              <a:endParaRPr sz="2657" dirty="0"/>
            </a:p>
          </p:txBody>
        </p:sp>
        <p:sp>
          <p:nvSpPr>
            <p:cNvPr id="1644" name="Google Shape;1644;p41"/>
            <p:cNvSpPr/>
            <p:nvPr/>
          </p:nvSpPr>
          <p:spPr>
            <a:xfrm>
              <a:off x="2058121" y="2302342"/>
              <a:ext cx="80749" cy="40384"/>
            </a:xfrm>
            <a:custGeom>
              <a:avLst/>
              <a:gdLst/>
              <a:ahLst/>
              <a:cxnLst/>
              <a:rect l="l" t="t" r="r" b="b"/>
              <a:pathLst>
                <a:path w="4273" h="2137" extrusionOk="0">
                  <a:moveTo>
                    <a:pt x="1" y="2136"/>
                  </a:moveTo>
                  <a:lnTo>
                    <a:pt x="4273" y="0"/>
                  </a:lnTo>
                </a:path>
              </a:pathLst>
            </a:custGeom>
            <a:solidFill>
              <a:srgbClr val="FDDB7D"/>
            </a:solidFill>
            <a:ln>
              <a:noFill/>
            </a:ln>
          </p:spPr>
          <p:txBody>
            <a:bodyPr spcFirstLastPara="1" wrap="square" lIns="134947" tIns="134947" rIns="134947" bIns="134947" anchor="ctr" anchorCtr="0">
              <a:noAutofit/>
            </a:bodyPr>
            <a:lstStyle/>
            <a:p>
              <a:endParaRPr sz="2657" dirty="0"/>
            </a:p>
          </p:txBody>
        </p:sp>
        <p:sp>
          <p:nvSpPr>
            <p:cNvPr id="1645" name="Google Shape;1645;p41"/>
            <p:cNvSpPr/>
            <p:nvPr/>
          </p:nvSpPr>
          <p:spPr>
            <a:xfrm>
              <a:off x="2042605" y="2290587"/>
              <a:ext cx="112969" cy="64554"/>
            </a:xfrm>
            <a:custGeom>
              <a:avLst/>
              <a:gdLst/>
              <a:ahLst/>
              <a:cxnLst/>
              <a:rect l="l" t="t" r="r" b="b"/>
              <a:pathLst>
                <a:path w="5978" h="3416" extrusionOk="0">
                  <a:moveTo>
                    <a:pt x="4986" y="1"/>
                  </a:moveTo>
                  <a:cubicBezTo>
                    <a:pt x="4932" y="1"/>
                    <a:pt x="4877" y="7"/>
                    <a:pt x="4820" y="20"/>
                  </a:cubicBezTo>
                  <a:lnTo>
                    <a:pt x="548" y="2156"/>
                  </a:lnTo>
                  <a:cubicBezTo>
                    <a:pt x="0" y="2485"/>
                    <a:pt x="165" y="3361"/>
                    <a:pt x="822" y="3416"/>
                  </a:cubicBezTo>
                  <a:cubicBezTo>
                    <a:pt x="986" y="3416"/>
                    <a:pt x="1096" y="3361"/>
                    <a:pt x="1205" y="3361"/>
                  </a:cubicBezTo>
                  <a:lnTo>
                    <a:pt x="5423" y="1225"/>
                  </a:lnTo>
                  <a:cubicBezTo>
                    <a:pt x="5977" y="822"/>
                    <a:pt x="5604" y="1"/>
                    <a:pt x="4986" y="1"/>
                  </a:cubicBezTo>
                  <a:close/>
                </a:path>
              </a:pathLst>
            </a:custGeom>
            <a:solidFill>
              <a:srgbClr val="594A42"/>
            </a:solidFill>
            <a:ln>
              <a:noFill/>
            </a:ln>
          </p:spPr>
          <p:txBody>
            <a:bodyPr spcFirstLastPara="1" wrap="square" lIns="134947" tIns="134947" rIns="134947" bIns="134947" anchor="ctr" anchorCtr="0">
              <a:noAutofit/>
            </a:bodyPr>
            <a:lstStyle/>
            <a:p>
              <a:endParaRPr sz="2657" dirty="0"/>
            </a:p>
          </p:txBody>
        </p:sp>
      </p:grpSp>
      <p:grpSp>
        <p:nvGrpSpPr>
          <p:cNvPr id="3" name="Google Shape;1646;p41"/>
          <p:cNvGrpSpPr/>
          <p:nvPr/>
        </p:nvGrpSpPr>
        <p:grpSpPr>
          <a:xfrm>
            <a:off x="2365871" y="5979834"/>
            <a:ext cx="2912031" cy="4225063"/>
            <a:chOff x="1437560" y="2693622"/>
            <a:chExt cx="2592868" cy="2370407"/>
          </a:xfrm>
        </p:grpSpPr>
        <p:grpSp>
          <p:nvGrpSpPr>
            <p:cNvPr id="4" name="Google Shape;1647;p41"/>
            <p:cNvGrpSpPr/>
            <p:nvPr/>
          </p:nvGrpSpPr>
          <p:grpSpPr>
            <a:xfrm>
              <a:off x="1437560" y="3299547"/>
              <a:ext cx="2558570" cy="1764481"/>
              <a:chOff x="1696169" y="3299547"/>
              <a:chExt cx="2558570" cy="1764481"/>
            </a:xfrm>
          </p:grpSpPr>
          <p:sp>
            <p:nvSpPr>
              <p:cNvPr id="1648" name="Google Shape;1648;p41"/>
              <p:cNvSpPr/>
              <p:nvPr/>
            </p:nvSpPr>
            <p:spPr>
              <a:xfrm>
                <a:off x="1710664" y="3569435"/>
                <a:ext cx="2531660" cy="1482150"/>
              </a:xfrm>
              <a:custGeom>
                <a:avLst/>
                <a:gdLst/>
                <a:ahLst/>
                <a:cxnLst/>
                <a:rect l="l" t="t" r="r" b="b"/>
                <a:pathLst>
                  <a:path w="133968" h="78431" extrusionOk="0">
                    <a:moveTo>
                      <a:pt x="48910" y="0"/>
                    </a:moveTo>
                    <a:lnTo>
                      <a:pt x="1" y="34451"/>
                    </a:lnTo>
                    <a:lnTo>
                      <a:pt x="81608" y="78431"/>
                    </a:lnTo>
                    <a:lnTo>
                      <a:pt x="133968" y="45898"/>
                    </a:lnTo>
                    <a:lnTo>
                      <a:pt x="48910" y="0"/>
                    </a:lnTo>
                    <a:close/>
                  </a:path>
                </a:pathLst>
              </a:custGeom>
              <a:solidFill>
                <a:schemeClr val="accent1"/>
              </a:solidFill>
              <a:ln>
                <a:noFill/>
              </a:ln>
            </p:spPr>
            <p:txBody>
              <a:bodyPr spcFirstLastPara="1" wrap="square" lIns="134947" tIns="134947" rIns="134947" bIns="134947" anchor="ctr" anchorCtr="0">
                <a:noAutofit/>
              </a:bodyPr>
              <a:lstStyle/>
              <a:p>
                <a:endParaRPr sz="2657" dirty="0"/>
              </a:p>
            </p:txBody>
          </p:sp>
          <p:sp>
            <p:nvSpPr>
              <p:cNvPr id="1649" name="Google Shape;1649;p41"/>
              <p:cNvSpPr/>
              <p:nvPr/>
            </p:nvSpPr>
            <p:spPr>
              <a:xfrm>
                <a:off x="1696169" y="3557113"/>
                <a:ext cx="2558570" cy="1506906"/>
              </a:xfrm>
              <a:custGeom>
                <a:avLst/>
                <a:gdLst/>
                <a:ahLst/>
                <a:cxnLst/>
                <a:rect l="l" t="t" r="r" b="b"/>
                <a:pathLst>
                  <a:path w="135392" h="79741" extrusionOk="0">
                    <a:moveTo>
                      <a:pt x="49732" y="1474"/>
                    </a:moveTo>
                    <a:lnTo>
                      <a:pt x="133420" y="46550"/>
                    </a:lnTo>
                    <a:lnTo>
                      <a:pt x="82320" y="78261"/>
                    </a:lnTo>
                    <a:lnTo>
                      <a:pt x="2027" y="34993"/>
                    </a:lnTo>
                    <a:lnTo>
                      <a:pt x="49732" y="1474"/>
                    </a:lnTo>
                    <a:close/>
                    <a:moveTo>
                      <a:pt x="49636" y="1"/>
                    </a:moveTo>
                    <a:cubicBezTo>
                      <a:pt x="49507" y="1"/>
                      <a:pt x="49384" y="45"/>
                      <a:pt x="49294" y="105"/>
                    </a:cubicBezTo>
                    <a:lnTo>
                      <a:pt x="384" y="34555"/>
                    </a:lnTo>
                    <a:cubicBezTo>
                      <a:pt x="1" y="34829"/>
                      <a:pt x="1" y="35431"/>
                      <a:pt x="439" y="35650"/>
                    </a:cubicBezTo>
                    <a:lnTo>
                      <a:pt x="82046" y="79631"/>
                    </a:lnTo>
                    <a:cubicBezTo>
                      <a:pt x="82156" y="79685"/>
                      <a:pt x="82265" y="79740"/>
                      <a:pt x="82375" y="79740"/>
                    </a:cubicBezTo>
                    <a:cubicBezTo>
                      <a:pt x="82484" y="79740"/>
                      <a:pt x="82594" y="79685"/>
                      <a:pt x="82649" y="79631"/>
                    </a:cubicBezTo>
                    <a:lnTo>
                      <a:pt x="135063" y="47097"/>
                    </a:lnTo>
                    <a:cubicBezTo>
                      <a:pt x="135282" y="46988"/>
                      <a:pt x="135392" y="46769"/>
                      <a:pt x="135392" y="46495"/>
                    </a:cubicBezTo>
                    <a:cubicBezTo>
                      <a:pt x="135392" y="46276"/>
                      <a:pt x="135228" y="46057"/>
                      <a:pt x="135063" y="45947"/>
                    </a:cubicBezTo>
                    <a:lnTo>
                      <a:pt x="49951" y="105"/>
                    </a:lnTo>
                    <a:cubicBezTo>
                      <a:pt x="49852" y="30"/>
                      <a:pt x="49742" y="1"/>
                      <a:pt x="49636" y="1"/>
                    </a:cubicBezTo>
                    <a:close/>
                  </a:path>
                </a:pathLst>
              </a:custGeom>
              <a:solidFill>
                <a:srgbClr val="594A42"/>
              </a:solidFill>
              <a:ln>
                <a:noFill/>
              </a:ln>
            </p:spPr>
            <p:txBody>
              <a:bodyPr spcFirstLastPara="1" wrap="square" lIns="134947" tIns="134947" rIns="134947" bIns="134947" anchor="ctr" anchorCtr="0">
                <a:noAutofit/>
              </a:bodyPr>
              <a:lstStyle/>
              <a:p>
                <a:endParaRPr sz="2657" dirty="0"/>
              </a:p>
            </p:txBody>
          </p:sp>
          <p:sp>
            <p:nvSpPr>
              <p:cNvPr id="1650" name="Google Shape;1650;p41"/>
              <p:cNvSpPr/>
              <p:nvPr/>
            </p:nvSpPr>
            <p:spPr>
              <a:xfrm>
                <a:off x="3161799" y="3964827"/>
                <a:ext cx="855981" cy="1038134"/>
              </a:xfrm>
              <a:custGeom>
                <a:avLst/>
                <a:gdLst/>
                <a:ahLst/>
                <a:cxnLst/>
                <a:rect l="l" t="t" r="r" b="b"/>
                <a:pathLst>
                  <a:path w="45296" h="54935" extrusionOk="0">
                    <a:moveTo>
                      <a:pt x="45296" y="0"/>
                    </a:moveTo>
                    <a:lnTo>
                      <a:pt x="439" y="31658"/>
                    </a:lnTo>
                    <a:lnTo>
                      <a:pt x="1" y="54935"/>
                    </a:lnTo>
                    <a:lnTo>
                      <a:pt x="45077" y="25414"/>
                    </a:lnTo>
                    <a:lnTo>
                      <a:pt x="45296" y="0"/>
                    </a:lnTo>
                    <a:close/>
                  </a:path>
                </a:pathLst>
              </a:custGeom>
              <a:solidFill>
                <a:srgbClr val="E8CFA0"/>
              </a:solidFill>
              <a:ln>
                <a:noFill/>
              </a:ln>
            </p:spPr>
            <p:txBody>
              <a:bodyPr spcFirstLastPara="1" wrap="square" lIns="134947" tIns="134947" rIns="134947" bIns="134947" anchor="ctr" anchorCtr="0">
                <a:noAutofit/>
              </a:bodyPr>
              <a:lstStyle/>
              <a:p>
                <a:endParaRPr sz="2657" dirty="0"/>
              </a:p>
            </p:txBody>
          </p:sp>
          <p:sp>
            <p:nvSpPr>
              <p:cNvPr id="1651" name="Google Shape;1651;p41"/>
              <p:cNvSpPr/>
              <p:nvPr/>
            </p:nvSpPr>
            <p:spPr>
              <a:xfrm>
                <a:off x="3161799" y="4221524"/>
                <a:ext cx="853921" cy="781449"/>
              </a:xfrm>
              <a:custGeom>
                <a:avLst/>
                <a:gdLst/>
                <a:ahLst/>
                <a:cxnLst/>
                <a:rect l="l" t="t" r="r" b="b"/>
                <a:pathLst>
                  <a:path w="45187" h="41352" extrusionOk="0">
                    <a:moveTo>
                      <a:pt x="45186" y="0"/>
                    </a:moveTo>
                    <a:lnTo>
                      <a:pt x="10298" y="23004"/>
                    </a:lnTo>
                    <a:lnTo>
                      <a:pt x="1" y="41352"/>
                    </a:lnTo>
                    <a:lnTo>
                      <a:pt x="45077" y="11831"/>
                    </a:lnTo>
                    <a:lnTo>
                      <a:pt x="45186" y="0"/>
                    </a:lnTo>
                    <a:close/>
                  </a:path>
                </a:pathLst>
              </a:custGeom>
              <a:solidFill>
                <a:srgbClr val="FFF4DF"/>
              </a:solidFill>
              <a:ln>
                <a:noFill/>
              </a:ln>
            </p:spPr>
            <p:txBody>
              <a:bodyPr spcFirstLastPara="1" wrap="square" lIns="134947" tIns="134947" rIns="134947" bIns="134947" anchor="ctr" anchorCtr="0">
                <a:noAutofit/>
              </a:bodyPr>
              <a:lstStyle/>
              <a:p>
                <a:endParaRPr sz="2657" dirty="0"/>
              </a:p>
            </p:txBody>
          </p:sp>
          <p:sp>
            <p:nvSpPr>
              <p:cNvPr id="1652" name="Google Shape;1652;p41"/>
              <p:cNvSpPr/>
              <p:nvPr/>
            </p:nvSpPr>
            <p:spPr>
              <a:xfrm>
                <a:off x="3149383" y="3951277"/>
                <a:ext cx="880812" cy="1064118"/>
              </a:xfrm>
              <a:custGeom>
                <a:avLst/>
                <a:gdLst/>
                <a:ahLst/>
                <a:cxnLst/>
                <a:rect l="l" t="t" r="r" b="b"/>
                <a:pathLst>
                  <a:path w="46610" h="56310" extrusionOk="0">
                    <a:moveTo>
                      <a:pt x="45295" y="1977"/>
                    </a:moveTo>
                    <a:lnTo>
                      <a:pt x="45076" y="25747"/>
                    </a:lnTo>
                    <a:lnTo>
                      <a:pt x="1370" y="54337"/>
                    </a:lnTo>
                    <a:lnTo>
                      <a:pt x="1808" y="32703"/>
                    </a:lnTo>
                    <a:lnTo>
                      <a:pt x="45295" y="1977"/>
                    </a:lnTo>
                    <a:close/>
                    <a:moveTo>
                      <a:pt x="46012" y="1"/>
                    </a:moveTo>
                    <a:cubicBezTo>
                      <a:pt x="45861" y="1"/>
                      <a:pt x="45705" y="47"/>
                      <a:pt x="45569" y="115"/>
                    </a:cubicBezTo>
                    <a:lnTo>
                      <a:pt x="713" y="31772"/>
                    </a:lnTo>
                    <a:cubicBezTo>
                      <a:pt x="548" y="31936"/>
                      <a:pt x="439" y="32101"/>
                      <a:pt x="439" y="32320"/>
                    </a:cubicBezTo>
                    <a:lnTo>
                      <a:pt x="1" y="55597"/>
                    </a:lnTo>
                    <a:cubicBezTo>
                      <a:pt x="1" y="55980"/>
                      <a:pt x="329" y="56309"/>
                      <a:pt x="713" y="56309"/>
                    </a:cubicBezTo>
                    <a:cubicBezTo>
                      <a:pt x="822" y="56254"/>
                      <a:pt x="932" y="56254"/>
                      <a:pt x="1041" y="56145"/>
                    </a:cubicBezTo>
                    <a:lnTo>
                      <a:pt x="46117" y="26678"/>
                    </a:lnTo>
                    <a:cubicBezTo>
                      <a:pt x="46281" y="26569"/>
                      <a:pt x="46391" y="26350"/>
                      <a:pt x="46391" y="26131"/>
                    </a:cubicBezTo>
                    <a:lnTo>
                      <a:pt x="46610" y="663"/>
                    </a:lnTo>
                    <a:cubicBezTo>
                      <a:pt x="46610" y="444"/>
                      <a:pt x="46500" y="170"/>
                      <a:pt x="46281" y="60"/>
                    </a:cubicBezTo>
                    <a:cubicBezTo>
                      <a:pt x="46198" y="18"/>
                      <a:pt x="46106" y="1"/>
                      <a:pt x="46012" y="1"/>
                    </a:cubicBezTo>
                    <a:close/>
                  </a:path>
                </a:pathLst>
              </a:custGeom>
              <a:solidFill>
                <a:srgbClr val="594A42"/>
              </a:solidFill>
              <a:ln>
                <a:noFill/>
              </a:ln>
            </p:spPr>
            <p:txBody>
              <a:bodyPr spcFirstLastPara="1" wrap="square" lIns="134947" tIns="134947" rIns="134947" bIns="134947" anchor="ctr" anchorCtr="0">
                <a:noAutofit/>
              </a:bodyPr>
              <a:lstStyle/>
              <a:p>
                <a:endParaRPr sz="2657" dirty="0"/>
              </a:p>
            </p:txBody>
          </p:sp>
          <p:sp>
            <p:nvSpPr>
              <p:cNvPr id="1653" name="Google Shape;1653;p41"/>
              <p:cNvSpPr/>
              <p:nvPr/>
            </p:nvSpPr>
            <p:spPr>
              <a:xfrm>
                <a:off x="1710664" y="3780587"/>
                <a:ext cx="1545305" cy="1271008"/>
              </a:xfrm>
              <a:custGeom>
                <a:avLst/>
                <a:gdLst/>
                <a:ahLst/>
                <a:cxnLst/>
                <a:rect l="l" t="t" r="r" b="b"/>
                <a:pathLst>
                  <a:path w="81773" h="67258" extrusionOk="0">
                    <a:moveTo>
                      <a:pt x="165" y="0"/>
                    </a:moveTo>
                    <a:lnTo>
                      <a:pt x="1" y="23278"/>
                    </a:lnTo>
                    <a:lnTo>
                      <a:pt x="81608" y="67258"/>
                    </a:lnTo>
                    <a:lnTo>
                      <a:pt x="81772" y="43981"/>
                    </a:lnTo>
                    <a:lnTo>
                      <a:pt x="165" y="0"/>
                    </a:lnTo>
                    <a:close/>
                  </a:path>
                </a:pathLst>
              </a:custGeom>
              <a:solidFill>
                <a:srgbClr val="B84235"/>
              </a:solidFill>
              <a:ln>
                <a:noFill/>
              </a:ln>
            </p:spPr>
            <p:txBody>
              <a:bodyPr spcFirstLastPara="1" wrap="square" lIns="134947" tIns="134947" rIns="134947" bIns="134947" anchor="ctr" anchorCtr="0">
                <a:noAutofit/>
              </a:bodyPr>
              <a:lstStyle/>
              <a:p>
                <a:endParaRPr sz="2657" dirty="0"/>
              </a:p>
            </p:txBody>
          </p:sp>
          <p:sp>
            <p:nvSpPr>
              <p:cNvPr id="1654" name="Google Shape;1654;p41"/>
              <p:cNvSpPr/>
              <p:nvPr/>
            </p:nvSpPr>
            <p:spPr>
              <a:xfrm>
                <a:off x="1713763" y="3780587"/>
                <a:ext cx="1542206" cy="1271008"/>
              </a:xfrm>
              <a:custGeom>
                <a:avLst/>
                <a:gdLst/>
                <a:ahLst/>
                <a:cxnLst/>
                <a:rect l="l" t="t" r="r" b="b"/>
                <a:pathLst>
                  <a:path w="81609" h="67258" extrusionOk="0">
                    <a:moveTo>
                      <a:pt x="1" y="0"/>
                    </a:moveTo>
                    <a:lnTo>
                      <a:pt x="4383" y="19991"/>
                    </a:lnTo>
                    <a:lnTo>
                      <a:pt x="81444" y="67258"/>
                    </a:lnTo>
                    <a:lnTo>
                      <a:pt x="81608" y="43981"/>
                    </a:lnTo>
                    <a:lnTo>
                      <a:pt x="1" y="0"/>
                    </a:lnTo>
                    <a:close/>
                  </a:path>
                </a:pathLst>
              </a:custGeom>
              <a:solidFill>
                <a:srgbClr val="ED7B33"/>
              </a:solidFill>
              <a:ln>
                <a:noFill/>
              </a:ln>
            </p:spPr>
            <p:txBody>
              <a:bodyPr spcFirstLastPara="1" wrap="square" lIns="134947" tIns="134947" rIns="134947" bIns="134947" anchor="ctr" anchorCtr="0">
                <a:noAutofit/>
              </a:bodyPr>
              <a:lstStyle/>
              <a:p>
                <a:endParaRPr sz="2657" dirty="0"/>
              </a:p>
            </p:txBody>
          </p:sp>
          <p:sp>
            <p:nvSpPr>
              <p:cNvPr id="1655" name="Google Shape;1655;p41"/>
              <p:cNvSpPr/>
              <p:nvPr/>
            </p:nvSpPr>
            <p:spPr>
              <a:xfrm>
                <a:off x="1697208" y="3767887"/>
                <a:ext cx="1571176" cy="1296142"/>
              </a:xfrm>
              <a:custGeom>
                <a:avLst/>
                <a:gdLst/>
                <a:ahLst/>
                <a:cxnLst/>
                <a:rect l="l" t="t" r="r" b="b"/>
                <a:pathLst>
                  <a:path w="83142" h="68588" extrusionOk="0">
                    <a:moveTo>
                      <a:pt x="1534" y="1823"/>
                    </a:moveTo>
                    <a:lnTo>
                      <a:pt x="81827" y="45091"/>
                    </a:lnTo>
                    <a:lnTo>
                      <a:pt x="81662" y="66780"/>
                    </a:lnTo>
                    <a:lnTo>
                      <a:pt x="1370" y="23512"/>
                    </a:lnTo>
                    <a:lnTo>
                      <a:pt x="1534" y="1823"/>
                    </a:lnTo>
                    <a:close/>
                    <a:moveTo>
                      <a:pt x="912" y="1"/>
                    </a:moveTo>
                    <a:cubicBezTo>
                      <a:pt x="556" y="1"/>
                      <a:pt x="220" y="286"/>
                      <a:pt x="220" y="672"/>
                    </a:cubicBezTo>
                    <a:lnTo>
                      <a:pt x="1" y="23895"/>
                    </a:lnTo>
                    <a:cubicBezTo>
                      <a:pt x="1" y="24169"/>
                      <a:pt x="165" y="24388"/>
                      <a:pt x="384" y="24497"/>
                    </a:cubicBezTo>
                    <a:lnTo>
                      <a:pt x="81991" y="68478"/>
                    </a:lnTo>
                    <a:cubicBezTo>
                      <a:pt x="82101" y="68532"/>
                      <a:pt x="82210" y="68587"/>
                      <a:pt x="82320" y="68587"/>
                    </a:cubicBezTo>
                    <a:cubicBezTo>
                      <a:pt x="82429" y="68587"/>
                      <a:pt x="82594" y="68532"/>
                      <a:pt x="82703" y="68478"/>
                    </a:cubicBezTo>
                    <a:cubicBezTo>
                      <a:pt x="82867" y="68368"/>
                      <a:pt x="82977" y="68149"/>
                      <a:pt x="83032" y="67930"/>
                    </a:cubicBezTo>
                    <a:lnTo>
                      <a:pt x="83141" y="44653"/>
                    </a:lnTo>
                    <a:cubicBezTo>
                      <a:pt x="83141" y="44434"/>
                      <a:pt x="83032" y="44215"/>
                      <a:pt x="82813" y="44050"/>
                    </a:cubicBezTo>
                    <a:lnTo>
                      <a:pt x="1206" y="70"/>
                    </a:lnTo>
                    <a:cubicBezTo>
                      <a:pt x="1111" y="23"/>
                      <a:pt x="1011" y="1"/>
                      <a:pt x="912" y="1"/>
                    </a:cubicBezTo>
                    <a:close/>
                  </a:path>
                </a:pathLst>
              </a:custGeom>
              <a:solidFill>
                <a:srgbClr val="594A42"/>
              </a:solidFill>
              <a:ln>
                <a:noFill/>
              </a:ln>
            </p:spPr>
            <p:txBody>
              <a:bodyPr spcFirstLastPara="1" wrap="square" lIns="134947" tIns="134947" rIns="134947" bIns="134947" anchor="ctr" anchorCtr="0">
                <a:noAutofit/>
              </a:bodyPr>
              <a:lstStyle/>
              <a:p>
                <a:endParaRPr sz="2657" dirty="0"/>
              </a:p>
            </p:txBody>
          </p:sp>
          <p:sp>
            <p:nvSpPr>
              <p:cNvPr id="1656" name="Google Shape;1656;p41"/>
              <p:cNvSpPr/>
              <p:nvPr/>
            </p:nvSpPr>
            <p:spPr>
              <a:xfrm>
                <a:off x="2911323" y="4428536"/>
                <a:ext cx="161479" cy="523744"/>
              </a:xfrm>
              <a:custGeom>
                <a:avLst/>
                <a:gdLst/>
                <a:ahLst/>
                <a:cxnLst/>
                <a:rect l="l" t="t" r="r" b="b"/>
                <a:pathLst>
                  <a:path w="8545" h="27715" extrusionOk="0">
                    <a:moveTo>
                      <a:pt x="165" y="0"/>
                    </a:moveTo>
                    <a:lnTo>
                      <a:pt x="1" y="23223"/>
                    </a:lnTo>
                    <a:lnTo>
                      <a:pt x="8326" y="27714"/>
                    </a:lnTo>
                    <a:lnTo>
                      <a:pt x="8545" y="4492"/>
                    </a:lnTo>
                    <a:lnTo>
                      <a:pt x="165" y="0"/>
                    </a:lnTo>
                    <a:close/>
                  </a:path>
                </a:pathLst>
              </a:custGeom>
              <a:solidFill>
                <a:srgbClr val="FFA66D"/>
              </a:solidFill>
              <a:ln>
                <a:noFill/>
              </a:ln>
            </p:spPr>
            <p:txBody>
              <a:bodyPr spcFirstLastPara="1" wrap="square" lIns="134947" tIns="134947" rIns="134947" bIns="134947" anchor="ctr" anchorCtr="0">
                <a:noAutofit/>
              </a:bodyPr>
              <a:lstStyle/>
              <a:p>
                <a:endParaRPr sz="2657" dirty="0"/>
              </a:p>
            </p:txBody>
          </p:sp>
          <p:sp>
            <p:nvSpPr>
              <p:cNvPr id="1657" name="Google Shape;1657;p41"/>
              <p:cNvSpPr/>
              <p:nvPr/>
            </p:nvSpPr>
            <p:spPr>
              <a:xfrm>
                <a:off x="2897867" y="4415723"/>
                <a:ext cx="187350" cy="548972"/>
              </a:xfrm>
              <a:custGeom>
                <a:avLst/>
                <a:gdLst/>
                <a:ahLst/>
                <a:cxnLst/>
                <a:rect l="l" t="t" r="r" b="b"/>
                <a:pathLst>
                  <a:path w="9914" h="29050" extrusionOk="0">
                    <a:moveTo>
                      <a:pt x="1534" y="1774"/>
                    </a:moveTo>
                    <a:lnTo>
                      <a:pt x="8545" y="5553"/>
                    </a:lnTo>
                    <a:lnTo>
                      <a:pt x="8380" y="27297"/>
                    </a:lnTo>
                    <a:lnTo>
                      <a:pt x="1370" y="23518"/>
                    </a:lnTo>
                    <a:lnTo>
                      <a:pt x="1534" y="1774"/>
                    </a:lnTo>
                    <a:close/>
                    <a:moveTo>
                      <a:pt x="888" y="0"/>
                    </a:moveTo>
                    <a:cubicBezTo>
                      <a:pt x="541" y="0"/>
                      <a:pt x="220" y="259"/>
                      <a:pt x="220" y="678"/>
                    </a:cubicBezTo>
                    <a:lnTo>
                      <a:pt x="1" y="23901"/>
                    </a:lnTo>
                    <a:cubicBezTo>
                      <a:pt x="1" y="24120"/>
                      <a:pt x="165" y="24394"/>
                      <a:pt x="384" y="24503"/>
                    </a:cubicBezTo>
                    <a:lnTo>
                      <a:pt x="8709" y="28995"/>
                    </a:lnTo>
                    <a:cubicBezTo>
                      <a:pt x="8819" y="29049"/>
                      <a:pt x="8928" y="29049"/>
                      <a:pt x="9038" y="29049"/>
                    </a:cubicBezTo>
                    <a:cubicBezTo>
                      <a:pt x="9147" y="29049"/>
                      <a:pt x="9257" y="29049"/>
                      <a:pt x="9366" y="28995"/>
                    </a:cubicBezTo>
                    <a:cubicBezTo>
                      <a:pt x="9585" y="28830"/>
                      <a:pt x="9695" y="28611"/>
                      <a:pt x="9695" y="28392"/>
                    </a:cubicBezTo>
                    <a:lnTo>
                      <a:pt x="9914" y="5170"/>
                    </a:lnTo>
                    <a:cubicBezTo>
                      <a:pt x="9914" y="4896"/>
                      <a:pt x="9750" y="4677"/>
                      <a:pt x="9531" y="4567"/>
                    </a:cubicBezTo>
                    <a:lnTo>
                      <a:pt x="1206" y="76"/>
                    </a:lnTo>
                    <a:cubicBezTo>
                      <a:pt x="1103" y="25"/>
                      <a:pt x="994" y="0"/>
                      <a:pt x="888" y="0"/>
                    </a:cubicBezTo>
                    <a:close/>
                  </a:path>
                </a:pathLst>
              </a:custGeom>
              <a:solidFill>
                <a:srgbClr val="594A42"/>
              </a:solidFill>
              <a:ln>
                <a:noFill/>
              </a:ln>
            </p:spPr>
            <p:txBody>
              <a:bodyPr spcFirstLastPara="1" wrap="square" lIns="134947" tIns="134947" rIns="134947" bIns="134947" anchor="ctr" anchorCtr="0">
                <a:noAutofit/>
              </a:bodyPr>
              <a:lstStyle/>
              <a:p>
                <a:endParaRPr sz="2657" dirty="0"/>
              </a:p>
            </p:txBody>
          </p:sp>
          <p:sp>
            <p:nvSpPr>
              <p:cNvPr id="1658" name="Google Shape;1658;p41"/>
              <p:cNvSpPr/>
              <p:nvPr/>
            </p:nvSpPr>
            <p:spPr>
              <a:xfrm>
                <a:off x="1925952" y="3896509"/>
                <a:ext cx="161479" cy="524784"/>
              </a:xfrm>
              <a:custGeom>
                <a:avLst/>
                <a:gdLst/>
                <a:ahLst/>
                <a:cxnLst/>
                <a:rect l="l" t="t" r="r" b="b"/>
                <a:pathLst>
                  <a:path w="8545" h="27770" extrusionOk="0">
                    <a:moveTo>
                      <a:pt x="165" y="1"/>
                    </a:moveTo>
                    <a:lnTo>
                      <a:pt x="1" y="23223"/>
                    </a:lnTo>
                    <a:lnTo>
                      <a:pt x="8326" y="27769"/>
                    </a:lnTo>
                    <a:lnTo>
                      <a:pt x="8545" y="4492"/>
                    </a:lnTo>
                    <a:lnTo>
                      <a:pt x="165" y="1"/>
                    </a:lnTo>
                    <a:close/>
                  </a:path>
                </a:pathLst>
              </a:custGeom>
              <a:solidFill>
                <a:srgbClr val="FFA66D"/>
              </a:solidFill>
              <a:ln>
                <a:noFill/>
              </a:ln>
            </p:spPr>
            <p:txBody>
              <a:bodyPr spcFirstLastPara="1" wrap="square" lIns="134947" tIns="134947" rIns="134947" bIns="134947" anchor="ctr" anchorCtr="0">
                <a:noAutofit/>
              </a:bodyPr>
              <a:lstStyle/>
              <a:p>
                <a:endParaRPr sz="2657" dirty="0"/>
              </a:p>
            </p:txBody>
          </p:sp>
          <p:sp>
            <p:nvSpPr>
              <p:cNvPr id="1659" name="Google Shape;1659;p41"/>
              <p:cNvSpPr/>
              <p:nvPr/>
            </p:nvSpPr>
            <p:spPr>
              <a:xfrm>
                <a:off x="1913536" y="3883677"/>
                <a:ext cx="186329" cy="550031"/>
              </a:xfrm>
              <a:custGeom>
                <a:avLst/>
                <a:gdLst/>
                <a:ahLst/>
                <a:cxnLst/>
                <a:rect l="l" t="t" r="r" b="b"/>
                <a:pathLst>
                  <a:path w="9860" h="29106" extrusionOk="0">
                    <a:moveTo>
                      <a:pt x="1479" y="1830"/>
                    </a:moveTo>
                    <a:lnTo>
                      <a:pt x="8490" y="5554"/>
                    </a:lnTo>
                    <a:lnTo>
                      <a:pt x="8326" y="27298"/>
                    </a:lnTo>
                    <a:lnTo>
                      <a:pt x="1315" y="23519"/>
                    </a:lnTo>
                    <a:lnTo>
                      <a:pt x="1479" y="1830"/>
                    </a:lnTo>
                    <a:close/>
                    <a:moveTo>
                      <a:pt x="883" y="1"/>
                    </a:moveTo>
                    <a:cubicBezTo>
                      <a:pt x="538" y="1"/>
                      <a:pt x="220" y="249"/>
                      <a:pt x="220" y="625"/>
                    </a:cubicBezTo>
                    <a:lnTo>
                      <a:pt x="1" y="23902"/>
                    </a:lnTo>
                    <a:cubicBezTo>
                      <a:pt x="1" y="24176"/>
                      <a:pt x="165" y="24395"/>
                      <a:pt x="384" y="24505"/>
                    </a:cubicBezTo>
                    <a:lnTo>
                      <a:pt x="8654" y="28996"/>
                    </a:lnTo>
                    <a:cubicBezTo>
                      <a:pt x="8764" y="29051"/>
                      <a:pt x="8873" y="29105"/>
                      <a:pt x="8983" y="29105"/>
                    </a:cubicBezTo>
                    <a:cubicBezTo>
                      <a:pt x="9092" y="29105"/>
                      <a:pt x="9257" y="29051"/>
                      <a:pt x="9366" y="28941"/>
                    </a:cubicBezTo>
                    <a:cubicBezTo>
                      <a:pt x="9585" y="28831"/>
                      <a:pt x="9695" y="28612"/>
                      <a:pt x="9695" y="28393"/>
                    </a:cubicBezTo>
                    <a:lnTo>
                      <a:pt x="9859" y="5171"/>
                    </a:lnTo>
                    <a:cubicBezTo>
                      <a:pt x="9859" y="4897"/>
                      <a:pt x="9750" y="4678"/>
                      <a:pt x="9531" y="4568"/>
                    </a:cubicBezTo>
                    <a:lnTo>
                      <a:pt x="1205" y="77"/>
                    </a:lnTo>
                    <a:cubicBezTo>
                      <a:pt x="1101" y="25"/>
                      <a:pt x="991" y="1"/>
                      <a:pt x="883" y="1"/>
                    </a:cubicBezTo>
                    <a:close/>
                  </a:path>
                </a:pathLst>
              </a:custGeom>
              <a:solidFill>
                <a:srgbClr val="594A42"/>
              </a:solidFill>
              <a:ln>
                <a:noFill/>
              </a:ln>
            </p:spPr>
            <p:txBody>
              <a:bodyPr spcFirstLastPara="1" wrap="square" lIns="134947" tIns="134947" rIns="134947" bIns="134947" anchor="ctr" anchorCtr="0">
                <a:noAutofit/>
              </a:bodyPr>
              <a:lstStyle/>
              <a:p>
                <a:endParaRPr sz="2657" dirty="0"/>
              </a:p>
            </p:txBody>
          </p:sp>
          <p:sp>
            <p:nvSpPr>
              <p:cNvPr id="1660" name="Google Shape;1660;p41"/>
              <p:cNvSpPr/>
              <p:nvPr/>
            </p:nvSpPr>
            <p:spPr>
              <a:xfrm>
                <a:off x="1713763" y="3311699"/>
                <a:ext cx="2466464" cy="1299997"/>
              </a:xfrm>
              <a:custGeom>
                <a:avLst/>
                <a:gdLst/>
                <a:ahLst/>
                <a:cxnLst/>
                <a:rect l="l" t="t" r="r" b="b"/>
                <a:pathLst>
                  <a:path w="130518" h="68792" extrusionOk="0">
                    <a:moveTo>
                      <a:pt x="48910" y="1"/>
                    </a:moveTo>
                    <a:lnTo>
                      <a:pt x="1" y="24811"/>
                    </a:lnTo>
                    <a:lnTo>
                      <a:pt x="81608" y="68792"/>
                    </a:lnTo>
                    <a:lnTo>
                      <a:pt x="130517" y="38887"/>
                    </a:lnTo>
                    <a:lnTo>
                      <a:pt x="48910" y="1"/>
                    </a:lnTo>
                    <a:close/>
                  </a:path>
                </a:pathLst>
              </a:custGeom>
              <a:solidFill>
                <a:srgbClr val="B04B4B"/>
              </a:solidFill>
              <a:ln>
                <a:noFill/>
              </a:ln>
            </p:spPr>
            <p:txBody>
              <a:bodyPr spcFirstLastPara="1" wrap="square" lIns="134947" tIns="134947" rIns="134947" bIns="134947" anchor="ctr" anchorCtr="0">
                <a:noAutofit/>
              </a:bodyPr>
              <a:lstStyle/>
              <a:p>
                <a:endParaRPr sz="2657" dirty="0"/>
              </a:p>
            </p:txBody>
          </p:sp>
          <p:sp>
            <p:nvSpPr>
              <p:cNvPr id="1661" name="Google Shape;1661;p41"/>
              <p:cNvSpPr/>
              <p:nvPr/>
            </p:nvSpPr>
            <p:spPr>
              <a:xfrm>
                <a:off x="1699287" y="3299547"/>
                <a:ext cx="2493355" cy="1325603"/>
              </a:xfrm>
              <a:custGeom>
                <a:avLst/>
                <a:gdLst/>
                <a:ahLst/>
                <a:cxnLst/>
                <a:rect l="l" t="t" r="r" b="b"/>
                <a:pathLst>
                  <a:path w="131941" h="70147" extrusionOk="0">
                    <a:moveTo>
                      <a:pt x="49731" y="1410"/>
                    </a:moveTo>
                    <a:lnTo>
                      <a:pt x="129859" y="39585"/>
                    </a:lnTo>
                    <a:lnTo>
                      <a:pt x="82319" y="68668"/>
                    </a:lnTo>
                    <a:lnTo>
                      <a:pt x="2246" y="25509"/>
                    </a:lnTo>
                    <a:lnTo>
                      <a:pt x="49731" y="1410"/>
                    </a:lnTo>
                    <a:close/>
                    <a:moveTo>
                      <a:pt x="49676" y="0"/>
                    </a:moveTo>
                    <a:cubicBezTo>
                      <a:pt x="49581" y="0"/>
                      <a:pt x="49485" y="14"/>
                      <a:pt x="49403" y="41"/>
                    </a:cubicBezTo>
                    <a:lnTo>
                      <a:pt x="438" y="24852"/>
                    </a:lnTo>
                    <a:cubicBezTo>
                      <a:pt x="0" y="25126"/>
                      <a:pt x="0" y="25783"/>
                      <a:pt x="438" y="26057"/>
                    </a:cubicBezTo>
                    <a:lnTo>
                      <a:pt x="82045" y="70037"/>
                    </a:lnTo>
                    <a:cubicBezTo>
                      <a:pt x="82155" y="70092"/>
                      <a:pt x="82264" y="70147"/>
                      <a:pt x="82374" y="70147"/>
                    </a:cubicBezTo>
                    <a:cubicBezTo>
                      <a:pt x="82484" y="70092"/>
                      <a:pt x="82593" y="70092"/>
                      <a:pt x="82703" y="70037"/>
                    </a:cubicBezTo>
                    <a:lnTo>
                      <a:pt x="131612" y="40078"/>
                    </a:lnTo>
                    <a:cubicBezTo>
                      <a:pt x="131831" y="39968"/>
                      <a:pt x="131941" y="39749"/>
                      <a:pt x="131941" y="39476"/>
                    </a:cubicBezTo>
                    <a:cubicBezTo>
                      <a:pt x="131941" y="39256"/>
                      <a:pt x="131776" y="39037"/>
                      <a:pt x="131557" y="38928"/>
                    </a:cubicBezTo>
                    <a:lnTo>
                      <a:pt x="49950" y="41"/>
                    </a:lnTo>
                    <a:cubicBezTo>
                      <a:pt x="49868" y="14"/>
                      <a:pt x="49772" y="0"/>
                      <a:pt x="49676" y="0"/>
                    </a:cubicBezTo>
                    <a:close/>
                  </a:path>
                </a:pathLst>
              </a:custGeom>
              <a:solidFill>
                <a:srgbClr val="594A42"/>
              </a:solidFill>
              <a:ln>
                <a:noFill/>
              </a:ln>
            </p:spPr>
            <p:txBody>
              <a:bodyPr spcFirstLastPara="1" wrap="square" lIns="134947" tIns="134947" rIns="134947" bIns="134947" anchor="ctr" anchorCtr="0">
                <a:noAutofit/>
              </a:bodyPr>
              <a:lstStyle/>
              <a:p>
                <a:endParaRPr sz="2657" dirty="0"/>
              </a:p>
            </p:txBody>
          </p:sp>
          <p:sp>
            <p:nvSpPr>
              <p:cNvPr id="1662" name="Google Shape;1662;p41"/>
              <p:cNvSpPr/>
              <p:nvPr/>
            </p:nvSpPr>
            <p:spPr>
              <a:xfrm>
                <a:off x="1713763" y="3311699"/>
                <a:ext cx="2466464" cy="1299997"/>
              </a:xfrm>
              <a:custGeom>
                <a:avLst/>
                <a:gdLst/>
                <a:ahLst/>
                <a:cxnLst/>
                <a:rect l="l" t="t" r="r" b="b"/>
                <a:pathLst>
                  <a:path w="130518" h="68792" extrusionOk="0">
                    <a:moveTo>
                      <a:pt x="48910" y="1"/>
                    </a:moveTo>
                    <a:lnTo>
                      <a:pt x="1" y="24811"/>
                    </a:lnTo>
                    <a:lnTo>
                      <a:pt x="81608" y="68792"/>
                    </a:lnTo>
                    <a:lnTo>
                      <a:pt x="130517" y="38887"/>
                    </a:lnTo>
                    <a:lnTo>
                      <a:pt x="48910" y="1"/>
                    </a:lnTo>
                    <a:close/>
                  </a:path>
                </a:pathLst>
              </a:custGeom>
              <a:solidFill>
                <a:schemeClr val="accent1"/>
              </a:solidFill>
              <a:ln>
                <a:noFill/>
              </a:ln>
            </p:spPr>
            <p:txBody>
              <a:bodyPr spcFirstLastPara="1" wrap="square" lIns="134947" tIns="134947" rIns="134947" bIns="134947" anchor="ctr" anchorCtr="0">
                <a:noAutofit/>
              </a:bodyPr>
              <a:lstStyle/>
              <a:p>
                <a:endParaRPr sz="2657" dirty="0"/>
              </a:p>
            </p:txBody>
          </p:sp>
          <p:sp>
            <p:nvSpPr>
              <p:cNvPr id="1663" name="Google Shape;1663;p41"/>
              <p:cNvSpPr/>
              <p:nvPr/>
            </p:nvSpPr>
            <p:spPr>
              <a:xfrm>
                <a:off x="1961140" y="3311699"/>
                <a:ext cx="2107317" cy="1097132"/>
              </a:xfrm>
              <a:custGeom>
                <a:avLst/>
                <a:gdLst/>
                <a:ahLst/>
                <a:cxnLst/>
                <a:rect l="l" t="t" r="r" b="b"/>
                <a:pathLst>
                  <a:path w="111513" h="58057" extrusionOk="0">
                    <a:moveTo>
                      <a:pt x="35820" y="1"/>
                    </a:moveTo>
                    <a:lnTo>
                      <a:pt x="1" y="18184"/>
                    </a:lnTo>
                    <a:lnTo>
                      <a:pt x="74926" y="58057"/>
                    </a:lnTo>
                    <a:lnTo>
                      <a:pt x="111512" y="36039"/>
                    </a:lnTo>
                    <a:lnTo>
                      <a:pt x="35820" y="1"/>
                    </a:lnTo>
                    <a:close/>
                  </a:path>
                </a:pathLst>
              </a:custGeom>
              <a:solidFill>
                <a:srgbClr val="000000">
                  <a:alpha val="18990"/>
                </a:srgbClr>
              </a:solidFill>
              <a:ln>
                <a:noFill/>
              </a:ln>
            </p:spPr>
            <p:txBody>
              <a:bodyPr spcFirstLastPara="1" wrap="square" lIns="134947" tIns="134947" rIns="134947" bIns="134947" anchor="ctr" anchorCtr="0">
                <a:noAutofit/>
              </a:bodyPr>
              <a:lstStyle/>
              <a:p>
                <a:endParaRPr sz="2657" dirty="0"/>
              </a:p>
            </p:txBody>
          </p:sp>
          <p:sp>
            <p:nvSpPr>
              <p:cNvPr id="1664" name="Google Shape;1664;p41"/>
              <p:cNvSpPr/>
              <p:nvPr/>
            </p:nvSpPr>
            <p:spPr>
              <a:xfrm>
                <a:off x="1699287" y="3299547"/>
                <a:ext cx="2493355" cy="1325603"/>
              </a:xfrm>
              <a:custGeom>
                <a:avLst/>
                <a:gdLst/>
                <a:ahLst/>
                <a:cxnLst/>
                <a:rect l="l" t="t" r="r" b="b"/>
                <a:pathLst>
                  <a:path w="131941" h="70147" extrusionOk="0">
                    <a:moveTo>
                      <a:pt x="49731" y="1410"/>
                    </a:moveTo>
                    <a:lnTo>
                      <a:pt x="129859" y="39585"/>
                    </a:lnTo>
                    <a:lnTo>
                      <a:pt x="82319" y="68668"/>
                    </a:lnTo>
                    <a:lnTo>
                      <a:pt x="2246" y="25509"/>
                    </a:lnTo>
                    <a:lnTo>
                      <a:pt x="49731" y="1410"/>
                    </a:lnTo>
                    <a:close/>
                    <a:moveTo>
                      <a:pt x="49676" y="0"/>
                    </a:moveTo>
                    <a:cubicBezTo>
                      <a:pt x="49581" y="0"/>
                      <a:pt x="49485" y="14"/>
                      <a:pt x="49403" y="41"/>
                    </a:cubicBezTo>
                    <a:lnTo>
                      <a:pt x="438" y="24852"/>
                    </a:lnTo>
                    <a:cubicBezTo>
                      <a:pt x="0" y="25126"/>
                      <a:pt x="0" y="25783"/>
                      <a:pt x="438" y="26057"/>
                    </a:cubicBezTo>
                    <a:lnTo>
                      <a:pt x="82045" y="70037"/>
                    </a:lnTo>
                    <a:cubicBezTo>
                      <a:pt x="82155" y="70092"/>
                      <a:pt x="82264" y="70147"/>
                      <a:pt x="82374" y="70147"/>
                    </a:cubicBezTo>
                    <a:cubicBezTo>
                      <a:pt x="82484" y="70092"/>
                      <a:pt x="82593" y="70092"/>
                      <a:pt x="82703" y="70037"/>
                    </a:cubicBezTo>
                    <a:lnTo>
                      <a:pt x="131612" y="40078"/>
                    </a:lnTo>
                    <a:cubicBezTo>
                      <a:pt x="131831" y="39968"/>
                      <a:pt x="131941" y="39749"/>
                      <a:pt x="131941" y="39476"/>
                    </a:cubicBezTo>
                    <a:cubicBezTo>
                      <a:pt x="131941" y="39256"/>
                      <a:pt x="131776" y="39037"/>
                      <a:pt x="131557" y="38928"/>
                    </a:cubicBezTo>
                    <a:lnTo>
                      <a:pt x="49950" y="41"/>
                    </a:lnTo>
                    <a:cubicBezTo>
                      <a:pt x="49868" y="14"/>
                      <a:pt x="49772" y="0"/>
                      <a:pt x="49676" y="0"/>
                    </a:cubicBezTo>
                    <a:close/>
                  </a:path>
                </a:pathLst>
              </a:custGeom>
              <a:solidFill>
                <a:srgbClr val="594A42"/>
              </a:solidFill>
              <a:ln>
                <a:noFill/>
              </a:ln>
            </p:spPr>
            <p:txBody>
              <a:bodyPr spcFirstLastPara="1" wrap="square" lIns="134947" tIns="134947" rIns="134947" bIns="134947" anchor="ctr" anchorCtr="0">
                <a:noAutofit/>
              </a:bodyPr>
              <a:lstStyle/>
              <a:p>
                <a:endParaRPr sz="2657" dirty="0"/>
              </a:p>
            </p:txBody>
          </p:sp>
          <p:sp>
            <p:nvSpPr>
              <p:cNvPr id="1665" name="Google Shape;1665;p41"/>
              <p:cNvSpPr/>
              <p:nvPr/>
            </p:nvSpPr>
            <p:spPr>
              <a:xfrm>
                <a:off x="2162633" y="4125047"/>
                <a:ext cx="471304" cy="269346"/>
              </a:xfrm>
              <a:custGeom>
                <a:avLst/>
                <a:gdLst/>
                <a:ahLst/>
                <a:cxnLst/>
                <a:rect l="l" t="t" r="r" b="b"/>
                <a:pathLst>
                  <a:path w="24940" h="14253" extrusionOk="0">
                    <a:moveTo>
                      <a:pt x="973" y="1"/>
                    </a:moveTo>
                    <a:cubicBezTo>
                      <a:pt x="370" y="1"/>
                      <a:pt x="0" y="792"/>
                      <a:pt x="567" y="1217"/>
                    </a:cubicBezTo>
                    <a:lnTo>
                      <a:pt x="23680" y="14142"/>
                    </a:lnTo>
                    <a:cubicBezTo>
                      <a:pt x="23789" y="14197"/>
                      <a:pt x="23899" y="14197"/>
                      <a:pt x="24008" y="14252"/>
                    </a:cubicBezTo>
                    <a:cubicBezTo>
                      <a:pt x="24666" y="14197"/>
                      <a:pt x="24939" y="13321"/>
                      <a:pt x="24337" y="12992"/>
                    </a:cubicBezTo>
                    <a:lnTo>
                      <a:pt x="1279" y="67"/>
                    </a:lnTo>
                    <a:cubicBezTo>
                      <a:pt x="1173" y="21"/>
                      <a:pt x="1070" y="1"/>
                      <a:pt x="973" y="1"/>
                    </a:cubicBezTo>
                    <a:close/>
                  </a:path>
                </a:pathLst>
              </a:custGeom>
              <a:solidFill>
                <a:srgbClr val="FFFFFF"/>
              </a:solidFill>
              <a:ln>
                <a:noFill/>
              </a:ln>
            </p:spPr>
            <p:txBody>
              <a:bodyPr spcFirstLastPara="1" wrap="square" lIns="134947" tIns="134947" rIns="134947" bIns="134947" anchor="ctr" anchorCtr="0">
                <a:noAutofit/>
              </a:bodyPr>
              <a:lstStyle/>
              <a:p>
                <a:endParaRPr sz="2657" dirty="0"/>
              </a:p>
            </p:txBody>
          </p:sp>
          <p:sp>
            <p:nvSpPr>
              <p:cNvPr id="1666" name="Google Shape;1666;p41"/>
              <p:cNvSpPr/>
              <p:nvPr/>
            </p:nvSpPr>
            <p:spPr>
              <a:xfrm>
                <a:off x="2662887" y="4399735"/>
                <a:ext cx="156339" cy="89877"/>
              </a:xfrm>
              <a:custGeom>
                <a:avLst/>
                <a:gdLst/>
                <a:ahLst/>
                <a:cxnLst/>
                <a:rect l="l" t="t" r="r" b="b"/>
                <a:pathLst>
                  <a:path w="8273" h="4756" extrusionOk="0">
                    <a:moveTo>
                      <a:pt x="1001" y="0"/>
                    </a:moveTo>
                    <a:cubicBezTo>
                      <a:pt x="473" y="0"/>
                      <a:pt x="1" y="1117"/>
                      <a:pt x="659" y="1305"/>
                    </a:cubicBezTo>
                    <a:lnTo>
                      <a:pt x="7177" y="4701"/>
                    </a:lnTo>
                    <a:cubicBezTo>
                      <a:pt x="7286" y="4756"/>
                      <a:pt x="7396" y="4756"/>
                      <a:pt x="7505" y="4756"/>
                    </a:cubicBezTo>
                    <a:cubicBezTo>
                      <a:pt x="7724" y="4756"/>
                      <a:pt x="7944" y="4646"/>
                      <a:pt x="8108" y="4372"/>
                    </a:cubicBezTo>
                    <a:cubicBezTo>
                      <a:pt x="8272" y="4044"/>
                      <a:pt x="8108" y="3660"/>
                      <a:pt x="7779" y="3496"/>
                    </a:cubicBezTo>
                    <a:lnTo>
                      <a:pt x="1262" y="100"/>
                    </a:lnTo>
                    <a:cubicBezTo>
                      <a:pt x="1176" y="31"/>
                      <a:pt x="1088" y="0"/>
                      <a:pt x="1001" y="0"/>
                    </a:cubicBezTo>
                    <a:close/>
                  </a:path>
                </a:pathLst>
              </a:custGeom>
              <a:solidFill>
                <a:srgbClr val="FFFFFF"/>
              </a:solidFill>
              <a:ln>
                <a:noFill/>
              </a:ln>
            </p:spPr>
            <p:txBody>
              <a:bodyPr spcFirstLastPara="1" wrap="square" lIns="134947" tIns="134947" rIns="134947" bIns="134947" anchor="ctr" anchorCtr="0">
                <a:noAutofit/>
              </a:bodyPr>
              <a:lstStyle/>
              <a:p>
                <a:endParaRPr sz="2657" dirty="0"/>
              </a:p>
            </p:txBody>
          </p:sp>
        </p:grpSp>
        <p:grpSp>
          <p:nvGrpSpPr>
            <p:cNvPr id="5" name="Google Shape;1667;p41"/>
            <p:cNvGrpSpPr/>
            <p:nvPr/>
          </p:nvGrpSpPr>
          <p:grpSpPr>
            <a:xfrm>
              <a:off x="1752790" y="2693622"/>
              <a:ext cx="2277638" cy="1644161"/>
              <a:chOff x="-1307576" y="2693622"/>
              <a:chExt cx="2277638" cy="1644161"/>
            </a:xfrm>
          </p:grpSpPr>
          <p:sp>
            <p:nvSpPr>
              <p:cNvPr id="1668" name="Google Shape;1668;p41"/>
              <p:cNvSpPr/>
              <p:nvPr/>
            </p:nvSpPr>
            <p:spPr>
              <a:xfrm>
                <a:off x="-1292498" y="2963264"/>
                <a:ext cx="2246006" cy="1362094"/>
              </a:xfrm>
              <a:custGeom>
                <a:avLst/>
                <a:gdLst/>
                <a:ahLst/>
                <a:cxnLst/>
                <a:rect l="l" t="t" r="r" b="b"/>
                <a:pathLst>
                  <a:path w="118852" h="72078" extrusionOk="0">
                    <a:moveTo>
                      <a:pt x="48910" y="0"/>
                    </a:moveTo>
                    <a:lnTo>
                      <a:pt x="1" y="34396"/>
                    </a:lnTo>
                    <a:lnTo>
                      <a:pt x="69942" y="72078"/>
                    </a:lnTo>
                    <a:lnTo>
                      <a:pt x="118851" y="42611"/>
                    </a:lnTo>
                    <a:lnTo>
                      <a:pt x="48910" y="0"/>
                    </a:lnTo>
                    <a:close/>
                  </a:path>
                </a:pathLst>
              </a:custGeom>
              <a:solidFill>
                <a:srgbClr val="1FA88E"/>
              </a:solidFill>
              <a:ln>
                <a:noFill/>
              </a:ln>
            </p:spPr>
            <p:txBody>
              <a:bodyPr spcFirstLastPara="1" wrap="square" lIns="134947" tIns="134947" rIns="134947" bIns="134947" anchor="ctr" anchorCtr="0">
                <a:noAutofit/>
              </a:bodyPr>
              <a:lstStyle/>
              <a:p>
                <a:endParaRPr sz="2657" dirty="0"/>
              </a:p>
            </p:txBody>
          </p:sp>
          <p:sp>
            <p:nvSpPr>
              <p:cNvPr id="1669" name="Google Shape;1669;p41"/>
              <p:cNvSpPr/>
              <p:nvPr/>
            </p:nvSpPr>
            <p:spPr>
              <a:xfrm>
                <a:off x="-1306993" y="2951622"/>
                <a:ext cx="2272916" cy="1386151"/>
              </a:xfrm>
              <a:custGeom>
                <a:avLst/>
                <a:gdLst/>
                <a:ahLst/>
                <a:cxnLst/>
                <a:rect l="l" t="t" r="r" b="b"/>
                <a:pathLst>
                  <a:path w="120276" h="73351" extrusionOk="0">
                    <a:moveTo>
                      <a:pt x="49677" y="1493"/>
                    </a:moveTo>
                    <a:lnTo>
                      <a:pt x="118304" y="43227"/>
                    </a:lnTo>
                    <a:lnTo>
                      <a:pt x="70654" y="71927"/>
                    </a:lnTo>
                    <a:lnTo>
                      <a:pt x="2027" y="34957"/>
                    </a:lnTo>
                    <a:lnTo>
                      <a:pt x="49677" y="1493"/>
                    </a:lnTo>
                    <a:close/>
                    <a:moveTo>
                      <a:pt x="49650" y="0"/>
                    </a:moveTo>
                    <a:cubicBezTo>
                      <a:pt x="49526" y="0"/>
                      <a:pt x="49403" y="41"/>
                      <a:pt x="49294" y="124"/>
                    </a:cubicBezTo>
                    <a:lnTo>
                      <a:pt x="384" y="34464"/>
                    </a:lnTo>
                    <a:cubicBezTo>
                      <a:pt x="1" y="34793"/>
                      <a:pt x="1" y="35395"/>
                      <a:pt x="439" y="35614"/>
                    </a:cubicBezTo>
                    <a:lnTo>
                      <a:pt x="70380" y="73296"/>
                    </a:lnTo>
                    <a:cubicBezTo>
                      <a:pt x="70435" y="73351"/>
                      <a:pt x="70544" y="73351"/>
                      <a:pt x="70709" y="73351"/>
                    </a:cubicBezTo>
                    <a:cubicBezTo>
                      <a:pt x="70818" y="73351"/>
                      <a:pt x="70928" y="73351"/>
                      <a:pt x="71037" y="73296"/>
                    </a:cubicBezTo>
                    <a:lnTo>
                      <a:pt x="119947" y="43885"/>
                    </a:lnTo>
                    <a:cubicBezTo>
                      <a:pt x="120166" y="43720"/>
                      <a:pt x="120275" y="43501"/>
                      <a:pt x="120275" y="43282"/>
                    </a:cubicBezTo>
                    <a:cubicBezTo>
                      <a:pt x="120275" y="43063"/>
                      <a:pt x="120166" y="42844"/>
                      <a:pt x="119947" y="42735"/>
                    </a:cubicBezTo>
                    <a:lnTo>
                      <a:pt x="50006" y="124"/>
                    </a:lnTo>
                    <a:cubicBezTo>
                      <a:pt x="49896" y="41"/>
                      <a:pt x="49773" y="0"/>
                      <a:pt x="49650" y="0"/>
                    </a:cubicBezTo>
                    <a:close/>
                  </a:path>
                </a:pathLst>
              </a:custGeom>
              <a:solidFill>
                <a:srgbClr val="594A42"/>
              </a:solidFill>
              <a:ln>
                <a:noFill/>
              </a:ln>
            </p:spPr>
            <p:txBody>
              <a:bodyPr spcFirstLastPara="1" wrap="square" lIns="134947" tIns="134947" rIns="134947" bIns="134947" anchor="ctr" anchorCtr="0">
                <a:noAutofit/>
              </a:bodyPr>
              <a:lstStyle/>
              <a:p>
                <a:endParaRPr sz="2657" dirty="0"/>
              </a:p>
            </p:txBody>
          </p:sp>
          <p:sp>
            <p:nvSpPr>
              <p:cNvPr id="1670" name="Google Shape;1670;p41"/>
              <p:cNvSpPr/>
              <p:nvPr/>
            </p:nvSpPr>
            <p:spPr>
              <a:xfrm>
                <a:off x="-61828" y="3371072"/>
                <a:ext cx="934651" cy="905663"/>
              </a:xfrm>
              <a:custGeom>
                <a:avLst/>
                <a:gdLst/>
                <a:ahLst/>
                <a:cxnLst/>
                <a:rect l="l" t="t" r="r" b="b"/>
                <a:pathLst>
                  <a:path w="49459" h="47925" extrusionOk="0">
                    <a:moveTo>
                      <a:pt x="49458" y="1"/>
                    </a:moveTo>
                    <a:lnTo>
                      <a:pt x="439" y="24647"/>
                    </a:lnTo>
                    <a:lnTo>
                      <a:pt x="1" y="47925"/>
                    </a:lnTo>
                    <a:lnTo>
                      <a:pt x="48636" y="17965"/>
                    </a:lnTo>
                    <a:lnTo>
                      <a:pt x="49458" y="1"/>
                    </a:lnTo>
                    <a:close/>
                  </a:path>
                </a:pathLst>
              </a:custGeom>
              <a:solidFill>
                <a:srgbClr val="E8CFA0"/>
              </a:solidFill>
              <a:ln>
                <a:noFill/>
              </a:ln>
            </p:spPr>
            <p:txBody>
              <a:bodyPr spcFirstLastPara="1" wrap="square" lIns="134947" tIns="134947" rIns="134947" bIns="134947" anchor="ctr" anchorCtr="0">
                <a:noAutofit/>
              </a:bodyPr>
              <a:lstStyle/>
              <a:p>
                <a:endParaRPr sz="2657" dirty="0"/>
              </a:p>
            </p:txBody>
          </p:sp>
          <p:sp>
            <p:nvSpPr>
              <p:cNvPr id="1671" name="Google Shape;1671;p41"/>
              <p:cNvSpPr/>
              <p:nvPr/>
            </p:nvSpPr>
            <p:spPr>
              <a:xfrm>
                <a:off x="-61828" y="3458023"/>
                <a:ext cx="930494" cy="818715"/>
              </a:xfrm>
              <a:custGeom>
                <a:avLst/>
                <a:gdLst/>
                <a:ahLst/>
                <a:cxnLst/>
                <a:rect l="l" t="t" r="r" b="b"/>
                <a:pathLst>
                  <a:path w="49239" h="43324" extrusionOk="0">
                    <a:moveTo>
                      <a:pt x="49239" y="0"/>
                    </a:moveTo>
                    <a:lnTo>
                      <a:pt x="10791" y="25414"/>
                    </a:lnTo>
                    <a:lnTo>
                      <a:pt x="1" y="43324"/>
                    </a:lnTo>
                    <a:lnTo>
                      <a:pt x="48636" y="13364"/>
                    </a:lnTo>
                    <a:lnTo>
                      <a:pt x="49239" y="0"/>
                    </a:lnTo>
                    <a:close/>
                  </a:path>
                </a:pathLst>
              </a:custGeom>
              <a:solidFill>
                <a:srgbClr val="FFF4DF"/>
              </a:solidFill>
              <a:ln>
                <a:noFill/>
              </a:ln>
            </p:spPr>
            <p:txBody>
              <a:bodyPr spcFirstLastPara="1" wrap="square" lIns="134947" tIns="134947" rIns="134947" bIns="134947" anchor="ctr" anchorCtr="0">
                <a:noAutofit/>
              </a:bodyPr>
              <a:lstStyle/>
              <a:p>
                <a:endParaRPr sz="2657" dirty="0"/>
              </a:p>
            </p:txBody>
          </p:sp>
          <p:sp>
            <p:nvSpPr>
              <p:cNvPr id="1672" name="Google Shape;1672;p41"/>
              <p:cNvSpPr/>
              <p:nvPr/>
            </p:nvSpPr>
            <p:spPr>
              <a:xfrm>
                <a:off x="-74244" y="3358391"/>
                <a:ext cx="960522" cy="930759"/>
              </a:xfrm>
              <a:custGeom>
                <a:avLst/>
                <a:gdLst/>
                <a:ahLst/>
                <a:cxnLst/>
                <a:rect l="l" t="t" r="r" b="b"/>
                <a:pathLst>
                  <a:path w="50828" h="49253" extrusionOk="0">
                    <a:moveTo>
                      <a:pt x="49403" y="1877"/>
                    </a:moveTo>
                    <a:lnTo>
                      <a:pt x="48636" y="18308"/>
                    </a:lnTo>
                    <a:lnTo>
                      <a:pt x="1370" y="47336"/>
                    </a:lnTo>
                    <a:lnTo>
                      <a:pt x="1370" y="47336"/>
                    </a:lnTo>
                    <a:lnTo>
                      <a:pt x="1753" y="25756"/>
                    </a:lnTo>
                    <a:lnTo>
                      <a:pt x="49403" y="1877"/>
                    </a:lnTo>
                    <a:close/>
                    <a:moveTo>
                      <a:pt x="50134" y="0"/>
                    </a:moveTo>
                    <a:cubicBezTo>
                      <a:pt x="50036" y="0"/>
                      <a:pt x="49936" y="22"/>
                      <a:pt x="49841" y="69"/>
                    </a:cubicBezTo>
                    <a:lnTo>
                      <a:pt x="822" y="24716"/>
                    </a:lnTo>
                    <a:cubicBezTo>
                      <a:pt x="603" y="24825"/>
                      <a:pt x="439" y="25044"/>
                      <a:pt x="439" y="25264"/>
                    </a:cubicBezTo>
                    <a:lnTo>
                      <a:pt x="1" y="48541"/>
                    </a:lnTo>
                    <a:cubicBezTo>
                      <a:pt x="1" y="48815"/>
                      <a:pt x="110" y="49034"/>
                      <a:pt x="329" y="49143"/>
                    </a:cubicBezTo>
                    <a:cubicBezTo>
                      <a:pt x="439" y="49198"/>
                      <a:pt x="548" y="49253"/>
                      <a:pt x="658" y="49253"/>
                    </a:cubicBezTo>
                    <a:cubicBezTo>
                      <a:pt x="767" y="49253"/>
                      <a:pt x="932" y="49198"/>
                      <a:pt x="986" y="49088"/>
                    </a:cubicBezTo>
                    <a:lnTo>
                      <a:pt x="49677" y="19184"/>
                    </a:lnTo>
                    <a:cubicBezTo>
                      <a:pt x="49841" y="19075"/>
                      <a:pt x="49951" y="18855"/>
                      <a:pt x="50005" y="18636"/>
                    </a:cubicBezTo>
                    <a:lnTo>
                      <a:pt x="50827" y="672"/>
                    </a:lnTo>
                    <a:cubicBezTo>
                      <a:pt x="50827" y="286"/>
                      <a:pt x="50491" y="0"/>
                      <a:pt x="50134" y="0"/>
                    </a:cubicBezTo>
                    <a:close/>
                  </a:path>
                </a:pathLst>
              </a:custGeom>
              <a:solidFill>
                <a:srgbClr val="594A42"/>
              </a:solidFill>
              <a:ln>
                <a:noFill/>
              </a:ln>
            </p:spPr>
            <p:txBody>
              <a:bodyPr spcFirstLastPara="1" wrap="square" lIns="134947" tIns="134947" rIns="134947" bIns="134947" anchor="ctr" anchorCtr="0">
                <a:noAutofit/>
              </a:bodyPr>
              <a:lstStyle/>
              <a:p>
                <a:endParaRPr sz="2657" dirty="0"/>
              </a:p>
            </p:txBody>
          </p:sp>
          <p:sp>
            <p:nvSpPr>
              <p:cNvPr id="1673" name="Google Shape;1673;p41"/>
              <p:cNvSpPr/>
              <p:nvPr/>
            </p:nvSpPr>
            <p:spPr>
              <a:xfrm>
                <a:off x="-1292498" y="3174415"/>
                <a:ext cx="1324828" cy="1150952"/>
              </a:xfrm>
              <a:custGeom>
                <a:avLst/>
                <a:gdLst/>
                <a:ahLst/>
                <a:cxnLst/>
                <a:rect l="l" t="t" r="r" b="b"/>
                <a:pathLst>
                  <a:path w="70106" h="60905" extrusionOk="0">
                    <a:moveTo>
                      <a:pt x="165" y="1"/>
                    </a:moveTo>
                    <a:lnTo>
                      <a:pt x="1" y="23223"/>
                    </a:lnTo>
                    <a:lnTo>
                      <a:pt x="69942" y="60905"/>
                    </a:lnTo>
                    <a:lnTo>
                      <a:pt x="70106" y="37628"/>
                    </a:lnTo>
                    <a:lnTo>
                      <a:pt x="165" y="1"/>
                    </a:lnTo>
                    <a:close/>
                  </a:path>
                </a:pathLst>
              </a:custGeom>
              <a:solidFill>
                <a:srgbClr val="C0B399"/>
              </a:solidFill>
              <a:ln>
                <a:noFill/>
              </a:ln>
            </p:spPr>
            <p:txBody>
              <a:bodyPr spcFirstLastPara="1" wrap="square" lIns="134947" tIns="134947" rIns="134947" bIns="134947" anchor="ctr" anchorCtr="0">
                <a:noAutofit/>
              </a:bodyPr>
              <a:lstStyle/>
              <a:p>
                <a:endParaRPr sz="2657" dirty="0"/>
              </a:p>
            </p:txBody>
          </p:sp>
          <p:sp>
            <p:nvSpPr>
              <p:cNvPr id="1674" name="Google Shape;1674;p41"/>
              <p:cNvSpPr/>
              <p:nvPr/>
            </p:nvSpPr>
            <p:spPr>
              <a:xfrm>
                <a:off x="-1304914" y="3161716"/>
                <a:ext cx="1349678" cy="1176067"/>
              </a:xfrm>
              <a:custGeom>
                <a:avLst/>
                <a:gdLst/>
                <a:ahLst/>
                <a:cxnLst/>
                <a:rect l="l" t="t" r="r" b="b"/>
                <a:pathLst>
                  <a:path w="71421" h="62234" extrusionOk="0">
                    <a:moveTo>
                      <a:pt x="1479" y="1823"/>
                    </a:moveTo>
                    <a:lnTo>
                      <a:pt x="70106" y="38738"/>
                    </a:lnTo>
                    <a:lnTo>
                      <a:pt x="69887" y="60427"/>
                    </a:lnTo>
                    <a:lnTo>
                      <a:pt x="1315" y="23512"/>
                    </a:lnTo>
                    <a:lnTo>
                      <a:pt x="1479" y="1823"/>
                    </a:lnTo>
                    <a:close/>
                    <a:moveTo>
                      <a:pt x="857" y="1"/>
                    </a:moveTo>
                    <a:cubicBezTo>
                      <a:pt x="501" y="1"/>
                      <a:pt x="165" y="286"/>
                      <a:pt x="165" y="673"/>
                    </a:cubicBezTo>
                    <a:lnTo>
                      <a:pt x="0" y="23895"/>
                    </a:lnTo>
                    <a:cubicBezTo>
                      <a:pt x="0" y="24169"/>
                      <a:pt x="110" y="24388"/>
                      <a:pt x="329" y="24497"/>
                    </a:cubicBezTo>
                    <a:lnTo>
                      <a:pt x="70270" y="62179"/>
                    </a:lnTo>
                    <a:cubicBezTo>
                      <a:pt x="70325" y="62234"/>
                      <a:pt x="70434" y="62234"/>
                      <a:pt x="70599" y="62234"/>
                    </a:cubicBezTo>
                    <a:cubicBezTo>
                      <a:pt x="70708" y="62234"/>
                      <a:pt x="70818" y="62179"/>
                      <a:pt x="70927" y="62124"/>
                    </a:cubicBezTo>
                    <a:cubicBezTo>
                      <a:pt x="71092" y="62015"/>
                      <a:pt x="71256" y="61796"/>
                      <a:pt x="71256" y="61577"/>
                    </a:cubicBezTo>
                    <a:lnTo>
                      <a:pt x="71420" y="38354"/>
                    </a:lnTo>
                    <a:cubicBezTo>
                      <a:pt x="71420" y="38080"/>
                      <a:pt x="71311" y="37861"/>
                      <a:pt x="71092" y="37752"/>
                    </a:cubicBezTo>
                    <a:lnTo>
                      <a:pt x="1150" y="70"/>
                    </a:lnTo>
                    <a:cubicBezTo>
                      <a:pt x="1056" y="23"/>
                      <a:pt x="956" y="1"/>
                      <a:pt x="857" y="1"/>
                    </a:cubicBezTo>
                    <a:close/>
                  </a:path>
                </a:pathLst>
              </a:custGeom>
              <a:solidFill>
                <a:srgbClr val="594A42"/>
              </a:solidFill>
              <a:ln>
                <a:noFill/>
              </a:ln>
            </p:spPr>
            <p:txBody>
              <a:bodyPr spcFirstLastPara="1" wrap="square" lIns="134947" tIns="134947" rIns="134947" bIns="134947" anchor="ctr" anchorCtr="0">
                <a:noAutofit/>
              </a:bodyPr>
              <a:lstStyle/>
              <a:p>
                <a:endParaRPr sz="2657" dirty="0"/>
              </a:p>
            </p:txBody>
          </p:sp>
          <p:sp>
            <p:nvSpPr>
              <p:cNvPr id="1675" name="Google Shape;1675;p41"/>
              <p:cNvSpPr/>
              <p:nvPr/>
            </p:nvSpPr>
            <p:spPr>
              <a:xfrm>
                <a:off x="-1292498" y="3174415"/>
                <a:ext cx="1324828" cy="1150952"/>
              </a:xfrm>
              <a:custGeom>
                <a:avLst/>
                <a:gdLst/>
                <a:ahLst/>
                <a:cxnLst/>
                <a:rect l="l" t="t" r="r" b="b"/>
                <a:pathLst>
                  <a:path w="70106" h="60905" extrusionOk="0">
                    <a:moveTo>
                      <a:pt x="165" y="1"/>
                    </a:moveTo>
                    <a:lnTo>
                      <a:pt x="1" y="23223"/>
                    </a:lnTo>
                    <a:lnTo>
                      <a:pt x="69942" y="60905"/>
                    </a:lnTo>
                    <a:lnTo>
                      <a:pt x="70106" y="37628"/>
                    </a:lnTo>
                    <a:lnTo>
                      <a:pt x="165" y="1"/>
                    </a:lnTo>
                    <a:close/>
                  </a:path>
                </a:pathLst>
              </a:custGeom>
              <a:solidFill>
                <a:srgbClr val="1FA88E"/>
              </a:solidFill>
              <a:ln>
                <a:noFill/>
              </a:ln>
            </p:spPr>
            <p:txBody>
              <a:bodyPr spcFirstLastPara="1" wrap="square" lIns="134947" tIns="134947" rIns="134947" bIns="134947" anchor="ctr" anchorCtr="0">
                <a:noAutofit/>
              </a:bodyPr>
              <a:lstStyle/>
              <a:p>
                <a:endParaRPr sz="2657" dirty="0"/>
              </a:p>
            </p:txBody>
          </p:sp>
          <p:sp>
            <p:nvSpPr>
              <p:cNvPr id="1676" name="Google Shape;1676;p41"/>
              <p:cNvSpPr/>
              <p:nvPr/>
            </p:nvSpPr>
            <p:spPr>
              <a:xfrm>
                <a:off x="-1289398" y="3174415"/>
                <a:ext cx="1321729" cy="1042273"/>
              </a:xfrm>
              <a:custGeom>
                <a:avLst/>
                <a:gdLst/>
                <a:ahLst/>
                <a:cxnLst/>
                <a:rect l="l" t="t" r="r" b="b"/>
                <a:pathLst>
                  <a:path w="69942" h="55154" extrusionOk="0">
                    <a:moveTo>
                      <a:pt x="1" y="1"/>
                    </a:moveTo>
                    <a:lnTo>
                      <a:pt x="3068" y="19553"/>
                    </a:lnTo>
                    <a:lnTo>
                      <a:pt x="66546" y="55154"/>
                    </a:lnTo>
                    <a:lnTo>
                      <a:pt x="69942" y="37628"/>
                    </a:lnTo>
                    <a:lnTo>
                      <a:pt x="1" y="1"/>
                    </a:lnTo>
                    <a:close/>
                  </a:path>
                </a:pathLst>
              </a:custGeom>
              <a:solidFill>
                <a:schemeClr val="accent2"/>
              </a:solidFill>
              <a:ln>
                <a:noFill/>
              </a:ln>
            </p:spPr>
            <p:txBody>
              <a:bodyPr spcFirstLastPara="1" wrap="square" lIns="134947" tIns="134947" rIns="134947" bIns="134947" anchor="ctr" anchorCtr="0">
                <a:noAutofit/>
              </a:bodyPr>
              <a:lstStyle/>
              <a:p>
                <a:endParaRPr sz="2657" dirty="0"/>
              </a:p>
            </p:txBody>
          </p:sp>
          <p:sp>
            <p:nvSpPr>
              <p:cNvPr id="1677" name="Google Shape;1677;p41"/>
              <p:cNvSpPr/>
              <p:nvPr/>
            </p:nvSpPr>
            <p:spPr>
              <a:xfrm>
                <a:off x="-312305" y="3702304"/>
                <a:ext cx="160440" cy="523725"/>
              </a:xfrm>
              <a:custGeom>
                <a:avLst/>
                <a:gdLst/>
                <a:ahLst/>
                <a:cxnLst/>
                <a:rect l="l" t="t" r="r" b="b"/>
                <a:pathLst>
                  <a:path w="8490" h="27714" extrusionOk="0">
                    <a:moveTo>
                      <a:pt x="165" y="0"/>
                    </a:moveTo>
                    <a:lnTo>
                      <a:pt x="1" y="23223"/>
                    </a:lnTo>
                    <a:lnTo>
                      <a:pt x="8326" y="27714"/>
                    </a:lnTo>
                    <a:lnTo>
                      <a:pt x="8490" y="4491"/>
                    </a:lnTo>
                    <a:lnTo>
                      <a:pt x="165" y="0"/>
                    </a:lnTo>
                    <a:close/>
                  </a:path>
                </a:pathLst>
              </a:custGeom>
              <a:solidFill>
                <a:srgbClr val="36D8B9"/>
              </a:solidFill>
              <a:ln>
                <a:noFill/>
              </a:ln>
            </p:spPr>
            <p:txBody>
              <a:bodyPr spcFirstLastPara="1" wrap="square" lIns="134947" tIns="134947" rIns="134947" bIns="134947" anchor="ctr" anchorCtr="0">
                <a:noAutofit/>
              </a:bodyPr>
              <a:lstStyle/>
              <a:p>
                <a:endParaRPr sz="2657" dirty="0"/>
              </a:p>
            </p:txBody>
          </p:sp>
          <p:sp>
            <p:nvSpPr>
              <p:cNvPr id="1678" name="Google Shape;1678;p41"/>
              <p:cNvSpPr/>
              <p:nvPr/>
            </p:nvSpPr>
            <p:spPr>
              <a:xfrm>
                <a:off x="-325761" y="3689604"/>
                <a:ext cx="186329" cy="548859"/>
              </a:xfrm>
              <a:custGeom>
                <a:avLst/>
                <a:gdLst/>
                <a:ahLst/>
                <a:cxnLst/>
                <a:rect l="l" t="t" r="r" b="b"/>
                <a:pathLst>
                  <a:path w="9860" h="29044" extrusionOk="0">
                    <a:moveTo>
                      <a:pt x="1534" y="1768"/>
                    </a:moveTo>
                    <a:lnTo>
                      <a:pt x="8545" y="5547"/>
                    </a:lnTo>
                    <a:lnTo>
                      <a:pt x="8380" y="27290"/>
                    </a:lnTo>
                    <a:lnTo>
                      <a:pt x="1370" y="23511"/>
                    </a:lnTo>
                    <a:lnTo>
                      <a:pt x="1534" y="1768"/>
                    </a:lnTo>
                    <a:close/>
                    <a:moveTo>
                      <a:pt x="891" y="1"/>
                    </a:moveTo>
                    <a:cubicBezTo>
                      <a:pt x="522" y="1"/>
                      <a:pt x="220" y="286"/>
                      <a:pt x="220" y="672"/>
                    </a:cubicBezTo>
                    <a:lnTo>
                      <a:pt x="1" y="23895"/>
                    </a:lnTo>
                    <a:cubicBezTo>
                      <a:pt x="1" y="24169"/>
                      <a:pt x="165" y="24388"/>
                      <a:pt x="384" y="24497"/>
                    </a:cubicBezTo>
                    <a:lnTo>
                      <a:pt x="8709" y="28988"/>
                    </a:lnTo>
                    <a:cubicBezTo>
                      <a:pt x="8819" y="29043"/>
                      <a:pt x="8928" y="29043"/>
                      <a:pt x="9038" y="29043"/>
                    </a:cubicBezTo>
                    <a:cubicBezTo>
                      <a:pt x="9147" y="29043"/>
                      <a:pt x="9257" y="29043"/>
                      <a:pt x="9366" y="28988"/>
                    </a:cubicBezTo>
                    <a:cubicBezTo>
                      <a:pt x="9531" y="28824"/>
                      <a:pt x="9695" y="28660"/>
                      <a:pt x="9695" y="28386"/>
                    </a:cubicBezTo>
                    <a:lnTo>
                      <a:pt x="9859" y="5163"/>
                    </a:lnTo>
                    <a:cubicBezTo>
                      <a:pt x="9859" y="4890"/>
                      <a:pt x="9750" y="4670"/>
                      <a:pt x="9531" y="4561"/>
                    </a:cubicBezTo>
                    <a:lnTo>
                      <a:pt x="1206" y="70"/>
                    </a:lnTo>
                    <a:cubicBezTo>
                      <a:pt x="1099" y="22"/>
                      <a:pt x="992" y="1"/>
                      <a:pt x="891" y="1"/>
                    </a:cubicBezTo>
                    <a:close/>
                  </a:path>
                </a:pathLst>
              </a:custGeom>
              <a:solidFill>
                <a:srgbClr val="594A42"/>
              </a:solidFill>
              <a:ln>
                <a:noFill/>
              </a:ln>
            </p:spPr>
            <p:txBody>
              <a:bodyPr spcFirstLastPara="1" wrap="square" lIns="134947" tIns="134947" rIns="134947" bIns="134947" anchor="ctr" anchorCtr="0">
                <a:noAutofit/>
              </a:bodyPr>
              <a:lstStyle/>
              <a:p>
                <a:endParaRPr sz="2657" dirty="0"/>
              </a:p>
            </p:txBody>
          </p:sp>
          <p:sp>
            <p:nvSpPr>
              <p:cNvPr id="1679" name="Google Shape;1679;p41"/>
              <p:cNvSpPr/>
              <p:nvPr/>
            </p:nvSpPr>
            <p:spPr>
              <a:xfrm>
                <a:off x="-1077210" y="3290338"/>
                <a:ext cx="161479" cy="523744"/>
              </a:xfrm>
              <a:custGeom>
                <a:avLst/>
                <a:gdLst/>
                <a:ahLst/>
                <a:cxnLst/>
                <a:rect l="l" t="t" r="r" b="b"/>
                <a:pathLst>
                  <a:path w="8545" h="27715" extrusionOk="0">
                    <a:moveTo>
                      <a:pt x="165" y="1"/>
                    </a:moveTo>
                    <a:lnTo>
                      <a:pt x="1" y="23223"/>
                    </a:lnTo>
                    <a:lnTo>
                      <a:pt x="8326" y="27714"/>
                    </a:lnTo>
                    <a:lnTo>
                      <a:pt x="8545" y="4492"/>
                    </a:lnTo>
                    <a:lnTo>
                      <a:pt x="165" y="1"/>
                    </a:lnTo>
                    <a:close/>
                  </a:path>
                </a:pathLst>
              </a:custGeom>
              <a:solidFill>
                <a:srgbClr val="36D8B9"/>
              </a:solidFill>
              <a:ln>
                <a:noFill/>
              </a:ln>
            </p:spPr>
            <p:txBody>
              <a:bodyPr spcFirstLastPara="1" wrap="square" lIns="134947" tIns="134947" rIns="134947" bIns="134947" anchor="ctr" anchorCtr="0">
                <a:noAutofit/>
              </a:bodyPr>
              <a:lstStyle/>
              <a:p>
                <a:endParaRPr sz="2657" dirty="0"/>
              </a:p>
            </p:txBody>
          </p:sp>
          <p:sp>
            <p:nvSpPr>
              <p:cNvPr id="1680" name="Google Shape;1680;p41"/>
              <p:cNvSpPr/>
              <p:nvPr/>
            </p:nvSpPr>
            <p:spPr>
              <a:xfrm>
                <a:off x="-1090665" y="3277657"/>
                <a:ext cx="187350" cy="549879"/>
              </a:xfrm>
              <a:custGeom>
                <a:avLst/>
                <a:gdLst/>
                <a:ahLst/>
                <a:cxnLst/>
                <a:rect l="l" t="t" r="r" b="b"/>
                <a:pathLst>
                  <a:path w="9914" h="29098" extrusionOk="0">
                    <a:moveTo>
                      <a:pt x="1534" y="1822"/>
                    </a:moveTo>
                    <a:lnTo>
                      <a:pt x="8545" y="5546"/>
                    </a:lnTo>
                    <a:lnTo>
                      <a:pt x="8380" y="27290"/>
                    </a:lnTo>
                    <a:lnTo>
                      <a:pt x="1370" y="23511"/>
                    </a:lnTo>
                    <a:lnTo>
                      <a:pt x="1534" y="1822"/>
                    </a:lnTo>
                    <a:close/>
                    <a:moveTo>
                      <a:pt x="904" y="1"/>
                    </a:moveTo>
                    <a:cubicBezTo>
                      <a:pt x="781" y="1"/>
                      <a:pt x="658" y="42"/>
                      <a:pt x="548" y="124"/>
                    </a:cubicBezTo>
                    <a:cubicBezTo>
                      <a:pt x="329" y="234"/>
                      <a:pt x="220" y="453"/>
                      <a:pt x="220" y="672"/>
                    </a:cubicBezTo>
                    <a:lnTo>
                      <a:pt x="55" y="23894"/>
                    </a:lnTo>
                    <a:cubicBezTo>
                      <a:pt x="1" y="24168"/>
                      <a:pt x="165" y="24387"/>
                      <a:pt x="384" y="24497"/>
                    </a:cubicBezTo>
                    <a:lnTo>
                      <a:pt x="8709" y="28988"/>
                    </a:lnTo>
                    <a:cubicBezTo>
                      <a:pt x="8819" y="29043"/>
                      <a:pt x="8928" y="29097"/>
                      <a:pt x="9038" y="29097"/>
                    </a:cubicBezTo>
                    <a:cubicBezTo>
                      <a:pt x="9421" y="29097"/>
                      <a:pt x="9750" y="28824"/>
                      <a:pt x="9750" y="28440"/>
                    </a:cubicBezTo>
                    <a:lnTo>
                      <a:pt x="9914" y="5218"/>
                    </a:lnTo>
                    <a:cubicBezTo>
                      <a:pt x="9914" y="4944"/>
                      <a:pt x="9804" y="4725"/>
                      <a:pt x="9585" y="4615"/>
                    </a:cubicBezTo>
                    <a:lnTo>
                      <a:pt x="1260" y="124"/>
                    </a:lnTo>
                    <a:cubicBezTo>
                      <a:pt x="1151" y="42"/>
                      <a:pt x="1028" y="1"/>
                      <a:pt x="904" y="1"/>
                    </a:cubicBezTo>
                    <a:close/>
                  </a:path>
                </a:pathLst>
              </a:custGeom>
              <a:solidFill>
                <a:srgbClr val="594A42"/>
              </a:solidFill>
              <a:ln>
                <a:noFill/>
              </a:ln>
            </p:spPr>
            <p:txBody>
              <a:bodyPr spcFirstLastPara="1" wrap="square" lIns="134947" tIns="134947" rIns="134947" bIns="134947" anchor="ctr" anchorCtr="0">
                <a:noAutofit/>
              </a:bodyPr>
              <a:lstStyle/>
              <a:p>
                <a:endParaRPr sz="2657" dirty="0"/>
              </a:p>
            </p:txBody>
          </p:sp>
          <p:sp>
            <p:nvSpPr>
              <p:cNvPr id="1681" name="Google Shape;1681;p41"/>
              <p:cNvSpPr/>
              <p:nvPr/>
            </p:nvSpPr>
            <p:spPr>
              <a:xfrm>
                <a:off x="-1289398" y="2705528"/>
                <a:ext cx="2246006" cy="1179941"/>
              </a:xfrm>
              <a:custGeom>
                <a:avLst/>
                <a:gdLst/>
                <a:ahLst/>
                <a:cxnLst/>
                <a:rect l="l" t="t" r="r" b="b"/>
                <a:pathLst>
                  <a:path w="118852" h="62439" extrusionOk="0">
                    <a:moveTo>
                      <a:pt x="48910" y="1"/>
                    </a:moveTo>
                    <a:lnTo>
                      <a:pt x="1" y="24812"/>
                    </a:lnTo>
                    <a:lnTo>
                      <a:pt x="69942" y="62439"/>
                    </a:lnTo>
                    <a:lnTo>
                      <a:pt x="118851" y="34287"/>
                    </a:lnTo>
                    <a:lnTo>
                      <a:pt x="48910" y="1"/>
                    </a:lnTo>
                    <a:close/>
                  </a:path>
                </a:pathLst>
              </a:custGeom>
              <a:solidFill>
                <a:srgbClr val="1FA88E"/>
              </a:solidFill>
              <a:ln>
                <a:noFill/>
              </a:ln>
            </p:spPr>
            <p:txBody>
              <a:bodyPr spcFirstLastPara="1" wrap="square" lIns="134947" tIns="134947" rIns="134947" bIns="134947" anchor="ctr" anchorCtr="0">
                <a:noAutofit/>
              </a:bodyPr>
              <a:lstStyle/>
              <a:p>
                <a:endParaRPr sz="2657" dirty="0"/>
              </a:p>
            </p:txBody>
          </p:sp>
          <p:sp>
            <p:nvSpPr>
              <p:cNvPr id="1682" name="Google Shape;1682;p41"/>
              <p:cNvSpPr/>
              <p:nvPr/>
            </p:nvSpPr>
            <p:spPr>
              <a:xfrm>
                <a:off x="-1289398" y="2787301"/>
                <a:ext cx="2246006" cy="1098172"/>
              </a:xfrm>
              <a:custGeom>
                <a:avLst/>
                <a:gdLst/>
                <a:ahLst/>
                <a:cxnLst/>
                <a:rect l="l" t="t" r="r" b="b"/>
                <a:pathLst>
                  <a:path w="118852" h="58112" extrusionOk="0">
                    <a:moveTo>
                      <a:pt x="50006" y="1"/>
                    </a:moveTo>
                    <a:lnTo>
                      <a:pt x="1" y="20485"/>
                    </a:lnTo>
                    <a:lnTo>
                      <a:pt x="69942" y="58112"/>
                    </a:lnTo>
                    <a:lnTo>
                      <a:pt x="118851" y="29960"/>
                    </a:lnTo>
                    <a:lnTo>
                      <a:pt x="50006" y="1"/>
                    </a:lnTo>
                    <a:close/>
                  </a:path>
                </a:pathLst>
              </a:custGeom>
              <a:solidFill>
                <a:schemeClr val="accent2"/>
              </a:solidFill>
              <a:ln>
                <a:noFill/>
              </a:ln>
            </p:spPr>
            <p:txBody>
              <a:bodyPr spcFirstLastPara="1" wrap="square" lIns="134947" tIns="134947" rIns="134947" bIns="134947" anchor="ctr" anchorCtr="0">
                <a:noAutofit/>
              </a:bodyPr>
              <a:lstStyle/>
              <a:p>
                <a:endParaRPr sz="2657" dirty="0"/>
              </a:p>
            </p:txBody>
          </p:sp>
          <p:sp>
            <p:nvSpPr>
              <p:cNvPr id="1683" name="Google Shape;1683;p41"/>
              <p:cNvSpPr/>
              <p:nvPr/>
            </p:nvSpPr>
            <p:spPr>
              <a:xfrm>
                <a:off x="-1301815" y="2693622"/>
                <a:ext cx="2271876" cy="1205301"/>
              </a:xfrm>
              <a:custGeom>
                <a:avLst/>
                <a:gdLst/>
                <a:ahLst/>
                <a:cxnLst/>
                <a:rect l="l" t="t" r="r" b="b"/>
                <a:pathLst>
                  <a:path w="120221" h="63781" extrusionOk="0">
                    <a:moveTo>
                      <a:pt x="49677" y="1397"/>
                    </a:moveTo>
                    <a:lnTo>
                      <a:pt x="118139" y="34917"/>
                    </a:lnTo>
                    <a:lnTo>
                      <a:pt x="70654" y="62302"/>
                    </a:lnTo>
                    <a:lnTo>
                      <a:pt x="2191" y="25496"/>
                    </a:lnTo>
                    <a:lnTo>
                      <a:pt x="49677" y="1397"/>
                    </a:lnTo>
                    <a:close/>
                    <a:moveTo>
                      <a:pt x="49574" y="1"/>
                    </a:moveTo>
                    <a:cubicBezTo>
                      <a:pt x="49471" y="1"/>
                      <a:pt x="49376" y="28"/>
                      <a:pt x="49293" y="83"/>
                    </a:cubicBezTo>
                    <a:lnTo>
                      <a:pt x="384" y="24894"/>
                    </a:lnTo>
                    <a:cubicBezTo>
                      <a:pt x="165" y="25003"/>
                      <a:pt x="1" y="25222"/>
                      <a:pt x="1" y="25496"/>
                    </a:cubicBezTo>
                    <a:cubicBezTo>
                      <a:pt x="1" y="25715"/>
                      <a:pt x="110" y="25934"/>
                      <a:pt x="384" y="26099"/>
                    </a:cubicBezTo>
                    <a:lnTo>
                      <a:pt x="70325" y="63671"/>
                    </a:lnTo>
                    <a:cubicBezTo>
                      <a:pt x="70435" y="63726"/>
                      <a:pt x="70544" y="63781"/>
                      <a:pt x="70654" y="63781"/>
                    </a:cubicBezTo>
                    <a:cubicBezTo>
                      <a:pt x="70708" y="63726"/>
                      <a:pt x="70818" y="63726"/>
                      <a:pt x="70928" y="63671"/>
                    </a:cubicBezTo>
                    <a:lnTo>
                      <a:pt x="119837" y="35464"/>
                    </a:lnTo>
                    <a:cubicBezTo>
                      <a:pt x="120056" y="35355"/>
                      <a:pt x="120220" y="35136"/>
                      <a:pt x="120166" y="34862"/>
                    </a:cubicBezTo>
                    <a:cubicBezTo>
                      <a:pt x="120166" y="34643"/>
                      <a:pt x="120056" y="34424"/>
                      <a:pt x="119837" y="34314"/>
                    </a:cubicBezTo>
                    <a:lnTo>
                      <a:pt x="49896" y="83"/>
                    </a:lnTo>
                    <a:cubicBezTo>
                      <a:pt x="49786" y="28"/>
                      <a:pt x="49677" y="1"/>
                      <a:pt x="49574" y="1"/>
                    </a:cubicBezTo>
                    <a:close/>
                  </a:path>
                </a:pathLst>
              </a:custGeom>
              <a:solidFill>
                <a:srgbClr val="594A42"/>
              </a:solidFill>
              <a:ln>
                <a:noFill/>
              </a:ln>
            </p:spPr>
            <p:txBody>
              <a:bodyPr spcFirstLastPara="1" wrap="square" lIns="134947" tIns="134947" rIns="134947" bIns="134947" anchor="ctr" anchorCtr="0">
                <a:noAutofit/>
              </a:bodyPr>
              <a:lstStyle/>
              <a:p>
                <a:endParaRPr sz="2657" dirty="0"/>
              </a:p>
            </p:txBody>
          </p:sp>
          <p:sp>
            <p:nvSpPr>
              <p:cNvPr id="1684" name="Google Shape;1684;p41"/>
              <p:cNvSpPr/>
              <p:nvPr/>
            </p:nvSpPr>
            <p:spPr>
              <a:xfrm>
                <a:off x="-702383" y="3578501"/>
                <a:ext cx="278303" cy="153826"/>
              </a:xfrm>
              <a:custGeom>
                <a:avLst/>
                <a:gdLst/>
                <a:ahLst/>
                <a:cxnLst/>
                <a:rect l="l" t="t" r="r" b="b"/>
                <a:pathLst>
                  <a:path w="14727" h="8140" extrusionOk="0">
                    <a:moveTo>
                      <a:pt x="932" y="1"/>
                    </a:moveTo>
                    <a:cubicBezTo>
                      <a:pt x="342" y="1"/>
                      <a:pt x="0" y="796"/>
                      <a:pt x="541" y="1239"/>
                    </a:cubicBezTo>
                    <a:lnTo>
                      <a:pt x="13631" y="8085"/>
                    </a:lnTo>
                    <a:cubicBezTo>
                      <a:pt x="13741" y="8140"/>
                      <a:pt x="13850" y="8140"/>
                      <a:pt x="13960" y="8140"/>
                    </a:cubicBezTo>
                    <a:cubicBezTo>
                      <a:pt x="14234" y="8140"/>
                      <a:pt x="14453" y="8030"/>
                      <a:pt x="14562" y="7811"/>
                    </a:cubicBezTo>
                    <a:cubicBezTo>
                      <a:pt x="14726" y="7482"/>
                      <a:pt x="14617" y="7044"/>
                      <a:pt x="14288" y="6880"/>
                    </a:cubicBezTo>
                    <a:lnTo>
                      <a:pt x="1144" y="34"/>
                    </a:lnTo>
                    <a:cubicBezTo>
                      <a:pt x="1071" y="11"/>
                      <a:pt x="1000" y="1"/>
                      <a:pt x="932" y="1"/>
                    </a:cubicBezTo>
                    <a:close/>
                  </a:path>
                </a:pathLst>
              </a:custGeom>
              <a:solidFill>
                <a:srgbClr val="FFFFFF"/>
              </a:solidFill>
              <a:ln>
                <a:noFill/>
              </a:ln>
            </p:spPr>
            <p:txBody>
              <a:bodyPr spcFirstLastPara="1" wrap="square" lIns="134947" tIns="134947" rIns="134947" bIns="134947" anchor="ctr" anchorCtr="0">
                <a:noAutofit/>
              </a:bodyPr>
              <a:lstStyle/>
              <a:p>
                <a:endParaRPr sz="2657" dirty="0"/>
              </a:p>
            </p:txBody>
          </p:sp>
          <p:sp>
            <p:nvSpPr>
              <p:cNvPr id="1685" name="Google Shape;1685;p41"/>
              <p:cNvSpPr/>
              <p:nvPr/>
            </p:nvSpPr>
            <p:spPr>
              <a:xfrm>
                <a:off x="-817416" y="3517667"/>
                <a:ext cx="80749" cy="53196"/>
              </a:xfrm>
              <a:custGeom>
                <a:avLst/>
                <a:gdLst/>
                <a:ahLst/>
                <a:cxnLst/>
                <a:rect l="l" t="t" r="r" b="b"/>
                <a:pathLst>
                  <a:path w="4273" h="2815" extrusionOk="0">
                    <a:moveTo>
                      <a:pt x="771" y="0"/>
                    </a:moveTo>
                    <a:cubicBezTo>
                      <a:pt x="523" y="0"/>
                      <a:pt x="279" y="123"/>
                      <a:pt x="165" y="350"/>
                    </a:cubicBezTo>
                    <a:cubicBezTo>
                      <a:pt x="1" y="678"/>
                      <a:pt x="165" y="1117"/>
                      <a:pt x="494" y="1281"/>
                    </a:cubicBezTo>
                    <a:lnTo>
                      <a:pt x="3232" y="2705"/>
                    </a:lnTo>
                    <a:cubicBezTo>
                      <a:pt x="3287" y="2760"/>
                      <a:pt x="3397" y="2760"/>
                      <a:pt x="3506" y="2814"/>
                    </a:cubicBezTo>
                    <a:cubicBezTo>
                      <a:pt x="3780" y="2760"/>
                      <a:pt x="3999" y="2650"/>
                      <a:pt x="4109" y="2431"/>
                    </a:cubicBezTo>
                    <a:cubicBezTo>
                      <a:pt x="4273" y="2102"/>
                      <a:pt x="4163" y="1664"/>
                      <a:pt x="3835" y="1500"/>
                    </a:cubicBezTo>
                    <a:lnTo>
                      <a:pt x="1096" y="76"/>
                    </a:lnTo>
                    <a:cubicBezTo>
                      <a:pt x="995" y="25"/>
                      <a:pt x="882" y="0"/>
                      <a:pt x="771" y="0"/>
                    </a:cubicBezTo>
                    <a:close/>
                  </a:path>
                </a:pathLst>
              </a:custGeom>
              <a:solidFill>
                <a:srgbClr val="FFFFFF"/>
              </a:solidFill>
              <a:ln>
                <a:noFill/>
              </a:ln>
            </p:spPr>
            <p:txBody>
              <a:bodyPr spcFirstLastPara="1" wrap="square" lIns="134947" tIns="134947" rIns="134947" bIns="134947" anchor="ctr" anchorCtr="0">
                <a:noAutofit/>
              </a:bodyPr>
              <a:lstStyle/>
              <a:p>
                <a:endParaRPr sz="2657" dirty="0"/>
              </a:p>
            </p:txBody>
          </p:sp>
          <p:sp>
            <p:nvSpPr>
              <p:cNvPr id="1686" name="Google Shape;1686;p41"/>
              <p:cNvSpPr/>
              <p:nvPr/>
            </p:nvSpPr>
            <p:spPr>
              <a:xfrm>
                <a:off x="-1307576" y="3161460"/>
                <a:ext cx="1349678" cy="1176067"/>
              </a:xfrm>
              <a:custGeom>
                <a:avLst/>
                <a:gdLst/>
                <a:ahLst/>
                <a:cxnLst/>
                <a:rect l="l" t="t" r="r" b="b"/>
                <a:pathLst>
                  <a:path w="71421" h="62234" extrusionOk="0">
                    <a:moveTo>
                      <a:pt x="1479" y="1823"/>
                    </a:moveTo>
                    <a:lnTo>
                      <a:pt x="70106" y="38738"/>
                    </a:lnTo>
                    <a:lnTo>
                      <a:pt x="69887" y="60427"/>
                    </a:lnTo>
                    <a:lnTo>
                      <a:pt x="1315" y="23512"/>
                    </a:lnTo>
                    <a:lnTo>
                      <a:pt x="1479" y="1823"/>
                    </a:lnTo>
                    <a:close/>
                    <a:moveTo>
                      <a:pt x="857" y="1"/>
                    </a:moveTo>
                    <a:cubicBezTo>
                      <a:pt x="501" y="1"/>
                      <a:pt x="165" y="286"/>
                      <a:pt x="165" y="673"/>
                    </a:cubicBezTo>
                    <a:lnTo>
                      <a:pt x="0" y="23895"/>
                    </a:lnTo>
                    <a:cubicBezTo>
                      <a:pt x="0" y="24169"/>
                      <a:pt x="110" y="24388"/>
                      <a:pt x="329" y="24497"/>
                    </a:cubicBezTo>
                    <a:lnTo>
                      <a:pt x="70270" y="62179"/>
                    </a:lnTo>
                    <a:cubicBezTo>
                      <a:pt x="70325" y="62234"/>
                      <a:pt x="70434" y="62234"/>
                      <a:pt x="70599" y="62234"/>
                    </a:cubicBezTo>
                    <a:cubicBezTo>
                      <a:pt x="70708" y="62234"/>
                      <a:pt x="70818" y="62179"/>
                      <a:pt x="70927" y="62124"/>
                    </a:cubicBezTo>
                    <a:cubicBezTo>
                      <a:pt x="71092" y="62015"/>
                      <a:pt x="71256" y="61796"/>
                      <a:pt x="71256" y="61577"/>
                    </a:cubicBezTo>
                    <a:lnTo>
                      <a:pt x="71420" y="38354"/>
                    </a:lnTo>
                    <a:cubicBezTo>
                      <a:pt x="71420" y="38080"/>
                      <a:pt x="71311" y="37861"/>
                      <a:pt x="71092" y="37752"/>
                    </a:cubicBezTo>
                    <a:lnTo>
                      <a:pt x="1150" y="70"/>
                    </a:lnTo>
                    <a:cubicBezTo>
                      <a:pt x="1056" y="23"/>
                      <a:pt x="956" y="1"/>
                      <a:pt x="857" y="1"/>
                    </a:cubicBezTo>
                    <a:close/>
                  </a:path>
                </a:pathLst>
              </a:custGeom>
              <a:solidFill>
                <a:srgbClr val="434343"/>
              </a:solidFill>
              <a:ln>
                <a:noFill/>
              </a:ln>
            </p:spPr>
            <p:txBody>
              <a:bodyPr spcFirstLastPara="1" wrap="square" lIns="134947" tIns="134947" rIns="134947" bIns="134947" anchor="ctr" anchorCtr="0">
                <a:noAutofit/>
              </a:bodyPr>
              <a:lstStyle/>
              <a:p>
                <a:endParaRPr sz="2657" dirty="0"/>
              </a:p>
            </p:txBody>
          </p:sp>
        </p:grpSp>
      </p:grpSp>
      <p:grpSp>
        <p:nvGrpSpPr>
          <p:cNvPr id="6" name="Google Shape;1687;p41"/>
          <p:cNvGrpSpPr/>
          <p:nvPr/>
        </p:nvGrpSpPr>
        <p:grpSpPr>
          <a:xfrm>
            <a:off x="4246552" y="3452062"/>
            <a:ext cx="3106251" cy="352148"/>
            <a:chOff x="3102150" y="1530450"/>
            <a:chExt cx="1866602" cy="114000"/>
          </a:xfrm>
        </p:grpSpPr>
        <p:sp>
          <p:nvSpPr>
            <p:cNvPr id="1688" name="Google Shape;1688;p41"/>
            <p:cNvSpPr/>
            <p:nvPr/>
          </p:nvSpPr>
          <p:spPr>
            <a:xfrm>
              <a:off x="3102150" y="1530450"/>
              <a:ext cx="114000" cy="114000"/>
            </a:xfrm>
            <a:prstGeom prst="ellipse">
              <a:avLst/>
            </a:prstGeom>
            <a:solidFill>
              <a:schemeClr val="dk2"/>
            </a:solidFill>
            <a:ln>
              <a:noFill/>
            </a:ln>
          </p:spPr>
          <p:txBody>
            <a:bodyPr spcFirstLastPara="1" wrap="square" lIns="134947" tIns="134947" rIns="134947" bIns="134947" anchor="ctr" anchorCtr="0">
              <a:noAutofit/>
            </a:bodyPr>
            <a:lstStyle/>
            <a:p>
              <a:endParaRPr sz="2657" dirty="0"/>
            </a:p>
          </p:txBody>
        </p:sp>
        <p:cxnSp>
          <p:nvCxnSpPr>
            <p:cNvPr id="1689" name="Google Shape;1689;p41"/>
            <p:cNvCxnSpPr>
              <a:stCxn id="1688" idx="6"/>
              <a:endCxn id="1690" idx="1"/>
            </p:cNvCxnSpPr>
            <p:nvPr/>
          </p:nvCxnSpPr>
          <p:spPr>
            <a:xfrm>
              <a:off x="3216152" y="1587450"/>
              <a:ext cx="1752600" cy="44714"/>
            </a:xfrm>
            <a:prstGeom prst="bentConnector3">
              <a:avLst>
                <a:gd name="adj1" fmla="val 50000"/>
              </a:avLst>
            </a:prstGeom>
            <a:noFill/>
            <a:ln w="9525" cap="flat" cmpd="sng">
              <a:solidFill>
                <a:srgbClr val="000000"/>
              </a:solidFill>
              <a:prstDash val="dash"/>
              <a:round/>
              <a:headEnd type="none" w="med" len="med"/>
              <a:tailEnd type="none" w="med" len="med"/>
            </a:ln>
          </p:spPr>
        </p:cxnSp>
      </p:grpSp>
      <p:grpSp>
        <p:nvGrpSpPr>
          <p:cNvPr id="7" name="Google Shape;1691;p41"/>
          <p:cNvGrpSpPr/>
          <p:nvPr/>
        </p:nvGrpSpPr>
        <p:grpSpPr>
          <a:xfrm>
            <a:off x="4125689" y="5111052"/>
            <a:ext cx="3448705" cy="244300"/>
            <a:chOff x="3102150" y="2404121"/>
            <a:chExt cx="1928015" cy="124879"/>
          </a:xfrm>
        </p:grpSpPr>
        <p:sp>
          <p:nvSpPr>
            <p:cNvPr id="1692" name="Google Shape;1692;p41"/>
            <p:cNvSpPr/>
            <p:nvPr/>
          </p:nvSpPr>
          <p:spPr>
            <a:xfrm>
              <a:off x="3102150" y="2415000"/>
              <a:ext cx="114000" cy="114000"/>
            </a:xfrm>
            <a:prstGeom prst="ellipse">
              <a:avLst/>
            </a:prstGeom>
            <a:solidFill>
              <a:schemeClr val="lt2"/>
            </a:solidFill>
            <a:ln>
              <a:noFill/>
            </a:ln>
          </p:spPr>
          <p:txBody>
            <a:bodyPr spcFirstLastPara="1" wrap="square" lIns="134947" tIns="134947" rIns="134947" bIns="134947" anchor="ctr" anchorCtr="0">
              <a:noAutofit/>
            </a:bodyPr>
            <a:lstStyle/>
            <a:p>
              <a:endParaRPr sz="2657" dirty="0"/>
            </a:p>
          </p:txBody>
        </p:sp>
        <p:cxnSp>
          <p:nvCxnSpPr>
            <p:cNvPr id="1693" name="Google Shape;1693;p41"/>
            <p:cNvCxnSpPr>
              <a:stCxn id="1692" idx="6"/>
              <a:endCxn id="1694" idx="1"/>
            </p:cNvCxnSpPr>
            <p:nvPr/>
          </p:nvCxnSpPr>
          <p:spPr>
            <a:xfrm flipV="1">
              <a:off x="3216150" y="2404121"/>
              <a:ext cx="1814015" cy="67879"/>
            </a:xfrm>
            <a:prstGeom prst="bentConnector3">
              <a:avLst>
                <a:gd name="adj1" fmla="val 50000"/>
              </a:avLst>
            </a:prstGeom>
            <a:noFill/>
            <a:ln w="9525" cap="flat" cmpd="sng">
              <a:solidFill>
                <a:srgbClr val="000000"/>
              </a:solidFill>
              <a:prstDash val="dash"/>
              <a:round/>
              <a:headEnd type="none" w="med" len="med"/>
              <a:tailEnd type="none" w="med" len="med"/>
            </a:ln>
          </p:spPr>
        </p:cxnSp>
      </p:grpSp>
      <p:grpSp>
        <p:nvGrpSpPr>
          <p:cNvPr id="8" name="Google Shape;1695;p41"/>
          <p:cNvGrpSpPr/>
          <p:nvPr/>
        </p:nvGrpSpPr>
        <p:grpSpPr>
          <a:xfrm>
            <a:off x="5560258" y="6670137"/>
            <a:ext cx="1651534" cy="175919"/>
            <a:chOff x="4670414" y="3257721"/>
            <a:chExt cx="1709216" cy="155588"/>
          </a:xfrm>
        </p:grpSpPr>
        <p:sp>
          <p:nvSpPr>
            <p:cNvPr id="1696" name="Google Shape;1696;p41"/>
            <p:cNvSpPr/>
            <p:nvPr/>
          </p:nvSpPr>
          <p:spPr>
            <a:xfrm>
              <a:off x="4670414" y="3299309"/>
              <a:ext cx="114000" cy="114000"/>
            </a:xfrm>
            <a:prstGeom prst="ellipse">
              <a:avLst/>
            </a:prstGeom>
            <a:solidFill>
              <a:schemeClr val="accent2"/>
            </a:solidFill>
            <a:ln>
              <a:noFill/>
            </a:ln>
          </p:spPr>
          <p:txBody>
            <a:bodyPr spcFirstLastPara="1" wrap="square" lIns="134947" tIns="134947" rIns="134947" bIns="134947" anchor="ctr" anchorCtr="0">
              <a:noAutofit/>
            </a:bodyPr>
            <a:lstStyle/>
            <a:p>
              <a:endParaRPr sz="2657" dirty="0"/>
            </a:p>
          </p:txBody>
        </p:sp>
        <p:cxnSp>
          <p:nvCxnSpPr>
            <p:cNvPr id="1697" name="Google Shape;1697;p41"/>
            <p:cNvCxnSpPr>
              <a:stCxn id="1696" idx="6"/>
              <a:endCxn id="1698" idx="1"/>
            </p:cNvCxnSpPr>
            <p:nvPr/>
          </p:nvCxnSpPr>
          <p:spPr>
            <a:xfrm flipV="1">
              <a:off x="4784414" y="3257721"/>
              <a:ext cx="1595216" cy="98588"/>
            </a:xfrm>
            <a:prstGeom prst="bentConnector3">
              <a:avLst>
                <a:gd name="adj1" fmla="val 50000"/>
              </a:avLst>
            </a:prstGeom>
            <a:noFill/>
            <a:ln w="9525" cap="flat" cmpd="sng">
              <a:solidFill>
                <a:srgbClr val="000000"/>
              </a:solidFill>
              <a:prstDash val="dash"/>
              <a:round/>
              <a:headEnd type="none" w="med" len="med"/>
              <a:tailEnd type="none" w="med" len="med"/>
            </a:ln>
          </p:spPr>
        </p:cxnSp>
      </p:grpSp>
      <p:grpSp>
        <p:nvGrpSpPr>
          <p:cNvPr id="9" name="Google Shape;1699;p41"/>
          <p:cNvGrpSpPr/>
          <p:nvPr/>
        </p:nvGrpSpPr>
        <p:grpSpPr>
          <a:xfrm>
            <a:off x="5358810" y="8331660"/>
            <a:ext cx="2054427" cy="428138"/>
            <a:chOff x="4670414" y="4183859"/>
            <a:chExt cx="1180800" cy="153000"/>
          </a:xfrm>
        </p:grpSpPr>
        <p:sp>
          <p:nvSpPr>
            <p:cNvPr id="1700" name="Google Shape;1700;p41"/>
            <p:cNvSpPr/>
            <p:nvPr/>
          </p:nvSpPr>
          <p:spPr>
            <a:xfrm>
              <a:off x="4670414" y="4183859"/>
              <a:ext cx="114000" cy="114000"/>
            </a:xfrm>
            <a:prstGeom prst="ellipse">
              <a:avLst/>
            </a:prstGeom>
            <a:solidFill>
              <a:schemeClr val="accent1"/>
            </a:solidFill>
            <a:ln>
              <a:noFill/>
            </a:ln>
          </p:spPr>
          <p:txBody>
            <a:bodyPr spcFirstLastPara="1" wrap="square" lIns="134947" tIns="134947" rIns="134947" bIns="134947" anchor="ctr" anchorCtr="0">
              <a:noAutofit/>
            </a:bodyPr>
            <a:lstStyle/>
            <a:p>
              <a:endParaRPr sz="2657" dirty="0"/>
            </a:p>
          </p:txBody>
        </p:sp>
        <p:cxnSp>
          <p:nvCxnSpPr>
            <p:cNvPr id="1701" name="Google Shape;1701;p41"/>
            <p:cNvCxnSpPr>
              <a:stCxn id="1700" idx="6"/>
              <a:endCxn id="1702" idx="1"/>
            </p:cNvCxnSpPr>
            <p:nvPr/>
          </p:nvCxnSpPr>
          <p:spPr>
            <a:xfrm>
              <a:off x="4784414" y="4240859"/>
              <a:ext cx="1066800" cy="96000"/>
            </a:xfrm>
            <a:prstGeom prst="bentConnector3">
              <a:avLst>
                <a:gd name="adj1" fmla="val 50001"/>
              </a:avLst>
            </a:prstGeom>
            <a:noFill/>
            <a:ln w="9525" cap="flat" cmpd="sng">
              <a:solidFill>
                <a:srgbClr val="000000"/>
              </a:solidFill>
              <a:prstDash val="dash"/>
              <a:round/>
              <a:headEnd type="none" w="med" len="med"/>
              <a:tailEnd type="none" w="med" len="med"/>
            </a:ln>
          </p:spPr>
        </p:cxnSp>
      </p:grpSp>
      <p:grpSp>
        <p:nvGrpSpPr>
          <p:cNvPr id="10" name="Google Shape;1703;p41"/>
          <p:cNvGrpSpPr/>
          <p:nvPr/>
        </p:nvGrpSpPr>
        <p:grpSpPr>
          <a:xfrm>
            <a:off x="7920125" y="2767914"/>
            <a:ext cx="9142401" cy="1391202"/>
            <a:chOff x="4024340" y="1234001"/>
            <a:chExt cx="4645398" cy="706891"/>
          </a:xfrm>
        </p:grpSpPr>
        <p:sp>
          <p:nvSpPr>
            <p:cNvPr id="1704" name="Google Shape;1704;p41"/>
            <p:cNvSpPr txBox="1"/>
            <p:nvPr/>
          </p:nvSpPr>
          <p:spPr>
            <a:xfrm>
              <a:off x="4024341" y="1234001"/>
              <a:ext cx="2476800" cy="353100"/>
            </a:xfrm>
            <a:prstGeom prst="rect">
              <a:avLst/>
            </a:prstGeom>
            <a:noFill/>
            <a:ln>
              <a:noFill/>
            </a:ln>
          </p:spPr>
          <p:txBody>
            <a:bodyPr spcFirstLastPara="1" wrap="square" lIns="134947" tIns="134947" rIns="134947" bIns="134947" anchor="b" anchorCtr="0">
              <a:noAutofit/>
            </a:bodyPr>
            <a:lstStyle/>
            <a:p>
              <a:pPr algn="r"/>
              <a:endParaRPr sz="3985" dirty="0">
                <a:solidFill>
                  <a:schemeClr val="dk2"/>
                </a:solidFill>
                <a:latin typeface="Fira Sans Extra Condensed Medium"/>
                <a:ea typeface="Fira Sans Extra Condensed Medium"/>
                <a:cs typeface="Fira Sans Extra Condensed Medium"/>
                <a:sym typeface="Fira Sans Extra Condensed Medium"/>
              </a:endParaRPr>
            </a:p>
          </p:txBody>
        </p:sp>
        <p:sp>
          <p:nvSpPr>
            <p:cNvPr id="1690" name="Google Shape;1690;p41"/>
            <p:cNvSpPr txBox="1"/>
            <p:nvPr/>
          </p:nvSpPr>
          <p:spPr>
            <a:xfrm>
              <a:off x="4024340" y="1425792"/>
              <a:ext cx="4645398" cy="515100"/>
            </a:xfrm>
            <a:prstGeom prst="rect">
              <a:avLst/>
            </a:prstGeom>
            <a:noFill/>
            <a:ln>
              <a:noFill/>
            </a:ln>
          </p:spPr>
          <p:txBody>
            <a:bodyPr spcFirstLastPara="1" wrap="square" lIns="134947" tIns="134947" rIns="134947" bIns="134947" anchor="t" anchorCtr="0">
              <a:noAutofit/>
            </a:bodyPr>
            <a:lstStyle/>
            <a:p>
              <a:pPr algn="ctr"/>
              <a:endParaRPr lang="ru-RU" sz="3542" b="1" dirty="0">
                <a:solidFill>
                  <a:srgbClr val="002060"/>
                </a:solidFill>
              </a:endParaRPr>
            </a:p>
          </p:txBody>
        </p:sp>
      </p:grpSp>
      <p:sp>
        <p:nvSpPr>
          <p:cNvPr id="1694" name="Google Shape;1694;p41"/>
          <p:cNvSpPr txBox="1"/>
          <p:nvPr/>
        </p:nvSpPr>
        <p:spPr>
          <a:xfrm>
            <a:off x="7920128" y="4604188"/>
            <a:ext cx="9605729" cy="1013745"/>
          </a:xfrm>
          <a:prstGeom prst="rect">
            <a:avLst/>
          </a:prstGeom>
          <a:noFill/>
          <a:ln>
            <a:noFill/>
          </a:ln>
        </p:spPr>
        <p:txBody>
          <a:bodyPr spcFirstLastPara="1" wrap="square" lIns="134947" tIns="134947" rIns="134947" bIns="134947" anchor="t" anchorCtr="0">
            <a:noAutofit/>
          </a:bodyPr>
          <a:lstStyle/>
          <a:p>
            <a:pPr lvl="0" algn="ctr"/>
            <a:endParaRPr lang="ru-RU" sz="3542" b="1" dirty="0">
              <a:solidFill>
                <a:srgbClr val="002060"/>
              </a:solidFill>
            </a:endParaRPr>
          </a:p>
        </p:txBody>
      </p:sp>
      <p:sp>
        <p:nvSpPr>
          <p:cNvPr id="1698" name="Google Shape;1698;p41"/>
          <p:cNvSpPr txBox="1"/>
          <p:nvPr/>
        </p:nvSpPr>
        <p:spPr>
          <a:xfrm>
            <a:off x="8924087" y="6163254"/>
            <a:ext cx="8742785" cy="1013745"/>
          </a:xfrm>
          <a:prstGeom prst="rect">
            <a:avLst/>
          </a:prstGeom>
          <a:noFill/>
          <a:ln>
            <a:noFill/>
          </a:ln>
        </p:spPr>
        <p:txBody>
          <a:bodyPr spcFirstLastPara="1" wrap="square" lIns="134947" tIns="134947" rIns="134947" bIns="134947" anchor="t" anchorCtr="0">
            <a:noAutofit/>
          </a:bodyPr>
          <a:lstStyle/>
          <a:p>
            <a:pPr algn="ctr"/>
            <a:endParaRPr lang="ru-RU" sz="3542" b="1" dirty="0">
              <a:solidFill>
                <a:srgbClr val="002060"/>
              </a:solidFill>
            </a:endParaRPr>
          </a:p>
        </p:txBody>
      </p:sp>
      <p:sp>
        <p:nvSpPr>
          <p:cNvPr id="1702" name="Google Shape;1702;p41"/>
          <p:cNvSpPr txBox="1"/>
          <p:nvPr/>
        </p:nvSpPr>
        <p:spPr>
          <a:xfrm>
            <a:off x="11006578" y="8367424"/>
            <a:ext cx="4874480" cy="1013745"/>
          </a:xfrm>
          <a:prstGeom prst="rect">
            <a:avLst/>
          </a:prstGeom>
          <a:noFill/>
          <a:ln>
            <a:noFill/>
          </a:ln>
        </p:spPr>
        <p:txBody>
          <a:bodyPr spcFirstLastPara="1" wrap="square" lIns="134947" tIns="134947" rIns="134947" bIns="134947" anchor="t" anchorCtr="0">
            <a:noAutofit/>
          </a:bodyPr>
          <a:lstStyle/>
          <a:p>
            <a:pPr algn="r"/>
            <a:endParaRPr sz="3542" b="1" dirty="0">
              <a:solidFill>
                <a:srgbClr val="002060"/>
              </a:solidFill>
              <a:latin typeface="Roboto"/>
              <a:ea typeface="Roboto"/>
              <a:cs typeface="Roboto"/>
              <a:sym typeface="Roboto"/>
            </a:endParaRPr>
          </a:p>
        </p:txBody>
      </p:sp>
      <p:grpSp>
        <p:nvGrpSpPr>
          <p:cNvPr id="11" name="Группа 117"/>
          <p:cNvGrpSpPr/>
          <p:nvPr/>
        </p:nvGrpSpPr>
        <p:grpSpPr>
          <a:xfrm>
            <a:off x="275141" y="1648649"/>
            <a:ext cx="17324750" cy="141095"/>
            <a:chOff x="186405" y="887049"/>
            <a:chExt cx="11737304" cy="95590"/>
          </a:xfrm>
        </p:grpSpPr>
        <p:cxnSp>
          <p:nvCxnSpPr>
            <p:cNvPr id="122" name="Прямая соединительная линия 121">
              <a:extLst>
                <a:ext uri="{FF2B5EF4-FFF2-40B4-BE49-F238E27FC236}">
                  <a16:creationId xmlns:a16="http://schemas.microsoft.com/office/drawing/2014/main" id="{E7BBCE4A-0ACD-4260-8DC8-E25CA143838B}"/>
                </a:ext>
              </a:extLst>
            </p:cNvPr>
            <p:cNvCxnSpPr/>
            <p:nvPr/>
          </p:nvCxnSpPr>
          <p:spPr>
            <a:xfrm>
              <a:off x="186405" y="887049"/>
              <a:ext cx="11737304" cy="0"/>
            </a:xfrm>
            <a:prstGeom prst="line">
              <a:avLst/>
            </a:prstGeom>
            <a:ln w="19050">
              <a:solidFill>
                <a:srgbClr val="002060"/>
              </a:solidFill>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123" name="Прямая соединительная линия 122"/>
            <p:cNvCxnSpPr/>
            <p:nvPr/>
          </p:nvCxnSpPr>
          <p:spPr>
            <a:xfrm>
              <a:off x="1009934" y="982639"/>
              <a:ext cx="9526138" cy="0"/>
            </a:xfrm>
            <a:prstGeom prst="line">
              <a:avLst/>
            </a:prstGeom>
            <a:ln>
              <a:solidFill>
                <a:schemeClr val="accent4">
                  <a:lumMod val="50000"/>
                </a:schemeClr>
              </a:solidFill>
            </a:ln>
          </p:spPr>
          <p:style>
            <a:lnRef idx="1">
              <a:schemeClr val="accent1"/>
            </a:lnRef>
            <a:fillRef idx="0">
              <a:schemeClr val="accent1"/>
            </a:fillRef>
            <a:effectRef idx="0">
              <a:schemeClr val="accent1"/>
            </a:effectRef>
            <a:fontRef idx="minor">
              <a:schemeClr val="tx1"/>
            </a:fontRef>
          </p:style>
        </p:cxnSp>
      </p:grpSp>
      <p:sp>
        <p:nvSpPr>
          <p:cNvPr id="48129" name="Rectangle 1"/>
          <p:cNvSpPr>
            <a:spLocks noChangeArrowheads="1"/>
          </p:cNvSpPr>
          <p:nvPr/>
        </p:nvSpPr>
        <p:spPr bwMode="auto">
          <a:xfrm>
            <a:off x="1389982" y="1715385"/>
            <a:ext cx="14168413" cy="1226458"/>
          </a:xfrm>
          <a:prstGeom prst="rect">
            <a:avLst/>
          </a:prstGeom>
          <a:noFill/>
          <a:ln w="9525">
            <a:noFill/>
            <a:miter lim="800000"/>
            <a:headEnd/>
            <a:tailEnd/>
          </a:ln>
          <a:effectLst/>
        </p:spPr>
        <p:txBody>
          <a:bodyPr vert="horz" wrap="square" lIns="134969" tIns="67485" rIns="134969" bIns="67485" numCol="1" anchor="ctr" anchorCtr="0" compatLnSpc="1">
            <a:prstTxWarp prst="textNoShape">
              <a:avLst/>
            </a:prstTxWarp>
            <a:spAutoFit/>
          </a:bodyPr>
          <a:lstStyle/>
          <a:p>
            <a:pPr algn="ctr" fontAlgn="base">
              <a:spcBef>
                <a:spcPct val="0"/>
              </a:spcBef>
              <a:spcAft>
                <a:spcPct val="0"/>
              </a:spcAft>
              <a:tabLst>
                <a:tab pos="796671" algn="l"/>
              </a:tabLst>
            </a:pPr>
            <a:r>
              <a:rPr lang="en-US" sz="3542" b="1" dirty="0">
                <a:solidFill>
                  <a:srgbClr val="002060"/>
                </a:solidFill>
                <a:latin typeface="Arial" panose="020B0604020202020204" pitchFamily="34" charset="0"/>
                <a:ea typeface="Calibri" pitchFamily="34" charset="0"/>
                <a:cs typeface="Arial" panose="020B0604020202020204" pitchFamily="34" charset="0"/>
              </a:rPr>
              <a:t>II </a:t>
            </a:r>
            <a:r>
              <a:rPr lang="en-US" sz="3542" b="1" dirty="0" err="1">
                <a:solidFill>
                  <a:srgbClr val="002060"/>
                </a:solidFill>
                <a:latin typeface="Arial" panose="020B0604020202020204" pitchFamily="34" charset="0"/>
                <a:ea typeface="Calibri" pitchFamily="34" charset="0"/>
                <a:cs typeface="Arial" panose="020B0604020202020204" pitchFamily="34" charset="0"/>
              </a:rPr>
              <a:t>bosqich</a:t>
            </a:r>
            <a:r>
              <a:rPr lang="en-US" sz="3542" b="1" dirty="0">
                <a:solidFill>
                  <a:srgbClr val="002060"/>
                </a:solidFill>
                <a:latin typeface="Arial" panose="020B0604020202020204" pitchFamily="34" charset="0"/>
                <a:ea typeface="Calibri" pitchFamily="34" charset="0"/>
                <a:cs typeface="Arial" panose="020B0604020202020204" pitchFamily="34" charset="0"/>
              </a:rPr>
              <a:t>. </a:t>
            </a:r>
            <a:r>
              <a:rPr lang="ru-RU" sz="3542" b="1" dirty="0">
                <a:solidFill>
                  <a:srgbClr val="002060"/>
                </a:solidFill>
                <a:latin typeface="Arial" panose="020B0604020202020204" pitchFamily="34" charset="0"/>
                <a:ea typeface="Calibri" pitchFamily="34" charset="0"/>
                <a:cs typeface="Arial" panose="020B0604020202020204" pitchFamily="34" charset="0"/>
              </a:rPr>
              <a:t>O</a:t>
            </a:r>
            <a:r>
              <a:rPr lang="en-US" sz="3542" b="1" dirty="0">
                <a:solidFill>
                  <a:srgbClr val="002060"/>
                </a:solidFill>
                <a:latin typeface="Arial" panose="020B0604020202020204" pitchFamily="34" charset="0"/>
                <a:cs typeface="Arial" panose="020B0604020202020204" pitchFamily="34" charset="0"/>
              </a:rPr>
              <a:t>‘</a:t>
            </a:r>
            <a:r>
              <a:rPr lang="ru-RU" sz="3542" b="1" dirty="0" err="1">
                <a:solidFill>
                  <a:srgbClr val="002060"/>
                </a:solidFill>
                <a:latin typeface="Arial" panose="020B0604020202020204" pitchFamily="34" charset="0"/>
                <a:ea typeface="Calibri" pitchFamily="34" charset="0"/>
                <a:cs typeface="Arial" panose="020B0604020202020204" pitchFamily="34" charset="0"/>
              </a:rPr>
              <a:t>qish</a:t>
            </a:r>
            <a:r>
              <a:rPr lang="ru-RU" sz="3542" b="1" dirty="0">
                <a:solidFill>
                  <a:srgbClr val="002060"/>
                </a:solidFill>
                <a:latin typeface="Arial" panose="020B0604020202020204" pitchFamily="34" charset="0"/>
                <a:ea typeface="Calibri" pitchFamily="34" charset="0"/>
                <a:cs typeface="Arial" panose="020B0604020202020204" pitchFamily="34" charset="0"/>
              </a:rPr>
              <a:t> </a:t>
            </a:r>
            <a:r>
              <a:rPr lang="ru-RU" sz="3542" b="1" dirty="0" err="1">
                <a:solidFill>
                  <a:srgbClr val="002060"/>
                </a:solidFill>
                <a:latin typeface="Arial" panose="020B0604020202020204" pitchFamily="34" charset="0"/>
                <a:ea typeface="Calibri" pitchFamily="34" charset="0"/>
                <a:cs typeface="Arial" panose="020B0604020202020204" pitchFamily="34" charset="0"/>
              </a:rPr>
              <a:t>jarayonida</a:t>
            </a:r>
            <a:r>
              <a:rPr lang="ru-RU" sz="3542" b="1" dirty="0">
                <a:solidFill>
                  <a:srgbClr val="002060"/>
                </a:solidFill>
                <a:latin typeface="Arial" panose="020B0604020202020204" pitchFamily="34" charset="0"/>
                <a:ea typeface="Calibri" pitchFamily="34" charset="0"/>
                <a:cs typeface="Arial" panose="020B0604020202020204" pitchFamily="34" charset="0"/>
              </a:rPr>
              <a:t> </a:t>
            </a:r>
            <a:r>
              <a:rPr lang="ru-RU" sz="3542" b="1" dirty="0" err="1">
                <a:solidFill>
                  <a:srgbClr val="002060"/>
                </a:solidFill>
                <a:latin typeface="Arial" panose="020B0604020202020204" pitchFamily="34" charset="0"/>
                <a:ea typeface="Calibri" pitchFamily="34" charset="0"/>
                <a:cs typeface="Arial" panose="020B0604020202020204" pitchFamily="34" charset="0"/>
              </a:rPr>
              <a:t>matn</a:t>
            </a:r>
            <a:r>
              <a:rPr lang="ru-RU" sz="3542" b="1" dirty="0">
                <a:solidFill>
                  <a:srgbClr val="002060"/>
                </a:solidFill>
                <a:latin typeface="Arial" panose="020B0604020202020204" pitchFamily="34" charset="0"/>
                <a:ea typeface="Calibri" pitchFamily="34" charset="0"/>
                <a:cs typeface="Arial" panose="020B0604020202020204" pitchFamily="34" charset="0"/>
              </a:rPr>
              <a:t> </a:t>
            </a:r>
            <a:r>
              <a:rPr lang="ru-RU" sz="3542" b="1" dirty="0" err="1">
                <a:solidFill>
                  <a:srgbClr val="002060"/>
                </a:solidFill>
                <a:latin typeface="Arial" panose="020B0604020202020204" pitchFamily="34" charset="0"/>
                <a:ea typeface="Calibri" pitchFamily="34" charset="0"/>
                <a:cs typeface="Arial" panose="020B0604020202020204" pitchFamily="34" charset="0"/>
              </a:rPr>
              <a:t>bilan</a:t>
            </a:r>
            <a:r>
              <a:rPr lang="ru-RU" sz="3542" b="1" dirty="0">
                <a:solidFill>
                  <a:srgbClr val="002060"/>
                </a:solidFill>
                <a:latin typeface="Arial" panose="020B0604020202020204" pitchFamily="34" charset="0"/>
                <a:ea typeface="Calibri" pitchFamily="34" charset="0"/>
                <a:cs typeface="Arial" panose="020B0604020202020204" pitchFamily="34" charset="0"/>
              </a:rPr>
              <a:t> </a:t>
            </a:r>
            <a:r>
              <a:rPr lang="ru-RU" sz="3542" b="1" dirty="0" err="1">
                <a:solidFill>
                  <a:srgbClr val="002060"/>
                </a:solidFill>
                <a:latin typeface="Arial" panose="020B0604020202020204" pitchFamily="34" charset="0"/>
                <a:ea typeface="Calibri" pitchFamily="34" charset="0"/>
                <a:cs typeface="Arial" panose="020B0604020202020204" pitchFamily="34" charset="0"/>
              </a:rPr>
              <a:t>ishlash</a:t>
            </a:r>
            <a:r>
              <a:rPr lang="ru-RU" sz="3542" b="1" dirty="0">
                <a:solidFill>
                  <a:srgbClr val="002060"/>
                </a:solidFill>
                <a:latin typeface="Arial" panose="020B0604020202020204" pitchFamily="34" charset="0"/>
                <a:ea typeface="Calibri" pitchFamily="34" charset="0"/>
                <a:cs typeface="Arial" panose="020B0604020202020204" pitchFamily="34" charset="0"/>
              </a:rPr>
              <a:t>.</a:t>
            </a:r>
            <a:endParaRPr lang="ru-RU" sz="3542" b="1" dirty="0">
              <a:solidFill>
                <a:srgbClr val="002060"/>
              </a:solidFill>
              <a:latin typeface="Arial" panose="020B0604020202020204" pitchFamily="34" charset="0"/>
              <a:cs typeface="Arial" panose="020B0604020202020204" pitchFamily="34" charset="0"/>
            </a:endParaRPr>
          </a:p>
          <a:p>
            <a:pPr algn="ctr" defTabSz="1349654" eaLnBrk="0" fontAlgn="base" hangingPunct="0">
              <a:spcBef>
                <a:spcPct val="0"/>
              </a:spcBef>
              <a:spcAft>
                <a:spcPct val="0"/>
              </a:spcAft>
              <a:tabLst>
                <a:tab pos="796671" algn="l"/>
              </a:tabLst>
            </a:pPr>
            <a:r>
              <a:rPr lang="ru-RU" sz="3542" b="1" dirty="0" err="1">
                <a:solidFill>
                  <a:srgbClr val="002060"/>
                </a:solidFill>
                <a:latin typeface="Arial" panose="020B0604020202020204" pitchFamily="34" charset="0"/>
                <a:ea typeface="Calibri" pitchFamily="34" charset="0"/>
                <a:cs typeface="Arial" panose="020B0604020202020204" pitchFamily="34" charset="0"/>
              </a:rPr>
              <a:t>Maqsad</a:t>
            </a:r>
            <a:r>
              <a:rPr lang="ru-RU" sz="3542" b="1" dirty="0">
                <a:solidFill>
                  <a:srgbClr val="002060"/>
                </a:solidFill>
                <a:latin typeface="Arial" panose="020B0604020202020204" pitchFamily="34" charset="0"/>
                <a:ea typeface="Calibri" pitchFamily="34" charset="0"/>
                <a:cs typeface="Arial" panose="020B0604020202020204" pitchFamily="34" charset="0"/>
              </a:rPr>
              <a:t> - </a:t>
            </a:r>
            <a:r>
              <a:rPr lang="ru-RU" sz="3542" b="1" dirty="0" err="1">
                <a:solidFill>
                  <a:srgbClr val="002060"/>
                </a:solidFill>
                <a:latin typeface="Arial" panose="020B0604020202020204" pitchFamily="34" charset="0"/>
                <a:ea typeface="Calibri" pitchFamily="34" charset="0"/>
                <a:cs typeface="Arial" panose="020B0604020202020204" pitchFamily="34" charset="0"/>
              </a:rPr>
              <a:t>matnni</a:t>
            </a:r>
            <a:r>
              <a:rPr lang="ru-RU" sz="3542" b="1" dirty="0">
                <a:solidFill>
                  <a:srgbClr val="002060"/>
                </a:solidFill>
                <a:latin typeface="Arial" panose="020B0604020202020204" pitchFamily="34" charset="0"/>
                <a:ea typeface="Calibri" pitchFamily="34" charset="0"/>
                <a:cs typeface="Arial" panose="020B0604020202020204" pitchFamily="34" charset="0"/>
              </a:rPr>
              <a:t> </a:t>
            </a:r>
            <a:r>
              <a:rPr lang="ru-RU" sz="3542" b="1" dirty="0" err="1">
                <a:solidFill>
                  <a:srgbClr val="002060"/>
                </a:solidFill>
                <a:latin typeface="Arial" panose="020B0604020202020204" pitchFamily="34" charset="0"/>
                <a:ea typeface="Calibri" pitchFamily="34" charset="0"/>
                <a:cs typeface="Arial" panose="020B0604020202020204" pitchFamily="34" charset="0"/>
              </a:rPr>
              <a:t>mundarijasi</a:t>
            </a:r>
            <a:r>
              <a:rPr lang="ru-RU" sz="3542" b="1" dirty="0">
                <a:solidFill>
                  <a:srgbClr val="002060"/>
                </a:solidFill>
                <a:latin typeface="Arial" panose="020B0604020202020204" pitchFamily="34" charset="0"/>
                <a:ea typeface="Calibri" pitchFamily="34" charset="0"/>
                <a:cs typeface="Arial" panose="020B0604020202020204" pitchFamily="34" charset="0"/>
              </a:rPr>
              <a:t> </a:t>
            </a:r>
            <a:r>
              <a:rPr lang="ru-RU" sz="3542" b="1" dirty="0" err="1">
                <a:solidFill>
                  <a:srgbClr val="002060"/>
                </a:solidFill>
                <a:latin typeface="Arial" panose="020B0604020202020204" pitchFamily="34" charset="0"/>
                <a:ea typeface="Calibri" pitchFamily="34" charset="0"/>
                <a:cs typeface="Arial" panose="020B0604020202020204" pitchFamily="34" charset="0"/>
              </a:rPr>
              <a:t>darajasida</a:t>
            </a:r>
            <a:r>
              <a:rPr lang="ru-RU" sz="3542" b="1" dirty="0">
                <a:solidFill>
                  <a:srgbClr val="002060"/>
                </a:solidFill>
                <a:latin typeface="Arial" panose="020B0604020202020204" pitchFamily="34" charset="0"/>
                <a:ea typeface="Calibri" pitchFamily="34" charset="0"/>
                <a:cs typeface="Arial" panose="020B0604020202020204" pitchFamily="34" charset="0"/>
              </a:rPr>
              <a:t> </a:t>
            </a:r>
            <a:r>
              <a:rPr lang="ru-RU" sz="3542" b="1" dirty="0" err="1">
                <a:solidFill>
                  <a:srgbClr val="002060"/>
                </a:solidFill>
                <a:latin typeface="Arial" panose="020B0604020202020204" pitchFamily="34" charset="0"/>
                <a:ea typeface="Calibri" pitchFamily="34" charset="0"/>
                <a:cs typeface="Arial" panose="020B0604020202020204" pitchFamily="34" charset="0"/>
              </a:rPr>
              <a:t>tushunish</a:t>
            </a:r>
            <a:r>
              <a:rPr lang="ru-RU" sz="3542" b="1" dirty="0">
                <a:solidFill>
                  <a:srgbClr val="002060"/>
                </a:solidFill>
                <a:latin typeface="Arial" panose="020B0604020202020204" pitchFamily="34" charset="0"/>
                <a:ea typeface="Calibri" pitchFamily="34" charset="0"/>
                <a:cs typeface="Arial" panose="020B0604020202020204" pitchFamily="34" charset="0"/>
              </a:rPr>
              <a:t>. </a:t>
            </a:r>
            <a:endParaRPr lang="ru-RU" sz="3542" b="1" dirty="0">
              <a:solidFill>
                <a:srgbClr val="002060"/>
              </a:solidFill>
              <a:latin typeface="Arial" panose="020B0604020202020204" pitchFamily="34" charset="0"/>
              <a:cs typeface="Arial" panose="020B0604020202020204" pitchFamily="34" charset="0"/>
            </a:endParaRPr>
          </a:p>
        </p:txBody>
      </p:sp>
      <p:sp>
        <p:nvSpPr>
          <p:cNvPr id="113" name="Прямоугольник 112"/>
          <p:cNvSpPr/>
          <p:nvPr/>
        </p:nvSpPr>
        <p:spPr>
          <a:xfrm>
            <a:off x="9790153" y="2851754"/>
            <a:ext cx="3114955" cy="637419"/>
          </a:xfrm>
          <a:prstGeom prst="rect">
            <a:avLst/>
          </a:prstGeom>
        </p:spPr>
        <p:txBody>
          <a:bodyPr wrap="none">
            <a:spAutoFit/>
          </a:bodyPr>
          <a:lstStyle/>
          <a:p>
            <a:r>
              <a:rPr lang="en-US" sz="3542" b="1" dirty="0" err="1">
                <a:latin typeface="Arial" panose="020B0604020202020204" pitchFamily="34" charset="0"/>
                <a:cs typeface="Arial" panose="020B0604020202020204" pitchFamily="34" charset="0"/>
              </a:rPr>
              <a:t>Ifodali</a:t>
            </a:r>
            <a:r>
              <a:rPr lang="en-US" sz="3542" b="1" dirty="0">
                <a:latin typeface="Arial" panose="020B0604020202020204" pitchFamily="34" charset="0"/>
                <a:cs typeface="Arial" panose="020B0604020202020204" pitchFamily="34" charset="0"/>
              </a:rPr>
              <a:t> </a:t>
            </a:r>
            <a:r>
              <a:rPr lang="uz-Latn-UZ" sz="3542" b="1" dirty="0">
                <a:latin typeface="Arial" panose="020B0604020202020204" pitchFamily="34" charset="0"/>
                <a:cs typeface="Arial" panose="020B0604020202020204" pitchFamily="34" charset="0"/>
              </a:rPr>
              <a:t>o‘qish </a:t>
            </a:r>
            <a:endParaRPr lang="ru-RU" sz="3542" b="1" dirty="0">
              <a:latin typeface="Arial" panose="020B0604020202020204" pitchFamily="34" charset="0"/>
              <a:cs typeface="Arial" panose="020B0604020202020204" pitchFamily="34" charset="0"/>
            </a:endParaRPr>
          </a:p>
        </p:txBody>
      </p:sp>
      <p:sp>
        <p:nvSpPr>
          <p:cNvPr id="114" name="TextBox 113"/>
          <p:cNvSpPr txBox="1"/>
          <p:nvPr/>
        </p:nvSpPr>
        <p:spPr>
          <a:xfrm>
            <a:off x="7395820" y="3730619"/>
            <a:ext cx="9385424" cy="6494085"/>
          </a:xfrm>
          <a:prstGeom prst="rect">
            <a:avLst/>
          </a:prstGeom>
          <a:noFill/>
        </p:spPr>
        <p:txBody>
          <a:bodyPr wrap="square" rtlCol="0">
            <a:spAutoFit/>
          </a:bodyPr>
          <a:lstStyle/>
          <a:p>
            <a:pPr lvl="0">
              <a:buFont typeface="Wingdings" pitchFamily="2" charset="2"/>
              <a:buChar char="Ø"/>
            </a:pPr>
            <a:r>
              <a:rPr lang="uz-Latn-UZ" sz="3200" b="1" dirty="0">
                <a:latin typeface="Arial" panose="020B0604020202020204" pitchFamily="34" charset="0"/>
                <a:cs typeface="Arial" panose="020B0604020202020204" pitchFamily="34" charset="0"/>
              </a:rPr>
              <a:t>artikulyar gimnastika;</a:t>
            </a:r>
            <a:r>
              <a:rPr lang="en-US" sz="3200" b="1" dirty="0">
                <a:latin typeface="Arial" panose="020B0604020202020204" pitchFamily="34" charset="0"/>
                <a:cs typeface="Arial" panose="020B0604020202020204" pitchFamily="34" charset="0"/>
              </a:rPr>
              <a:t> </a:t>
            </a:r>
            <a:r>
              <a:rPr lang="uz-Latn-UZ" sz="3200" b="1" dirty="0">
                <a:latin typeface="Arial" panose="020B0604020202020204" pitchFamily="34" charset="0"/>
                <a:cs typeface="Arial" panose="020B0604020202020204" pitchFamily="34" charset="0"/>
              </a:rPr>
              <a:t>bir gapni turli intonatsiyalar bilan o‘qish;</a:t>
            </a:r>
            <a:endParaRPr lang="ru-RU" sz="3200" b="1" dirty="0">
              <a:latin typeface="Arial" panose="020B0604020202020204" pitchFamily="34" charset="0"/>
              <a:cs typeface="Arial" panose="020B0604020202020204" pitchFamily="34" charset="0"/>
            </a:endParaRPr>
          </a:p>
          <a:p>
            <a:pPr lvl="0">
              <a:buFont typeface="Wingdings" pitchFamily="2" charset="2"/>
              <a:buChar char="Ø"/>
            </a:pPr>
            <a:r>
              <a:rPr lang="uz-Latn-UZ" sz="3200" b="1" dirty="0">
                <a:latin typeface="Arial" panose="020B0604020202020204" pitchFamily="34" charset="0"/>
                <a:cs typeface="Arial" panose="020B0604020202020204" pitchFamily="34" charset="0"/>
              </a:rPr>
              <a:t>o‘qituvchi nutqiga taqlid qilish;</a:t>
            </a:r>
            <a:endParaRPr lang="ru-RU" sz="3200" b="1" dirty="0">
              <a:latin typeface="Arial" panose="020B0604020202020204" pitchFamily="34" charset="0"/>
              <a:cs typeface="Arial" panose="020B0604020202020204" pitchFamily="34" charset="0"/>
            </a:endParaRPr>
          </a:p>
          <a:p>
            <a:pPr lvl="0">
              <a:buFont typeface="Wingdings" pitchFamily="2" charset="2"/>
              <a:buChar char="Ø"/>
            </a:pPr>
            <a:r>
              <a:rPr lang="uz-Latn-UZ" sz="3200" b="1" dirty="0">
                <a:latin typeface="Arial" panose="020B0604020202020204" pitchFamily="34" charset="0"/>
                <a:cs typeface="Arial" panose="020B0604020202020204" pitchFamily="34" charset="0"/>
              </a:rPr>
              <a:t>tez aytish;</a:t>
            </a:r>
            <a:r>
              <a:rPr lang="en-US" sz="3200" b="1" dirty="0">
                <a:latin typeface="Arial" panose="020B0604020202020204" pitchFamily="34" charset="0"/>
                <a:cs typeface="Arial" panose="020B0604020202020204" pitchFamily="34" charset="0"/>
              </a:rPr>
              <a:t> </a:t>
            </a:r>
            <a:r>
              <a:rPr lang="uz-Latn-UZ" sz="3200" b="1" dirty="0">
                <a:latin typeface="Arial" panose="020B0604020202020204" pitchFamily="34" charset="0"/>
                <a:cs typeface="Arial" panose="020B0604020202020204" pitchFamily="34" charset="0"/>
              </a:rPr>
              <a:t>audio eshitish;</a:t>
            </a:r>
            <a:endParaRPr lang="ru-RU" sz="3200" b="1" dirty="0">
              <a:latin typeface="Arial" panose="020B0604020202020204" pitchFamily="34" charset="0"/>
              <a:cs typeface="Arial" panose="020B0604020202020204" pitchFamily="34" charset="0"/>
            </a:endParaRPr>
          </a:p>
          <a:p>
            <a:pPr lvl="0">
              <a:buFont typeface="Wingdings" pitchFamily="2" charset="2"/>
              <a:buChar char="Ø"/>
            </a:pPr>
            <a:r>
              <a:rPr lang="uz-Latn-UZ" sz="3200" b="1" dirty="0">
                <a:latin typeface="Arial" panose="020B0604020202020204" pitchFamily="34" charset="0"/>
                <a:cs typeface="Arial" panose="020B0604020202020204" pitchFamily="34" charset="0"/>
              </a:rPr>
              <a:t>xor bo‘lib o‘qish;</a:t>
            </a:r>
            <a:r>
              <a:rPr lang="en-US" sz="3200" b="1" dirty="0">
                <a:latin typeface="Arial" panose="020B0604020202020204" pitchFamily="34" charset="0"/>
                <a:cs typeface="Arial" panose="020B0604020202020204" pitchFamily="34" charset="0"/>
              </a:rPr>
              <a:t> </a:t>
            </a:r>
            <a:r>
              <a:rPr lang="uz-Latn-UZ" sz="3200" b="1" dirty="0">
                <a:latin typeface="Arial" panose="020B0604020202020204" pitchFamily="34" charset="0"/>
                <a:cs typeface="Arial" panose="020B0604020202020204" pitchFamily="34" charset="0"/>
              </a:rPr>
              <a:t>mantiqiy urg‘u ustida ishlash;</a:t>
            </a:r>
            <a:r>
              <a:rPr lang="en-US" sz="3200" b="1" dirty="0">
                <a:latin typeface="Arial" panose="020B0604020202020204" pitchFamily="34" charset="0"/>
                <a:cs typeface="Arial" panose="020B0604020202020204" pitchFamily="34" charset="0"/>
              </a:rPr>
              <a:t> </a:t>
            </a:r>
            <a:r>
              <a:rPr lang="uz-Latn-UZ" sz="3200" b="1" dirty="0">
                <a:latin typeface="Arial" panose="020B0604020202020204" pitchFamily="34" charset="0"/>
                <a:cs typeface="Arial" panose="020B0604020202020204" pitchFamily="34" charset="0"/>
              </a:rPr>
              <a:t>rolga bo‘linib o‘qish;</a:t>
            </a:r>
            <a:endParaRPr lang="ru-RU" sz="3200" b="1" dirty="0">
              <a:latin typeface="Arial" panose="020B0604020202020204" pitchFamily="34" charset="0"/>
              <a:cs typeface="Arial" panose="020B0604020202020204" pitchFamily="34" charset="0"/>
            </a:endParaRPr>
          </a:p>
          <a:p>
            <a:pPr lvl="0">
              <a:buFont typeface="Wingdings" pitchFamily="2" charset="2"/>
              <a:buChar char="Ø"/>
            </a:pPr>
            <a:r>
              <a:rPr lang="uz-Latn-UZ" sz="3200" b="1" dirty="0">
                <a:latin typeface="Arial" panose="020B0604020202020204" pitchFamily="34" charset="0"/>
                <a:cs typeface="Arial" panose="020B0604020202020204" pitchFamily="34" charset="0"/>
              </a:rPr>
              <a:t>matnni sahnalashtirish;</a:t>
            </a:r>
            <a:r>
              <a:rPr lang="en-US" sz="3200" b="1" dirty="0">
                <a:latin typeface="Arial" panose="020B0604020202020204" pitchFamily="34" charset="0"/>
                <a:cs typeface="Arial" panose="020B0604020202020204" pitchFamily="34" charset="0"/>
              </a:rPr>
              <a:t> </a:t>
            </a:r>
            <a:r>
              <a:rPr lang="uz-Latn-UZ" sz="3200" b="1" dirty="0">
                <a:latin typeface="Arial" panose="020B0604020202020204" pitchFamily="34" charset="0"/>
                <a:cs typeface="Arial" panose="020B0604020202020204" pitchFamily="34" charset="0"/>
              </a:rPr>
              <a:t>musiqa ostida o‘qish;</a:t>
            </a:r>
            <a:endParaRPr lang="ru-RU" sz="3200" b="1" dirty="0">
              <a:latin typeface="Arial" panose="020B0604020202020204" pitchFamily="34" charset="0"/>
              <a:cs typeface="Arial" panose="020B0604020202020204" pitchFamily="34" charset="0"/>
            </a:endParaRPr>
          </a:p>
          <a:p>
            <a:pPr lvl="0">
              <a:buFont typeface="Wingdings" pitchFamily="2" charset="2"/>
              <a:buChar char="Ø"/>
            </a:pPr>
            <a:r>
              <a:rPr lang="uz-Latn-UZ" sz="3200" b="1" dirty="0">
                <a:latin typeface="Arial" panose="020B0604020202020204" pitchFamily="34" charset="0"/>
                <a:cs typeface="Arial" panose="020B0604020202020204" pitchFamily="34" charset="0"/>
              </a:rPr>
              <a:t>“Nido” mashqi (o‘qituvchi nutqini takrorlash);</a:t>
            </a:r>
            <a:r>
              <a:rPr lang="en-US" sz="3200" b="1" dirty="0">
                <a:latin typeface="Arial" panose="020B0604020202020204" pitchFamily="34" charset="0"/>
                <a:cs typeface="Arial" panose="020B0604020202020204" pitchFamily="34" charset="0"/>
              </a:rPr>
              <a:t> </a:t>
            </a:r>
            <a:r>
              <a:rPr lang="uz-Latn-UZ" sz="3200" b="1" dirty="0">
                <a:latin typeface="Arial" panose="020B0604020202020204" pitchFamily="34" charset="0"/>
                <a:cs typeface="Arial" panose="020B0604020202020204" pitchFamily="34" charset="0"/>
              </a:rPr>
              <a:t>“Tezlik” mashqi (matnni tez temp bilan o‘qish);</a:t>
            </a:r>
            <a:endParaRPr lang="ru-RU" sz="3200" b="1" dirty="0">
              <a:latin typeface="Arial" panose="020B0604020202020204" pitchFamily="34" charset="0"/>
              <a:cs typeface="Arial" panose="020B0604020202020204" pitchFamily="34" charset="0"/>
            </a:endParaRPr>
          </a:p>
          <a:p>
            <a:pPr lvl="0">
              <a:buFont typeface="Wingdings" pitchFamily="2" charset="2"/>
              <a:buChar char="Ø"/>
            </a:pPr>
            <a:r>
              <a:rPr lang="uz-Latn-UZ" sz="3200" b="1" dirty="0">
                <a:latin typeface="Arial" panose="020B0604020202020204" pitchFamily="34" charset="0"/>
                <a:cs typeface="Arial" panose="020B0604020202020204" pitchFamily="34" charset="0"/>
              </a:rPr>
              <a:t>matnni bo‘laklash (pauza, mantiqiy urg‘u, ovoz baland//pastligi) </a:t>
            </a:r>
            <a:endParaRPr lang="ru-RU" sz="3200" b="1" dirty="0">
              <a:latin typeface="Arial" panose="020B0604020202020204" pitchFamily="34" charset="0"/>
              <a:cs typeface="Arial" panose="020B0604020202020204" pitchFamily="34" charset="0"/>
            </a:endParaRPr>
          </a:p>
          <a:p>
            <a:endParaRPr lang="ru-RU" sz="3200" b="1" dirty="0"/>
          </a:p>
          <a:p>
            <a:endParaRPr lang="ru-RU" sz="3200" b="1" dirty="0"/>
          </a:p>
        </p:txBody>
      </p:sp>
      <p:pic>
        <p:nvPicPr>
          <p:cNvPr id="112" name="Graphic 2">
            <a:extLst>
              <a:ext uri="{FF2B5EF4-FFF2-40B4-BE49-F238E27FC236}">
                <a16:creationId xmlns:a16="http://schemas.microsoft.com/office/drawing/2014/main" id="{A4D69956-4F75-47EA-B105-E531F51889F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0" y="-85725"/>
            <a:ext cx="17995899" cy="1447801"/>
          </a:xfrm>
          <a:prstGeom prst="rect">
            <a:avLst/>
          </a:prstGeom>
        </p:spPr>
      </p:pic>
      <p:pic>
        <p:nvPicPr>
          <p:cNvPr id="115" name="Рисунок 114">
            <a:extLst>
              <a:ext uri="{FF2B5EF4-FFF2-40B4-BE49-F238E27FC236}">
                <a16:creationId xmlns:a16="http://schemas.microsoft.com/office/drawing/2014/main" id="{BEAFE582-B6A5-4F48-88C0-8172E677F39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116" name="Рисунок 115">
            <a:extLst>
              <a:ext uri="{FF2B5EF4-FFF2-40B4-BE49-F238E27FC236}">
                <a16:creationId xmlns:a16="http://schemas.microsoft.com/office/drawing/2014/main" id="{AEEB0AFD-409C-4B8A-8B0F-2BC11DD9EF9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080"/>
        <p:cNvGrpSpPr/>
        <p:nvPr/>
      </p:nvGrpSpPr>
      <p:grpSpPr>
        <a:xfrm>
          <a:off x="0" y="0"/>
          <a:ext cx="0" cy="0"/>
          <a:chOff x="0" y="0"/>
          <a:chExt cx="0" cy="0"/>
        </a:xfrm>
      </p:grpSpPr>
      <p:grpSp>
        <p:nvGrpSpPr>
          <p:cNvPr id="2" name="Google Shape;1082;p32"/>
          <p:cNvGrpSpPr/>
          <p:nvPr/>
        </p:nvGrpSpPr>
        <p:grpSpPr>
          <a:xfrm>
            <a:off x="6112142" y="6390088"/>
            <a:ext cx="5770951" cy="3098731"/>
            <a:chOff x="3105675" y="3074486"/>
            <a:chExt cx="2932311" cy="1574514"/>
          </a:xfrm>
        </p:grpSpPr>
        <p:sp>
          <p:nvSpPr>
            <p:cNvPr id="1083" name="Google Shape;1083;p32"/>
            <p:cNvSpPr/>
            <p:nvPr/>
          </p:nvSpPr>
          <p:spPr>
            <a:xfrm>
              <a:off x="4571647" y="4075890"/>
              <a:ext cx="1434619" cy="503877"/>
            </a:xfrm>
            <a:custGeom>
              <a:avLst/>
              <a:gdLst/>
              <a:ahLst/>
              <a:cxnLst/>
              <a:rect l="l" t="t" r="r" b="b"/>
              <a:pathLst>
                <a:path w="133267" h="46807" extrusionOk="0">
                  <a:moveTo>
                    <a:pt x="49148" y="1"/>
                  </a:moveTo>
                  <a:cubicBezTo>
                    <a:pt x="22241" y="1"/>
                    <a:pt x="0" y="17948"/>
                    <a:pt x="0" y="17948"/>
                  </a:cubicBezTo>
                  <a:lnTo>
                    <a:pt x="0" y="43971"/>
                  </a:lnTo>
                  <a:cubicBezTo>
                    <a:pt x="88" y="43972"/>
                    <a:pt x="175" y="43973"/>
                    <a:pt x="261" y="43973"/>
                  </a:cubicBezTo>
                  <a:cubicBezTo>
                    <a:pt x="11766" y="43973"/>
                    <a:pt x="14808" y="35717"/>
                    <a:pt x="14808" y="35717"/>
                  </a:cubicBezTo>
                  <a:lnTo>
                    <a:pt x="123815" y="46807"/>
                  </a:lnTo>
                  <a:lnTo>
                    <a:pt x="133266" y="21918"/>
                  </a:lnTo>
                  <a:lnTo>
                    <a:pt x="133266" y="21918"/>
                  </a:lnTo>
                  <a:cubicBezTo>
                    <a:pt x="133117" y="21922"/>
                    <a:pt x="132966" y="21924"/>
                    <a:pt x="132813" y="21924"/>
                  </a:cubicBezTo>
                  <a:cubicBezTo>
                    <a:pt x="118908" y="21924"/>
                    <a:pt x="87819" y="5108"/>
                    <a:pt x="57654" y="620"/>
                  </a:cubicBezTo>
                  <a:cubicBezTo>
                    <a:pt x="54782" y="194"/>
                    <a:pt x="51940" y="1"/>
                    <a:pt x="49148" y="1"/>
                  </a:cubicBezTo>
                  <a:close/>
                </a:path>
              </a:pathLst>
            </a:custGeom>
            <a:solidFill>
              <a:srgbClr val="ECEEEE"/>
            </a:solidFill>
            <a:ln>
              <a:solidFill>
                <a:schemeClr val="accent4">
                  <a:lumMod val="75000"/>
                </a:schemeClr>
              </a:solidFill>
            </a:ln>
          </p:spPr>
          <p:txBody>
            <a:bodyPr spcFirstLastPara="1" wrap="square" lIns="134947" tIns="134947" rIns="134947" bIns="134947" anchor="ctr" anchorCtr="0">
              <a:noAutofit/>
            </a:bodyPr>
            <a:lstStyle/>
            <a:p>
              <a:endParaRPr sz="2657" dirty="0">
                <a:solidFill>
                  <a:srgbClr val="FF0000"/>
                </a:solidFill>
              </a:endParaRPr>
            </a:p>
          </p:txBody>
        </p:sp>
        <p:sp>
          <p:nvSpPr>
            <p:cNvPr id="1084" name="Google Shape;1084;p32"/>
            <p:cNvSpPr/>
            <p:nvPr/>
          </p:nvSpPr>
          <p:spPr>
            <a:xfrm>
              <a:off x="4615056" y="4136161"/>
              <a:ext cx="1325050" cy="233439"/>
            </a:xfrm>
            <a:custGeom>
              <a:avLst/>
              <a:gdLst/>
              <a:ahLst/>
              <a:cxnLst/>
              <a:rect l="l" t="t" r="r" b="b"/>
              <a:pathLst>
                <a:path w="137489" h="21685" extrusionOk="0">
                  <a:moveTo>
                    <a:pt x="45620" y="0"/>
                  </a:moveTo>
                  <a:lnTo>
                    <a:pt x="42407" y="63"/>
                  </a:lnTo>
                  <a:lnTo>
                    <a:pt x="40831" y="63"/>
                  </a:lnTo>
                  <a:cubicBezTo>
                    <a:pt x="40264" y="63"/>
                    <a:pt x="39760" y="189"/>
                    <a:pt x="39256" y="189"/>
                  </a:cubicBezTo>
                  <a:lnTo>
                    <a:pt x="36169" y="504"/>
                  </a:lnTo>
                  <a:cubicBezTo>
                    <a:pt x="35665" y="504"/>
                    <a:pt x="35160" y="567"/>
                    <a:pt x="34656" y="693"/>
                  </a:cubicBezTo>
                  <a:lnTo>
                    <a:pt x="33144" y="945"/>
                  </a:lnTo>
                  <a:cubicBezTo>
                    <a:pt x="32199" y="1134"/>
                    <a:pt x="31191" y="1197"/>
                    <a:pt x="30246" y="1449"/>
                  </a:cubicBezTo>
                  <a:lnTo>
                    <a:pt x="27410" y="2080"/>
                  </a:lnTo>
                  <a:cubicBezTo>
                    <a:pt x="26969" y="2206"/>
                    <a:pt x="26528" y="2269"/>
                    <a:pt x="26087" y="2458"/>
                  </a:cubicBezTo>
                  <a:lnTo>
                    <a:pt x="24764" y="2836"/>
                  </a:lnTo>
                  <a:lnTo>
                    <a:pt x="22180" y="3592"/>
                  </a:lnTo>
                  <a:lnTo>
                    <a:pt x="19723" y="4474"/>
                  </a:lnTo>
                  <a:cubicBezTo>
                    <a:pt x="16825" y="5545"/>
                    <a:pt x="13989" y="6742"/>
                    <a:pt x="11280" y="8129"/>
                  </a:cubicBezTo>
                  <a:cubicBezTo>
                    <a:pt x="8822" y="9389"/>
                    <a:pt x="6743" y="10523"/>
                    <a:pt x="5042" y="11594"/>
                  </a:cubicBezTo>
                  <a:lnTo>
                    <a:pt x="3908" y="12350"/>
                  </a:lnTo>
                  <a:lnTo>
                    <a:pt x="2836" y="13043"/>
                  </a:lnTo>
                  <a:cubicBezTo>
                    <a:pt x="2206" y="13421"/>
                    <a:pt x="1702" y="13862"/>
                    <a:pt x="1261" y="14114"/>
                  </a:cubicBezTo>
                  <a:cubicBezTo>
                    <a:pt x="442" y="14745"/>
                    <a:pt x="1" y="15123"/>
                    <a:pt x="1" y="15123"/>
                  </a:cubicBezTo>
                  <a:cubicBezTo>
                    <a:pt x="1" y="15123"/>
                    <a:pt x="505" y="14934"/>
                    <a:pt x="1387" y="14366"/>
                  </a:cubicBezTo>
                  <a:cubicBezTo>
                    <a:pt x="2332" y="13799"/>
                    <a:pt x="3656" y="13043"/>
                    <a:pt x="5357" y="12098"/>
                  </a:cubicBezTo>
                  <a:cubicBezTo>
                    <a:pt x="7058" y="11090"/>
                    <a:pt x="9137" y="9956"/>
                    <a:pt x="11658" y="8948"/>
                  </a:cubicBezTo>
                  <a:cubicBezTo>
                    <a:pt x="14178" y="7876"/>
                    <a:pt x="17014" y="6679"/>
                    <a:pt x="20164" y="5671"/>
                  </a:cubicBezTo>
                  <a:lnTo>
                    <a:pt x="22622" y="4915"/>
                  </a:lnTo>
                  <a:lnTo>
                    <a:pt x="25205" y="4222"/>
                  </a:lnTo>
                  <a:cubicBezTo>
                    <a:pt x="26906" y="3718"/>
                    <a:pt x="28733" y="3466"/>
                    <a:pt x="30624" y="3025"/>
                  </a:cubicBezTo>
                  <a:cubicBezTo>
                    <a:pt x="31506" y="2836"/>
                    <a:pt x="32514" y="2773"/>
                    <a:pt x="33459" y="2647"/>
                  </a:cubicBezTo>
                  <a:lnTo>
                    <a:pt x="34908" y="2395"/>
                  </a:lnTo>
                  <a:cubicBezTo>
                    <a:pt x="35413" y="2332"/>
                    <a:pt x="35917" y="2269"/>
                    <a:pt x="36421" y="2269"/>
                  </a:cubicBezTo>
                  <a:lnTo>
                    <a:pt x="39445" y="2017"/>
                  </a:lnTo>
                  <a:cubicBezTo>
                    <a:pt x="39949" y="2017"/>
                    <a:pt x="40453" y="1954"/>
                    <a:pt x="40957" y="1954"/>
                  </a:cubicBezTo>
                  <a:lnTo>
                    <a:pt x="45683" y="1954"/>
                  </a:lnTo>
                  <a:lnTo>
                    <a:pt x="48834" y="2206"/>
                  </a:lnTo>
                  <a:lnTo>
                    <a:pt x="50409" y="2332"/>
                  </a:lnTo>
                  <a:lnTo>
                    <a:pt x="51165" y="2332"/>
                  </a:lnTo>
                  <a:lnTo>
                    <a:pt x="51984" y="2458"/>
                  </a:lnTo>
                  <a:lnTo>
                    <a:pt x="53622" y="2710"/>
                  </a:lnTo>
                  <a:lnTo>
                    <a:pt x="55198" y="2962"/>
                  </a:lnTo>
                  <a:cubicBezTo>
                    <a:pt x="59545" y="3718"/>
                    <a:pt x="63830" y="4789"/>
                    <a:pt x="68052" y="6049"/>
                  </a:cubicBezTo>
                  <a:cubicBezTo>
                    <a:pt x="72336" y="7246"/>
                    <a:pt x="76621" y="8633"/>
                    <a:pt x="80780" y="10082"/>
                  </a:cubicBezTo>
                  <a:lnTo>
                    <a:pt x="92941" y="14177"/>
                  </a:lnTo>
                  <a:cubicBezTo>
                    <a:pt x="100187" y="16761"/>
                    <a:pt x="107622" y="18840"/>
                    <a:pt x="115120" y="20415"/>
                  </a:cubicBezTo>
                  <a:cubicBezTo>
                    <a:pt x="118145" y="20982"/>
                    <a:pt x="121232" y="21424"/>
                    <a:pt x="124320" y="21550"/>
                  </a:cubicBezTo>
                  <a:cubicBezTo>
                    <a:pt x="125402" y="21637"/>
                    <a:pt x="126497" y="21684"/>
                    <a:pt x="127594" y="21684"/>
                  </a:cubicBezTo>
                  <a:cubicBezTo>
                    <a:pt x="128860" y="21684"/>
                    <a:pt x="130127" y="21622"/>
                    <a:pt x="131377" y="21487"/>
                  </a:cubicBezTo>
                  <a:lnTo>
                    <a:pt x="132763" y="21361"/>
                  </a:lnTo>
                  <a:lnTo>
                    <a:pt x="134023" y="21172"/>
                  </a:lnTo>
                  <a:lnTo>
                    <a:pt x="135031" y="21046"/>
                  </a:lnTo>
                  <a:cubicBezTo>
                    <a:pt x="135346" y="20982"/>
                    <a:pt x="135661" y="20919"/>
                    <a:pt x="135913" y="20856"/>
                  </a:cubicBezTo>
                  <a:lnTo>
                    <a:pt x="137489" y="20478"/>
                  </a:lnTo>
                  <a:lnTo>
                    <a:pt x="135913" y="20730"/>
                  </a:lnTo>
                  <a:cubicBezTo>
                    <a:pt x="135661" y="20793"/>
                    <a:pt x="135346" y="20856"/>
                    <a:pt x="135031" y="20856"/>
                  </a:cubicBezTo>
                  <a:lnTo>
                    <a:pt x="133960" y="20982"/>
                  </a:lnTo>
                  <a:lnTo>
                    <a:pt x="132763" y="21046"/>
                  </a:lnTo>
                  <a:lnTo>
                    <a:pt x="131377" y="21109"/>
                  </a:lnTo>
                  <a:cubicBezTo>
                    <a:pt x="131133" y="21111"/>
                    <a:pt x="130890" y="21113"/>
                    <a:pt x="130646" y="21113"/>
                  </a:cubicBezTo>
                  <a:cubicBezTo>
                    <a:pt x="125529" y="21113"/>
                    <a:pt x="120364" y="20481"/>
                    <a:pt x="115372" y="19218"/>
                  </a:cubicBezTo>
                  <a:cubicBezTo>
                    <a:pt x="112159" y="18462"/>
                    <a:pt x="108630" y="17517"/>
                    <a:pt x="104975" y="16383"/>
                  </a:cubicBezTo>
                  <a:cubicBezTo>
                    <a:pt x="101321" y="15186"/>
                    <a:pt x="97477" y="13862"/>
                    <a:pt x="93571" y="12476"/>
                  </a:cubicBezTo>
                  <a:cubicBezTo>
                    <a:pt x="89601" y="11090"/>
                    <a:pt x="85505" y="9578"/>
                    <a:pt x="81347" y="8129"/>
                  </a:cubicBezTo>
                  <a:cubicBezTo>
                    <a:pt x="77188" y="6679"/>
                    <a:pt x="72903" y="5293"/>
                    <a:pt x="68556" y="3970"/>
                  </a:cubicBezTo>
                  <a:cubicBezTo>
                    <a:pt x="64271" y="2710"/>
                    <a:pt x="59860" y="1702"/>
                    <a:pt x="55450" y="945"/>
                  </a:cubicBezTo>
                  <a:lnTo>
                    <a:pt x="53748" y="630"/>
                  </a:lnTo>
                  <a:lnTo>
                    <a:pt x="52173" y="441"/>
                  </a:lnTo>
                  <a:lnTo>
                    <a:pt x="51354" y="315"/>
                  </a:lnTo>
                  <a:lnTo>
                    <a:pt x="50535" y="315"/>
                  </a:lnTo>
                  <a:lnTo>
                    <a:pt x="48897" y="252"/>
                  </a:lnTo>
                  <a:lnTo>
                    <a:pt x="45620" y="0"/>
                  </a:lnTo>
                  <a:close/>
                </a:path>
              </a:pathLst>
            </a:custGeom>
            <a:solidFill>
              <a:srgbClr val="DBDBD9"/>
            </a:solidFill>
            <a:ln>
              <a:solidFill>
                <a:schemeClr val="accent4">
                  <a:lumMod val="75000"/>
                </a:schemeClr>
              </a:solidFill>
            </a:ln>
          </p:spPr>
          <p:txBody>
            <a:bodyPr spcFirstLastPara="1" wrap="square" lIns="134947" tIns="134947" rIns="134947" bIns="134947" anchor="ctr" anchorCtr="0">
              <a:noAutofit/>
            </a:bodyPr>
            <a:lstStyle/>
            <a:p>
              <a:endParaRPr sz="2657" dirty="0">
                <a:solidFill>
                  <a:srgbClr val="FF0000"/>
                </a:solidFill>
              </a:endParaRPr>
            </a:p>
          </p:txBody>
        </p:sp>
        <p:sp>
          <p:nvSpPr>
            <p:cNvPr id="1085" name="Google Shape;1085;p32"/>
            <p:cNvSpPr/>
            <p:nvPr/>
          </p:nvSpPr>
          <p:spPr>
            <a:xfrm>
              <a:off x="4615056" y="4236934"/>
              <a:ext cx="1294692" cy="200670"/>
            </a:xfrm>
            <a:custGeom>
              <a:avLst/>
              <a:gdLst/>
              <a:ahLst/>
              <a:cxnLst/>
              <a:rect l="l" t="t" r="r" b="b"/>
              <a:pathLst>
                <a:path w="134339" h="18641" extrusionOk="0">
                  <a:moveTo>
                    <a:pt x="42971" y="1"/>
                  </a:moveTo>
                  <a:cubicBezTo>
                    <a:pt x="42631" y="1"/>
                    <a:pt x="42281" y="29"/>
                    <a:pt x="41903" y="29"/>
                  </a:cubicBezTo>
                  <a:cubicBezTo>
                    <a:pt x="39886" y="92"/>
                    <a:pt x="37870" y="29"/>
                    <a:pt x="35854" y="281"/>
                  </a:cubicBezTo>
                  <a:lnTo>
                    <a:pt x="32955" y="596"/>
                  </a:lnTo>
                  <a:cubicBezTo>
                    <a:pt x="32010" y="722"/>
                    <a:pt x="31065" y="848"/>
                    <a:pt x="30120" y="974"/>
                  </a:cubicBezTo>
                  <a:cubicBezTo>
                    <a:pt x="29238" y="1163"/>
                    <a:pt x="28292" y="1226"/>
                    <a:pt x="27410" y="1478"/>
                  </a:cubicBezTo>
                  <a:lnTo>
                    <a:pt x="24764" y="1982"/>
                  </a:lnTo>
                  <a:lnTo>
                    <a:pt x="23504" y="2297"/>
                  </a:lnTo>
                  <a:lnTo>
                    <a:pt x="22243" y="2612"/>
                  </a:lnTo>
                  <a:lnTo>
                    <a:pt x="19786" y="3305"/>
                  </a:lnTo>
                  <a:cubicBezTo>
                    <a:pt x="18211" y="3746"/>
                    <a:pt x="16699" y="4187"/>
                    <a:pt x="15312" y="4691"/>
                  </a:cubicBezTo>
                  <a:cubicBezTo>
                    <a:pt x="13926" y="5259"/>
                    <a:pt x="12603" y="5700"/>
                    <a:pt x="11406" y="6204"/>
                  </a:cubicBezTo>
                  <a:cubicBezTo>
                    <a:pt x="8948" y="7275"/>
                    <a:pt x="6869" y="8220"/>
                    <a:pt x="5168" y="9102"/>
                  </a:cubicBezTo>
                  <a:cubicBezTo>
                    <a:pt x="4286" y="9543"/>
                    <a:pt x="3593" y="9921"/>
                    <a:pt x="2899" y="10299"/>
                  </a:cubicBezTo>
                  <a:cubicBezTo>
                    <a:pt x="2269" y="10677"/>
                    <a:pt x="1765" y="10992"/>
                    <a:pt x="1324" y="11244"/>
                  </a:cubicBezTo>
                  <a:cubicBezTo>
                    <a:pt x="442" y="11812"/>
                    <a:pt x="1" y="12127"/>
                    <a:pt x="1" y="12127"/>
                  </a:cubicBezTo>
                  <a:cubicBezTo>
                    <a:pt x="1" y="12127"/>
                    <a:pt x="442" y="11875"/>
                    <a:pt x="1324" y="11433"/>
                  </a:cubicBezTo>
                  <a:cubicBezTo>
                    <a:pt x="2206" y="10929"/>
                    <a:pt x="3593" y="10299"/>
                    <a:pt x="5231" y="9543"/>
                  </a:cubicBezTo>
                  <a:cubicBezTo>
                    <a:pt x="6932" y="8724"/>
                    <a:pt x="9074" y="7905"/>
                    <a:pt x="11532" y="7023"/>
                  </a:cubicBezTo>
                  <a:cubicBezTo>
                    <a:pt x="12792" y="6582"/>
                    <a:pt x="14115" y="6078"/>
                    <a:pt x="15564" y="5700"/>
                  </a:cubicBezTo>
                  <a:cubicBezTo>
                    <a:pt x="16951" y="5322"/>
                    <a:pt x="18463" y="4880"/>
                    <a:pt x="20038" y="4502"/>
                  </a:cubicBezTo>
                  <a:lnTo>
                    <a:pt x="22432" y="3935"/>
                  </a:lnTo>
                  <a:lnTo>
                    <a:pt x="23693" y="3620"/>
                  </a:lnTo>
                  <a:lnTo>
                    <a:pt x="24953" y="3431"/>
                  </a:lnTo>
                  <a:lnTo>
                    <a:pt x="27536" y="2927"/>
                  </a:lnTo>
                  <a:cubicBezTo>
                    <a:pt x="28418" y="2801"/>
                    <a:pt x="29364" y="2675"/>
                    <a:pt x="30246" y="2549"/>
                  </a:cubicBezTo>
                  <a:cubicBezTo>
                    <a:pt x="31191" y="2486"/>
                    <a:pt x="32136" y="2360"/>
                    <a:pt x="33081" y="2234"/>
                  </a:cubicBezTo>
                  <a:lnTo>
                    <a:pt x="35917" y="2045"/>
                  </a:lnTo>
                  <a:cubicBezTo>
                    <a:pt x="37870" y="1856"/>
                    <a:pt x="39823" y="1856"/>
                    <a:pt x="41840" y="1856"/>
                  </a:cubicBezTo>
                  <a:lnTo>
                    <a:pt x="43352" y="1856"/>
                  </a:lnTo>
                  <a:lnTo>
                    <a:pt x="44864" y="1982"/>
                  </a:lnTo>
                  <a:lnTo>
                    <a:pt x="47951" y="2108"/>
                  </a:lnTo>
                  <a:lnTo>
                    <a:pt x="48771" y="2171"/>
                  </a:lnTo>
                  <a:lnTo>
                    <a:pt x="49527" y="2297"/>
                  </a:lnTo>
                  <a:lnTo>
                    <a:pt x="51102" y="2486"/>
                  </a:lnTo>
                  <a:lnTo>
                    <a:pt x="54252" y="2864"/>
                  </a:lnTo>
                  <a:cubicBezTo>
                    <a:pt x="55261" y="2990"/>
                    <a:pt x="56332" y="3179"/>
                    <a:pt x="57403" y="3368"/>
                  </a:cubicBezTo>
                  <a:lnTo>
                    <a:pt x="60553" y="3998"/>
                  </a:lnTo>
                  <a:cubicBezTo>
                    <a:pt x="62696" y="4439"/>
                    <a:pt x="64775" y="4943"/>
                    <a:pt x="66854" y="5511"/>
                  </a:cubicBezTo>
                  <a:cubicBezTo>
                    <a:pt x="71013" y="6582"/>
                    <a:pt x="75172" y="7779"/>
                    <a:pt x="79204" y="9102"/>
                  </a:cubicBezTo>
                  <a:lnTo>
                    <a:pt x="91176" y="12946"/>
                  </a:lnTo>
                  <a:cubicBezTo>
                    <a:pt x="95020" y="14206"/>
                    <a:pt x="98800" y="15340"/>
                    <a:pt x="102455" y="16222"/>
                  </a:cubicBezTo>
                  <a:cubicBezTo>
                    <a:pt x="105858" y="17104"/>
                    <a:pt x="109323" y="17797"/>
                    <a:pt x="112852" y="18239"/>
                  </a:cubicBezTo>
                  <a:cubicBezTo>
                    <a:pt x="114896" y="18500"/>
                    <a:pt x="116971" y="18640"/>
                    <a:pt x="119034" y="18640"/>
                  </a:cubicBezTo>
                  <a:cubicBezTo>
                    <a:pt x="119959" y="18640"/>
                    <a:pt x="120882" y="18612"/>
                    <a:pt x="121799" y="18554"/>
                  </a:cubicBezTo>
                  <a:cubicBezTo>
                    <a:pt x="124067" y="18491"/>
                    <a:pt x="126399" y="18176"/>
                    <a:pt x="128604" y="17734"/>
                  </a:cubicBezTo>
                  <a:cubicBezTo>
                    <a:pt x="129108" y="17608"/>
                    <a:pt x="129549" y="17545"/>
                    <a:pt x="129927" y="17419"/>
                  </a:cubicBezTo>
                  <a:lnTo>
                    <a:pt x="131125" y="17104"/>
                  </a:lnTo>
                  <a:lnTo>
                    <a:pt x="132070" y="16852"/>
                  </a:lnTo>
                  <a:lnTo>
                    <a:pt x="132889" y="16537"/>
                  </a:lnTo>
                  <a:lnTo>
                    <a:pt x="134338" y="16096"/>
                  </a:lnTo>
                  <a:lnTo>
                    <a:pt x="132826" y="16474"/>
                  </a:lnTo>
                  <a:lnTo>
                    <a:pt x="132070" y="16663"/>
                  </a:lnTo>
                  <a:lnTo>
                    <a:pt x="131062" y="16852"/>
                  </a:lnTo>
                  <a:cubicBezTo>
                    <a:pt x="130368" y="17041"/>
                    <a:pt x="129486" y="17167"/>
                    <a:pt x="128604" y="17293"/>
                  </a:cubicBezTo>
                  <a:cubicBezTo>
                    <a:pt x="126624" y="17623"/>
                    <a:pt x="124644" y="17809"/>
                    <a:pt x="122663" y="17809"/>
                  </a:cubicBezTo>
                  <a:cubicBezTo>
                    <a:pt x="122375" y="17809"/>
                    <a:pt x="122087" y="17805"/>
                    <a:pt x="121799" y="17797"/>
                  </a:cubicBezTo>
                  <a:cubicBezTo>
                    <a:pt x="118838" y="17797"/>
                    <a:pt x="115939" y="17482"/>
                    <a:pt x="113041" y="17041"/>
                  </a:cubicBezTo>
                  <a:cubicBezTo>
                    <a:pt x="109575" y="16474"/>
                    <a:pt x="106236" y="15655"/>
                    <a:pt x="102896" y="14710"/>
                  </a:cubicBezTo>
                  <a:cubicBezTo>
                    <a:pt x="99305" y="13702"/>
                    <a:pt x="95587" y="12505"/>
                    <a:pt x="91743" y="11181"/>
                  </a:cubicBezTo>
                  <a:cubicBezTo>
                    <a:pt x="87900" y="9921"/>
                    <a:pt x="83930" y="8472"/>
                    <a:pt x="79835" y="7149"/>
                  </a:cubicBezTo>
                  <a:cubicBezTo>
                    <a:pt x="75802" y="5826"/>
                    <a:pt x="71643" y="4565"/>
                    <a:pt x="67422" y="3431"/>
                  </a:cubicBezTo>
                  <a:cubicBezTo>
                    <a:pt x="65279" y="2927"/>
                    <a:pt x="63137" y="2423"/>
                    <a:pt x="60995" y="1982"/>
                  </a:cubicBezTo>
                  <a:lnTo>
                    <a:pt x="57781" y="1352"/>
                  </a:lnTo>
                  <a:cubicBezTo>
                    <a:pt x="56710" y="1226"/>
                    <a:pt x="55702" y="1037"/>
                    <a:pt x="54631" y="848"/>
                  </a:cubicBezTo>
                  <a:cubicBezTo>
                    <a:pt x="52488" y="659"/>
                    <a:pt x="50346" y="344"/>
                    <a:pt x="48204" y="218"/>
                  </a:cubicBezTo>
                  <a:lnTo>
                    <a:pt x="45053" y="92"/>
                  </a:lnTo>
                  <a:lnTo>
                    <a:pt x="43478" y="29"/>
                  </a:lnTo>
                  <a:cubicBezTo>
                    <a:pt x="43310" y="8"/>
                    <a:pt x="43142" y="1"/>
                    <a:pt x="42971" y="1"/>
                  </a:cubicBezTo>
                  <a:close/>
                </a:path>
              </a:pathLst>
            </a:custGeom>
            <a:solidFill>
              <a:srgbClr val="DBDBD9"/>
            </a:solidFill>
            <a:ln>
              <a:solidFill>
                <a:schemeClr val="accent4">
                  <a:lumMod val="75000"/>
                </a:schemeClr>
              </a:solidFill>
            </a:ln>
          </p:spPr>
          <p:txBody>
            <a:bodyPr spcFirstLastPara="1" wrap="square" lIns="134947" tIns="134947" rIns="134947" bIns="134947" anchor="ctr" anchorCtr="0">
              <a:noAutofit/>
            </a:bodyPr>
            <a:lstStyle/>
            <a:p>
              <a:endParaRPr sz="2657" dirty="0">
                <a:solidFill>
                  <a:srgbClr val="FF0000"/>
                </a:solidFill>
              </a:endParaRPr>
            </a:p>
          </p:txBody>
        </p:sp>
        <p:sp>
          <p:nvSpPr>
            <p:cNvPr id="1086" name="Google Shape;1086;p32"/>
            <p:cNvSpPr/>
            <p:nvPr/>
          </p:nvSpPr>
          <p:spPr>
            <a:xfrm>
              <a:off x="4615056" y="4335608"/>
              <a:ext cx="968635" cy="122775"/>
            </a:xfrm>
            <a:custGeom>
              <a:avLst/>
              <a:gdLst/>
              <a:ahLst/>
              <a:cxnLst/>
              <a:rect l="l" t="t" r="r" b="b"/>
              <a:pathLst>
                <a:path w="89980" h="11405" extrusionOk="0">
                  <a:moveTo>
                    <a:pt x="40705" y="0"/>
                  </a:moveTo>
                  <a:cubicBezTo>
                    <a:pt x="40012" y="0"/>
                    <a:pt x="39256" y="63"/>
                    <a:pt x="38563" y="63"/>
                  </a:cubicBezTo>
                  <a:lnTo>
                    <a:pt x="36358" y="189"/>
                  </a:lnTo>
                  <a:cubicBezTo>
                    <a:pt x="33522" y="441"/>
                    <a:pt x="30687" y="882"/>
                    <a:pt x="28040" y="1386"/>
                  </a:cubicBezTo>
                  <a:cubicBezTo>
                    <a:pt x="25394" y="1827"/>
                    <a:pt x="22811" y="2457"/>
                    <a:pt x="20353" y="3025"/>
                  </a:cubicBezTo>
                  <a:cubicBezTo>
                    <a:pt x="17959" y="3592"/>
                    <a:pt x="15690" y="4285"/>
                    <a:pt x="13611" y="4852"/>
                  </a:cubicBezTo>
                  <a:cubicBezTo>
                    <a:pt x="11532" y="5482"/>
                    <a:pt x="9641" y="6112"/>
                    <a:pt x="8003" y="6679"/>
                  </a:cubicBezTo>
                  <a:cubicBezTo>
                    <a:pt x="6302" y="7246"/>
                    <a:pt x="4853" y="7750"/>
                    <a:pt x="3719" y="8191"/>
                  </a:cubicBezTo>
                  <a:cubicBezTo>
                    <a:pt x="1324" y="9137"/>
                    <a:pt x="1" y="9704"/>
                    <a:pt x="1" y="9704"/>
                  </a:cubicBezTo>
                  <a:cubicBezTo>
                    <a:pt x="1" y="9704"/>
                    <a:pt x="1387" y="9263"/>
                    <a:pt x="3782" y="8695"/>
                  </a:cubicBezTo>
                  <a:lnTo>
                    <a:pt x="8192" y="7498"/>
                  </a:lnTo>
                  <a:cubicBezTo>
                    <a:pt x="9893" y="7057"/>
                    <a:pt x="11847" y="6616"/>
                    <a:pt x="13926" y="6112"/>
                  </a:cubicBezTo>
                  <a:cubicBezTo>
                    <a:pt x="14997" y="5797"/>
                    <a:pt x="16068" y="5545"/>
                    <a:pt x="17203" y="5293"/>
                  </a:cubicBezTo>
                  <a:cubicBezTo>
                    <a:pt x="18337" y="5041"/>
                    <a:pt x="19534" y="4852"/>
                    <a:pt x="20731" y="4537"/>
                  </a:cubicBezTo>
                  <a:cubicBezTo>
                    <a:pt x="21928" y="4285"/>
                    <a:pt x="23189" y="4096"/>
                    <a:pt x="24449" y="3844"/>
                  </a:cubicBezTo>
                  <a:cubicBezTo>
                    <a:pt x="25709" y="3592"/>
                    <a:pt x="27032" y="3403"/>
                    <a:pt x="28355" y="3214"/>
                  </a:cubicBezTo>
                  <a:cubicBezTo>
                    <a:pt x="29679" y="2962"/>
                    <a:pt x="31002" y="2836"/>
                    <a:pt x="32388" y="2647"/>
                  </a:cubicBezTo>
                  <a:cubicBezTo>
                    <a:pt x="33774" y="2457"/>
                    <a:pt x="35160" y="2394"/>
                    <a:pt x="36547" y="2268"/>
                  </a:cubicBezTo>
                  <a:lnTo>
                    <a:pt x="38626" y="2142"/>
                  </a:lnTo>
                  <a:cubicBezTo>
                    <a:pt x="39319" y="2079"/>
                    <a:pt x="40075" y="2079"/>
                    <a:pt x="40768" y="2079"/>
                  </a:cubicBezTo>
                  <a:lnTo>
                    <a:pt x="43919" y="2079"/>
                  </a:lnTo>
                  <a:lnTo>
                    <a:pt x="44990" y="2142"/>
                  </a:lnTo>
                  <a:cubicBezTo>
                    <a:pt x="45683" y="2205"/>
                    <a:pt x="46439" y="2268"/>
                    <a:pt x="47132" y="2331"/>
                  </a:cubicBezTo>
                  <a:lnTo>
                    <a:pt x="49212" y="2584"/>
                  </a:lnTo>
                  <a:cubicBezTo>
                    <a:pt x="50661" y="2710"/>
                    <a:pt x="52047" y="2962"/>
                    <a:pt x="53433" y="3151"/>
                  </a:cubicBezTo>
                  <a:cubicBezTo>
                    <a:pt x="54820" y="3340"/>
                    <a:pt x="56206" y="3655"/>
                    <a:pt x="57592" y="3844"/>
                  </a:cubicBezTo>
                  <a:lnTo>
                    <a:pt x="61625" y="4600"/>
                  </a:lnTo>
                  <a:cubicBezTo>
                    <a:pt x="64208" y="5167"/>
                    <a:pt x="66791" y="5734"/>
                    <a:pt x="69186" y="6238"/>
                  </a:cubicBezTo>
                  <a:lnTo>
                    <a:pt x="75991" y="7813"/>
                  </a:lnTo>
                  <a:cubicBezTo>
                    <a:pt x="80150" y="8884"/>
                    <a:pt x="83678" y="9767"/>
                    <a:pt x="86136" y="10397"/>
                  </a:cubicBezTo>
                  <a:lnTo>
                    <a:pt x="89979" y="11405"/>
                  </a:lnTo>
                  <a:cubicBezTo>
                    <a:pt x="89979" y="11405"/>
                    <a:pt x="84560" y="9200"/>
                    <a:pt x="76306" y="6679"/>
                  </a:cubicBezTo>
                  <a:cubicBezTo>
                    <a:pt x="74227" y="6049"/>
                    <a:pt x="71958" y="5356"/>
                    <a:pt x="69564" y="4726"/>
                  </a:cubicBezTo>
                  <a:lnTo>
                    <a:pt x="65846" y="3718"/>
                  </a:lnTo>
                  <a:cubicBezTo>
                    <a:pt x="64586" y="3403"/>
                    <a:pt x="63326" y="3088"/>
                    <a:pt x="62003" y="2836"/>
                  </a:cubicBezTo>
                  <a:cubicBezTo>
                    <a:pt x="59293" y="2205"/>
                    <a:pt x="56584" y="1638"/>
                    <a:pt x="53748" y="1134"/>
                  </a:cubicBezTo>
                  <a:cubicBezTo>
                    <a:pt x="52362" y="945"/>
                    <a:pt x="50913" y="693"/>
                    <a:pt x="49464" y="504"/>
                  </a:cubicBezTo>
                  <a:lnTo>
                    <a:pt x="47321" y="252"/>
                  </a:lnTo>
                  <a:cubicBezTo>
                    <a:pt x="46565" y="189"/>
                    <a:pt x="45872" y="126"/>
                    <a:pt x="45116" y="63"/>
                  </a:cubicBezTo>
                  <a:lnTo>
                    <a:pt x="44045" y="0"/>
                  </a:lnTo>
                  <a:close/>
                </a:path>
              </a:pathLst>
            </a:custGeom>
            <a:solidFill>
              <a:srgbClr val="DBDBD9"/>
            </a:solidFill>
            <a:ln>
              <a:solidFill>
                <a:schemeClr val="accent4">
                  <a:lumMod val="75000"/>
                </a:schemeClr>
              </a:solidFill>
            </a:ln>
          </p:spPr>
          <p:txBody>
            <a:bodyPr spcFirstLastPara="1" wrap="square" lIns="134947" tIns="134947" rIns="134947" bIns="134947" anchor="ctr" anchorCtr="0">
              <a:noAutofit/>
            </a:bodyPr>
            <a:lstStyle/>
            <a:p>
              <a:endParaRPr sz="2657" dirty="0">
                <a:solidFill>
                  <a:srgbClr val="FF0000"/>
                </a:solidFill>
              </a:endParaRPr>
            </a:p>
          </p:txBody>
        </p:sp>
        <p:sp>
          <p:nvSpPr>
            <p:cNvPr id="1087" name="Google Shape;1087;p32"/>
            <p:cNvSpPr/>
            <p:nvPr/>
          </p:nvSpPr>
          <p:spPr>
            <a:xfrm>
              <a:off x="3137564" y="4075890"/>
              <a:ext cx="1433941" cy="473369"/>
            </a:xfrm>
            <a:custGeom>
              <a:avLst/>
              <a:gdLst/>
              <a:ahLst/>
              <a:cxnLst/>
              <a:rect l="l" t="t" r="r" b="b"/>
              <a:pathLst>
                <a:path w="133204" h="43973" extrusionOk="0">
                  <a:moveTo>
                    <a:pt x="84102" y="1"/>
                  </a:moveTo>
                  <a:cubicBezTo>
                    <a:pt x="81315" y="1"/>
                    <a:pt x="78479" y="194"/>
                    <a:pt x="75612" y="620"/>
                  </a:cubicBezTo>
                  <a:cubicBezTo>
                    <a:pt x="45384" y="5108"/>
                    <a:pt x="14355" y="21987"/>
                    <a:pt x="452" y="21987"/>
                  </a:cubicBezTo>
                  <a:cubicBezTo>
                    <a:pt x="299" y="21987"/>
                    <a:pt x="149" y="21985"/>
                    <a:pt x="0" y="21981"/>
                  </a:cubicBezTo>
                  <a:lnTo>
                    <a:pt x="0" y="21981"/>
                  </a:lnTo>
                  <a:lnTo>
                    <a:pt x="9452" y="43908"/>
                  </a:lnTo>
                  <a:lnTo>
                    <a:pt x="118396" y="35717"/>
                  </a:lnTo>
                  <a:cubicBezTo>
                    <a:pt x="118396" y="35717"/>
                    <a:pt x="121438" y="43973"/>
                    <a:pt x="132942" y="43973"/>
                  </a:cubicBezTo>
                  <a:cubicBezTo>
                    <a:pt x="133029" y="43973"/>
                    <a:pt x="133116" y="43972"/>
                    <a:pt x="133203" y="43971"/>
                  </a:cubicBezTo>
                  <a:lnTo>
                    <a:pt x="133203" y="17948"/>
                  </a:lnTo>
                  <a:cubicBezTo>
                    <a:pt x="133203" y="17948"/>
                    <a:pt x="110963" y="1"/>
                    <a:pt x="84102" y="1"/>
                  </a:cubicBezTo>
                  <a:close/>
                </a:path>
              </a:pathLst>
            </a:custGeom>
            <a:solidFill>
              <a:srgbClr val="ECEEEE"/>
            </a:solidFill>
            <a:ln>
              <a:solidFill>
                <a:schemeClr val="accent4">
                  <a:lumMod val="75000"/>
                </a:schemeClr>
              </a:solidFill>
            </a:ln>
          </p:spPr>
          <p:txBody>
            <a:bodyPr spcFirstLastPara="1" wrap="square" lIns="134947" tIns="134947" rIns="134947" bIns="134947" anchor="ctr" anchorCtr="0">
              <a:noAutofit/>
            </a:bodyPr>
            <a:lstStyle/>
            <a:p>
              <a:endParaRPr sz="2657" dirty="0">
                <a:solidFill>
                  <a:srgbClr val="FF0000"/>
                </a:solidFill>
              </a:endParaRPr>
            </a:p>
          </p:txBody>
        </p:sp>
        <p:sp>
          <p:nvSpPr>
            <p:cNvPr id="1088" name="Google Shape;1088;p32"/>
            <p:cNvSpPr/>
            <p:nvPr/>
          </p:nvSpPr>
          <p:spPr>
            <a:xfrm>
              <a:off x="3174869" y="4136161"/>
              <a:ext cx="1353158" cy="233611"/>
            </a:xfrm>
            <a:custGeom>
              <a:avLst/>
              <a:gdLst/>
              <a:ahLst/>
              <a:cxnLst/>
              <a:rect l="l" t="t" r="r" b="b"/>
              <a:pathLst>
                <a:path w="137551" h="21701" extrusionOk="0">
                  <a:moveTo>
                    <a:pt x="91931" y="0"/>
                  </a:moveTo>
                  <a:lnTo>
                    <a:pt x="88655" y="252"/>
                  </a:lnTo>
                  <a:lnTo>
                    <a:pt x="87017" y="315"/>
                  </a:lnTo>
                  <a:lnTo>
                    <a:pt x="86198" y="315"/>
                  </a:lnTo>
                  <a:lnTo>
                    <a:pt x="85378" y="441"/>
                  </a:lnTo>
                  <a:lnTo>
                    <a:pt x="83740" y="630"/>
                  </a:lnTo>
                  <a:lnTo>
                    <a:pt x="82102" y="945"/>
                  </a:lnTo>
                  <a:cubicBezTo>
                    <a:pt x="77691" y="1702"/>
                    <a:pt x="73281" y="2710"/>
                    <a:pt x="68996" y="3970"/>
                  </a:cubicBezTo>
                  <a:cubicBezTo>
                    <a:pt x="64648" y="5293"/>
                    <a:pt x="60364" y="6679"/>
                    <a:pt x="56205" y="8129"/>
                  </a:cubicBezTo>
                  <a:cubicBezTo>
                    <a:pt x="52046" y="9578"/>
                    <a:pt x="47951" y="11090"/>
                    <a:pt x="43981" y="12476"/>
                  </a:cubicBezTo>
                  <a:cubicBezTo>
                    <a:pt x="40011" y="13862"/>
                    <a:pt x="36231" y="15186"/>
                    <a:pt x="32576" y="16383"/>
                  </a:cubicBezTo>
                  <a:cubicBezTo>
                    <a:pt x="28922" y="17517"/>
                    <a:pt x="25393" y="18462"/>
                    <a:pt x="22179" y="19218"/>
                  </a:cubicBezTo>
                  <a:cubicBezTo>
                    <a:pt x="17127" y="20542"/>
                    <a:pt x="12017" y="21176"/>
                    <a:pt x="6849" y="21176"/>
                  </a:cubicBezTo>
                  <a:cubicBezTo>
                    <a:pt x="6603" y="21176"/>
                    <a:pt x="6358" y="21174"/>
                    <a:pt x="6112" y="21172"/>
                  </a:cubicBezTo>
                  <a:lnTo>
                    <a:pt x="4726" y="21109"/>
                  </a:lnTo>
                  <a:lnTo>
                    <a:pt x="3529" y="20982"/>
                  </a:lnTo>
                  <a:lnTo>
                    <a:pt x="2457" y="20919"/>
                  </a:lnTo>
                  <a:cubicBezTo>
                    <a:pt x="2142" y="20919"/>
                    <a:pt x="1827" y="20793"/>
                    <a:pt x="1575" y="20793"/>
                  </a:cubicBezTo>
                  <a:lnTo>
                    <a:pt x="0" y="20541"/>
                  </a:lnTo>
                  <a:lnTo>
                    <a:pt x="0" y="20541"/>
                  </a:lnTo>
                  <a:lnTo>
                    <a:pt x="1575" y="20919"/>
                  </a:lnTo>
                  <a:cubicBezTo>
                    <a:pt x="1827" y="20919"/>
                    <a:pt x="2142" y="21046"/>
                    <a:pt x="2457" y="21109"/>
                  </a:cubicBezTo>
                  <a:lnTo>
                    <a:pt x="3529" y="21235"/>
                  </a:lnTo>
                  <a:lnTo>
                    <a:pt x="4726" y="21424"/>
                  </a:lnTo>
                  <a:lnTo>
                    <a:pt x="6112" y="21550"/>
                  </a:lnTo>
                  <a:cubicBezTo>
                    <a:pt x="7395" y="21654"/>
                    <a:pt x="8698" y="21700"/>
                    <a:pt x="10009" y="21700"/>
                  </a:cubicBezTo>
                  <a:cubicBezTo>
                    <a:pt x="11080" y="21700"/>
                    <a:pt x="12156" y="21669"/>
                    <a:pt x="13232" y="21613"/>
                  </a:cubicBezTo>
                  <a:cubicBezTo>
                    <a:pt x="16257" y="21424"/>
                    <a:pt x="19344" y="21046"/>
                    <a:pt x="22369" y="20415"/>
                  </a:cubicBezTo>
                  <a:cubicBezTo>
                    <a:pt x="29867" y="18903"/>
                    <a:pt x="37302" y="16824"/>
                    <a:pt x="44548" y="14240"/>
                  </a:cubicBezTo>
                  <a:lnTo>
                    <a:pt x="56835" y="10082"/>
                  </a:lnTo>
                  <a:cubicBezTo>
                    <a:pt x="60994" y="8633"/>
                    <a:pt x="65215" y="7246"/>
                    <a:pt x="69500" y="6049"/>
                  </a:cubicBezTo>
                  <a:cubicBezTo>
                    <a:pt x="73722" y="4726"/>
                    <a:pt x="78006" y="3718"/>
                    <a:pt x="82417" y="2962"/>
                  </a:cubicBezTo>
                  <a:lnTo>
                    <a:pt x="83992" y="2710"/>
                  </a:lnTo>
                  <a:lnTo>
                    <a:pt x="85567" y="2458"/>
                  </a:lnTo>
                  <a:lnTo>
                    <a:pt x="86387" y="2332"/>
                  </a:lnTo>
                  <a:lnTo>
                    <a:pt x="87143" y="2332"/>
                  </a:lnTo>
                  <a:lnTo>
                    <a:pt x="88718" y="2206"/>
                  </a:lnTo>
                  <a:lnTo>
                    <a:pt x="91868" y="1954"/>
                  </a:lnTo>
                  <a:lnTo>
                    <a:pt x="96594" y="1954"/>
                  </a:lnTo>
                  <a:cubicBezTo>
                    <a:pt x="97098" y="1954"/>
                    <a:pt x="97602" y="2017"/>
                    <a:pt x="98169" y="2080"/>
                  </a:cubicBezTo>
                  <a:lnTo>
                    <a:pt x="101194" y="2269"/>
                  </a:lnTo>
                  <a:cubicBezTo>
                    <a:pt x="101635" y="2269"/>
                    <a:pt x="102139" y="2332"/>
                    <a:pt x="102643" y="2458"/>
                  </a:cubicBezTo>
                  <a:lnTo>
                    <a:pt x="104092" y="2647"/>
                  </a:lnTo>
                  <a:cubicBezTo>
                    <a:pt x="105038" y="2773"/>
                    <a:pt x="106046" y="2836"/>
                    <a:pt x="106991" y="3088"/>
                  </a:cubicBezTo>
                  <a:cubicBezTo>
                    <a:pt x="108818" y="3466"/>
                    <a:pt x="110645" y="3718"/>
                    <a:pt x="112410" y="4222"/>
                  </a:cubicBezTo>
                  <a:lnTo>
                    <a:pt x="114930" y="4915"/>
                  </a:lnTo>
                  <a:lnTo>
                    <a:pt x="117387" y="5734"/>
                  </a:lnTo>
                  <a:cubicBezTo>
                    <a:pt x="120538" y="6742"/>
                    <a:pt x="123436" y="7876"/>
                    <a:pt x="125957" y="8948"/>
                  </a:cubicBezTo>
                  <a:cubicBezTo>
                    <a:pt x="128414" y="9956"/>
                    <a:pt x="130557" y="11090"/>
                    <a:pt x="132258" y="12098"/>
                  </a:cubicBezTo>
                  <a:cubicBezTo>
                    <a:pt x="133896" y="13043"/>
                    <a:pt x="135282" y="13799"/>
                    <a:pt x="136164" y="14366"/>
                  </a:cubicBezTo>
                  <a:cubicBezTo>
                    <a:pt x="137047" y="14934"/>
                    <a:pt x="137551" y="15123"/>
                    <a:pt x="137551" y="15123"/>
                  </a:cubicBezTo>
                  <a:cubicBezTo>
                    <a:pt x="137551" y="15123"/>
                    <a:pt x="137110" y="14745"/>
                    <a:pt x="136290" y="14114"/>
                  </a:cubicBezTo>
                  <a:cubicBezTo>
                    <a:pt x="135849" y="13862"/>
                    <a:pt x="135345" y="13421"/>
                    <a:pt x="134715" y="13043"/>
                  </a:cubicBezTo>
                  <a:lnTo>
                    <a:pt x="133644" y="12350"/>
                  </a:lnTo>
                  <a:lnTo>
                    <a:pt x="132510" y="11594"/>
                  </a:lnTo>
                  <a:cubicBezTo>
                    <a:pt x="130809" y="10523"/>
                    <a:pt x="128729" y="9389"/>
                    <a:pt x="126272" y="8129"/>
                  </a:cubicBezTo>
                  <a:cubicBezTo>
                    <a:pt x="123562" y="6742"/>
                    <a:pt x="120727" y="5545"/>
                    <a:pt x="117829" y="4474"/>
                  </a:cubicBezTo>
                  <a:lnTo>
                    <a:pt x="115371" y="3592"/>
                  </a:lnTo>
                  <a:lnTo>
                    <a:pt x="112788" y="2836"/>
                  </a:lnTo>
                  <a:lnTo>
                    <a:pt x="111465" y="2458"/>
                  </a:lnTo>
                  <a:cubicBezTo>
                    <a:pt x="111023" y="2269"/>
                    <a:pt x="110582" y="2206"/>
                    <a:pt x="110141" y="2080"/>
                  </a:cubicBezTo>
                  <a:lnTo>
                    <a:pt x="107306" y="1449"/>
                  </a:lnTo>
                  <a:cubicBezTo>
                    <a:pt x="106361" y="1197"/>
                    <a:pt x="105353" y="1134"/>
                    <a:pt x="104407" y="945"/>
                  </a:cubicBezTo>
                  <a:lnTo>
                    <a:pt x="102895" y="693"/>
                  </a:lnTo>
                  <a:cubicBezTo>
                    <a:pt x="102391" y="567"/>
                    <a:pt x="101887" y="504"/>
                    <a:pt x="101383" y="504"/>
                  </a:cubicBezTo>
                  <a:lnTo>
                    <a:pt x="98295" y="189"/>
                  </a:lnTo>
                  <a:cubicBezTo>
                    <a:pt x="97791" y="189"/>
                    <a:pt x="97287" y="63"/>
                    <a:pt x="96720" y="63"/>
                  </a:cubicBezTo>
                  <a:lnTo>
                    <a:pt x="95145" y="63"/>
                  </a:lnTo>
                  <a:lnTo>
                    <a:pt x="91931" y="0"/>
                  </a:lnTo>
                  <a:close/>
                </a:path>
              </a:pathLst>
            </a:custGeom>
            <a:solidFill>
              <a:srgbClr val="DBDBD9"/>
            </a:solidFill>
            <a:ln>
              <a:solidFill>
                <a:schemeClr val="accent4">
                  <a:lumMod val="75000"/>
                </a:schemeClr>
              </a:solidFill>
            </a:ln>
          </p:spPr>
          <p:txBody>
            <a:bodyPr spcFirstLastPara="1" wrap="square" lIns="134947" tIns="134947" rIns="134947" bIns="134947" anchor="ctr" anchorCtr="0">
              <a:noAutofit/>
            </a:bodyPr>
            <a:lstStyle/>
            <a:p>
              <a:endParaRPr sz="2657" dirty="0">
                <a:solidFill>
                  <a:srgbClr val="FF0000"/>
                </a:solidFill>
              </a:endParaRPr>
            </a:p>
          </p:txBody>
        </p:sp>
        <p:sp>
          <p:nvSpPr>
            <p:cNvPr id="1089" name="Google Shape;1089;p32"/>
            <p:cNvSpPr/>
            <p:nvPr/>
          </p:nvSpPr>
          <p:spPr>
            <a:xfrm>
              <a:off x="3206482" y="4236934"/>
              <a:ext cx="1321550" cy="199992"/>
            </a:xfrm>
            <a:custGeom>
              <a:avLst/>
              <a:gdLst/>
              <a:ahLst/>
              <a:cxnLst/>
              <a:rect l="l" t="t" r="r" b="b"/>
              <a:pathLst>
                <a:path w="134338" h="18578" extrusionOk="0">
                  <a:moveTo>
                    <a:pt x="133898" y="11824"/>
                  </a:moveTo>
                  <a:cubicBezTo>
                    <a:pt x="134191" y="12022"/>
                    <a:pt x="134338" y="12127"/>
                    <a:pt x="134338" y="12127"/>
                  </a:cubicBezTo>
                  <a:cubicBezTo>
                    <a:pt x="134338" y="12127"/>
                    <a:pt x="134200" y="12012"/>
                    <a:pt x="133898" y="11824"/>
                  </a:cubicBezTo>
                  <a:close/>
                  <a:moveTo>
                    <a:pt x="91409" y="1"/>
                  </a:moveTo>
                  <a:cubicBezTo>
                    <a:pt x="91232" y="1"/>
                    <a:pt x="91050" y="8"/>
                    <a:pt x="90861" y="29"/>
                  </a:cubicBezTo>
                  <a:lnTo>
                    <a:pt x="89286" y="92"/>
                  </a:lnTo>
                  <a:lnTo>
                    <a:pt x="86135" y="218"/>
                  </a:lnTo>
                  <a:cubicBezTo>
                    <a:pt x="84056" y="344"/>
                    <a:pt x="81913" y="659"/>
                    <a:pt x="79771" y="848"/>
                  </a:cubicBezTo>
                  <a:cubicBezTo>
                    <a:pt x="78700" y="1037"/>
                    <a:pt x="77629" y="1226"/>
                    <a:pt x="76621" y="1352"/>
                  </a:cubicBezTo>
                  <a:lnTo>
                    <a:pt x="73407" y="1982"/>
                  </a:lnTo>
                  <a:cubicBezTo>
                    <a:pt x="71265" y="2423"/>
                    <a:pt x="69122" y="2927"/>
                    <a:pt x="67043" y="3431"/>
                  </a:cubicBezTo>
                  <a:cubicBezTo>
                    <a:pt x="62821" y="4565"/>
                    <a:pt x="58600" y="5826"/>
                    <a:pt x="54567" y="7149"/>
                  </a:cubicBezTo>
                  <a:cubicBezTo>
                    <a:pt x="50471" y="8472"/>
                    <a:pt x="46502" y="9921"/>
                    <a:pt x="42658" y="11181"/>
                  </a:cubicBezTo>
                  <a:cubicBezTo>
                    <a:pt x="38815" y="12505"/>
                    <a:pt x="35097" y="13702"/>
                    <a:pt x="31568" y="14710"/>
                  </a:cubicBezTo>
                  <a:cubicBezTo>
                    <a:pt x="28166" y="15655"/>
                    <a:pt x="24826" y="16474"/>
                    <a:pt x="21361" y="17041"/>
                  </a:cubicBezTo>
                  <a:cubicBezTo>
                    <a:pt x="18462" y="17482"/>
                    <a:pt x="15564" y="17797"/>
                    <a:pt x="12602" y="17797"/>
                  </a:cubicBezTo>
                  <a:cubicBezTo>
                    <a:pt x="10334" y="17797"/>
                    <a:pt x="8066" y="17608"/>
                    <a:pt x="5797" y="17293"/>
                  </a:cubicBezTo>
                  <a:cubicBezTo>
                    <a:pt x="4852" y="17167"/>
                    <a:pt x="4033" y="16978"/>
                    <a:pt x="3277" y="16789"/>
                  </a:cubicBezTo>
                  <a:lnTo>
                    <a:pt x="2332" y="16600"/>
                  </a:lnTo>
                  <a:lnTo>
                    <a:pt x="1513" y="16411"/>
                  </a:lnTo>
                  <a:lnTo>
                    <a:pt x="1" y="16033"/>
                  </a:lnTo>
                  <a:lnTo>
                    <a:pt x="1513" y="16537"/>
                  </a:lnTo>
                  <a:lnTo>
                    <a:pt x="2269" y="16789"/>
                  </a:lnTo>
                  <a:lnTo>
                    <a:pt x="3277" y="17041"/>
                  </a:lnTo>
                  <a:lnTo>
                    <a:pt x="4411" y="17356"/>
                  </a:lnTo>
                  <a:cubicBezTo>
                    <a:pt x="4852" y="17482"/>
                    <a:pt x="5293" y="17545"/>
                    <a:pt x="5734" y="17671"/>
                  </a:cubicBezTo>
                  <a:cubicBezTo>
                    <a:pt x="8003" y="18113"/>
                    <a:pt x="10271" y="18428"/>
                    <a:pt x="12539" y="18491"/>
                  </a:cubicBezTo>
                  <a:cubicBezTo>
                    <a:pt x="13476" y="18549"/>
                    <a:pt x="14406" y="18577"/>
                    <a:pt x="15332" y="18577"/>
                  </a:cubicBezTo>
                  <a:cubicBezTo>
                    <a:pt x="17398" y="18577"/>
                    <a:pt x="19442" y="18437"/>
                    <a:pt x="21487" y="18176"/>
                  </a:cubicBezTo>
                  <a:cubicBezTo>
                    <a:pt x="25015" y="17734"/>
                    <a:pt x="28481" y="17041"/>
                    <a:pt x="31884" y="16159"/>
                  </a:cubicBezTo>
                  <a:cubicBezTo>
                    <a:pt x="35538" y="15277"/>
                    <a:pt x="39319" y="14143"/>
                    <a:pt x="43225" y="12883"/>
                  </a:cubicBezTo>
                  <a:lnTo>
                    <a:pt x="55134" y="9039"/>
                  </a:lnTo>
                  <a:cubicBezTo>
                    <a:pt x="59167" y="7716"/>
                    <a:pt x="63325" y="6519"/>
                    <a:pt x="67484" y="5448"/>
                  </a:cubicBezTo>
                  <a:cubicBezTo>
                    <a:pt x="69563" y="4880"/>
                    <a:pt x="71706" y="4376"/>
                    <a:pt x="73785" y="3935"/>
                  </a:cubicBezTo>
                  <a:lnTo>
                    <a:pt x="76936" y="3305"/>
                  </a:lnTo>
                  <a:cubicBezTo>
                    <a:pt x="78007" y="3116"/>
                    <a:pt x="79078" y="2927"/>
                    <a:pt x="80086" y="2801"/>
                  </a:cubicBezTo>
                  <a:lnTo>
                    <a:pt x="83237" y="2423"/>
                  </a:lnTo>
                  <a:lnTo>
                    <a:pt x="84812" y="2234"/>
                  </a:lnTo>
                  <a:lnTo>
                    <a:pt x="85631" y="2108"/>
                  </a:lnTo>
                  <a:lnTo>
                    <a:pt x="86387" y="2045"/>
                  </a:lnTo>
                  <a:lnTo>
                    <a:pt x="89475" y="1919"/>
                  </a:lnTo>
                  <a:lnTo>
                    <a:pt x="90987" y="1793"/>
                  </a:lnTo>
                  <a:lnTo>
                    <a:pt x="92499" y="1793"/>
                  </a:lnTo>
                  <a:cubicBezTo>
                    <a:pt x="94515" y="1793"/>
                    <a:pt x="96532" y="1793"/>
                    <a:pt x="98422" y="1982"/>
                  </a:cubicBezTo>
                  <a:lnTo>
                    <a:pt x="101320" y="2171"/>
                  </a:lnTo>
                  <a:cubicBezTo>
                    <a:pt x="102266" y="2297"/>
                    <a:pt x="103148" y="2423"/>
                    <a:pt x="104093" y="2486"/>
                  </a:cubicBezTo>
                  <a:cubicBezTo>
                    <a:pt x="105038" y="2612"/>
                    <a:pt x="105920" y="2738"/>
                    <a:pt x="106802" y="2864"/>
                  </a:cubicBezTo>
                  <a:lnTo>
                    <a:pt x="109386" y="3368"/>
                  </a:lnTo>
                  <a:lnTo>
                    <a:pt x="110709" y="3557"/>
                  </a:lnTo>
                  <a:lnTo>
                    <a:pt x="111906" y="3872"/>
                  </a:lnTo>
                  <a:lnTo>
                    <a:pt x="114364" y="4439"/>
                  </a:lnTo>
                  <a:cubicBezTo>
                    <a:pt x="115939" y="4817"/>
                    <a:pt x="117388" y="5259"/>
                    <a:pt x="118837" y="5637"/>
                  </a:cubicBezTo>
                  <a:cubicBezTo>
                    <a:pt x="120223" y="6015"/>
                    <a:pt x="121547" y="6519"/>
                    <a:pt x="122807" y="6960"/>
                  </a:cubicBezTo>
                  <a:cubicBezTo>
                    <a:pt x="125264" y="7842"/>
                    <a:pt x="127407" y="8661"/>
                    <a:pt x="129108" y="9480"/>
                  </a:cubicBezTo>
                  <a:cubicBezTo>
                    <a:pt x="130872" y="10236"/>
                    <a:pt x="132195" y="10866"/>
                    <a:pt x="133077" y="11370"/>
                  </a:cubicBezTo>
                  <a:cubicBezTo>
                    <a:pt x="133428" y="11546"/>
                    <a:pt x="133699" y="11701"/>
                    <a:pt x="133898" y="11824"/>
                  </a:cubicBezTo>
                  <a:lnTo>
                    <a:pt x="133898" y="11824"/>
                  </a:lnTo>
                  <a:cubicBezTo>
                    <a:pt x="133682" y="11679"/>
                    <a:pt x="133388" y="11485"/>
                    <a:pt x="133014" y="11244"/>
                  </a:cubicBezTo>
                  <a:cubicBezTo>
                    <a:pt x="132573" y="10992"/>
                    <a:pt x="132069" y="10677"/>
                    <a:pt x="131439" y="10299"/>
                  </a:cubicBezTo>
                  <a:cubicBezTo>
                    <a:pt x="130872" y="9921"/>
                    <a:pt x="130053" y="9543"/>
                    <a:pt x="129234" y="9102"/>
                  </a:cubicBezTo>
                  <a:cubicBezTo>
                    <a:pt x="127533" y="8220"/>
                    <a:pt x="125453" y="7275"/>
                    <a:pt x="122996" y="6204"/>
                  </a:cubicBezTo>
                  <a:cubicBezTo>
                    <a:pt x="121736" y="5700"/>
                    <a:pt x="120412" y="5259"/>
                    <a:pt x="119026" y="4691"/>
                  </a:cubicBezTo>
                  <a:cubicBezTo>
                    <a:pt x="117640" y="4187"/>
                    <a:pt x="116128" y="3746"/>
                    <a:pt x="114553" y="3305"/>
                  </a:cubicBezTo>
                  <a:lnTo>
                    <a:pt x="112158" y="2612"/>
                  </a:lnTo>
                  <a:lnTo>
                    <a:pt x="110898" y="2297"/>
                  </a:lnTo>
                  <a:lnTo>
                    <a:pt x="109638" y="1982"/>
                  </a:lnTo>
                  <a:lnTo>
                    <a:pt x="106991" y="1478"/>
                  </a:lnTo>
                  <a:cubicBezTo>
                    <a:pt x="106109" y="1226"/>
                    <a:pt x="105164" y="1163"/>
                    <a:pt x="104219" y="974"/>
                  </a:cubicBezTo>
                  <a:cubicBezTo>
                    <a:pt x="103337" y="848"/>
                    <a:pt x="102392" y="722"/>
                    <a:pt x="101383" y="596"/>
                  </a:cubicBezTo>
                  <a:lnTo>
                    <a:pt x="98485" y="281"/>
                  </a:lnTo>
                  <a:cubicBezTo>
                    <a:pt x="96532" y="29"/>
                    <a:pt x="94515" y="92"/>
                    <a:pt x="92436" y="29"/>
                  </a:cubicBezTo>
                  <a:cubicBezTo>
                    <a:pt x="92100" y="29"/>
                    <a:pt x="91764" y="1"/>
                    <a:pt x="91409" y="1"/>
                  </a:cubicBezTo>
                  <a:close/>
                </a:path>
              </a:pathLst>
            </a:custGeom>
            <a:solidFill>
              <a:srgbClr val="DBDBD9"/>
            </a:solidFill>
            <a:ln>
              <a:solidFill>
                <a:schemeClr val="accent4">
                  <a:lumMod val="75000"/>
                </a:schemeClr>
              </a:solidFill>
            </a:ln>
          </p:spPr>
          <p:txBody>
            <a:bodyPr spcFirstLastPara="1" wrap="square" lIns="134947" tIns="134947" rIns="134947" bIns="134947" anchor="ctr" anchorCtr="0">
              <a:noAutofit/>
            </a:bodyPr>
            <a:lstStyle/>
            <a:p>
              <a:endParaRPr sz="2657" dirty="0">
                <a:solidFill>
                  <a:srgbClr val="FF0000"/>
                </a:solidFill>
              </a:endParaRPr>
            </a:p>
          </p:txBody>
        </p:sp>
        <p:sp>
          <p:nvSpPr>
            <p:cNvPr id="1090" name="Google Shape;1090;p32"/>
            <p:cNvSpPr/>
            <p:nvPr/>
          </p:nvSpPr>
          <p:spPr>
            <a:xfrm>
              <a:off x="3559511" y="4335608"/>
              <a:ext cx="968624" cy="122775"/>
            </a:xfrm>
            <a:custGeom>
              <a:avLst/>
              <a:gdLst/>
              <a:ahLst/>
              <a:cxnLst/>
              <a:rect l="l" t="t" r="r" b="b"/>
              <a:pathLst>
                <a:path w="89979" h="11405" extrusionOk="0">
                  <a:moveTo>
                    <a:pt x="45935" y="0"/>
                  </a:moveTo>
                  <a:lnTo>
                    <a:pt x="44864" y="63"/>
                  </a:lnTo>
                  <a:cubicBezTo>
                    <a:pt x="44107" y="126"/>
                    <a:pt x="43414" y="189"/>
                    <a:pt x="42658" y="252"/>
                  </a:cubicBezTo>
                  <a:lnTo>
                    <a:pt x="40516" y="504"/>
                  </a:lnTo>
                  <a:cubicBezTo>
                    <a:pt x="39067" y="693"/>
                    <a:pt x="37617" y="945"/>
                    <a:pt x="36231" y="1134"/>
                  </a:cubicBezTo>
                  <a:cubicBezTo>
                    <a:pt x="33396" y="1638"/>
                    <a:pt x="30623" y="2205"/>
                    <a:pt x="27977" y="2836"/>
                  </a:cubicBezTo>
                  <a:cubicBezTo>
                    <a:pt x="26654" y="3088"/>
                    <a:pt x="25393" y="3403"/>
                    <a:pt x="24133" y="3718"/>
                  </a:cubicBezTo>
                  <a:lnTo>
                    <a:pt x="20416" y="4726"/>
                  </a:lnTo>
                  <a:cubicBezTo>
                    <a:pt x="18021" y="5356"/>
                    <a:pt x="15753" y="6049"/>
                    <a:pt x="13674" y="6679"/>
                  </a:cubicBezTo>
                  <a:cubicBezTo>
                    <a:pt x="5419" y="9200"/>
                    <a:pt x="0" y="11405"/>
                    <a:pt x="0" y="11405"/>
                  </a:cubicBezTo>
                  <a:lnTo>
                    <a:pt x="3844" y="10397"/>
                  </a:lnTo>
                  <a:cubicBezTo>
                    <a:pt x="6301" y="9767"/>
                    <a:pt x="9830" y="8884"/>
                    <a:pt x="13989" y="7813"/>
                  </a:cubicBezTo>
                  <a:lnTo>
                    <a:pt x="20794" y="6238"/>
                  </a:lnTo>
                  <a:cubicBezTo>
                    <a:pt x="23188" y="5734"/>
                    <a:pt x="25772" y="5167"/>
                    <a:pt x="28355" y="4600"/>
                  </a:cubicBezTo>
                  <a:lnTo>
                    <a:pt x="32388" y="3844"/>
                  </a:lnTo>
                  <a:cubicBezTo>
                    <a:pt x="33774" y="3655"/>
                    <a:pt x="35160" y="3340"/>
                    <a:pt x="36546" y="3151"/>
                  </a:cubicBezTo>
                  <a:cubicBezTo>
                    <a:pt x="37932" y="2962"/>
                    <a:pt x="39319" y="2710"/>
                    <a:pt x="40768" y="2584"/>
                  </a:cubicBezTo>
                  <a:lnTo>
                    <a:pt x="42847" y="2331"/>
                  </a:lnTo>
                  <a:cubicBezTo>
                    <a:pt x="43540" y="2268"/>
                    <a:pt x="44296" y="2205"/>
                    <a:pt x="44990" y="2142"/>
                  </a:cubicBezTo>
                  <a:lnTo>
                    <a:pt x="46061" y="2079"/>
                  </a:lnTo>
                  <a:lnTo>
                    <a:pt x="49211" y="2079"/>
                  </a:lnTo>
                  <a:cubicBezTo>
                    <a:pt x="49904" y="2079"/>
                    <a:pt x="50660" y="2079"/>
                    <a:pt x="51354" y="2142"/>
                  </a:cubicBezTo>
                  <a:lnTo>
                    <a:pt x="53433" y="2268"/>
                  </a:lnTo>
                  <a:cubicBezTo>
                    <a:pt x="54819" y="2394"/>
                    <a:pt x="56205" y="2457"/>
                    <a:pt x="57592" y="2647"/>
                  </a:cubicBezTo>
                  <a:cubicBezTo>
                    <a:pt x="58978" y="2836"/>
                    <a:pt x="60301" y="2962"/>
                    <a:pt x="61624" y="3214"/>
                  </a:cubicBezTo>
                  <a:cubicBezTo>
                    <a:pt x="62947" y="3403"/>
                    <a:pt x="64271" y="3592"/>
                    <a:pt x="65531" y="3844"/>
                  </a:cubicBezTo>
                  <a:cubicBezTo>
                    <a:pt x="66791" y="4096"/>
                    <a:pt x="68051" y="4285"/>
                    <a:pt x="69248" y="4537"/>
                  </a:cubicBezTo>
                  <a:cubicBezTo>
                    <a:pt x="70446" y="4852"/>
                    <a:pt x="71643" y="5041"/>
                    <a:pt x="72777" y="5293"/>
                  </a:cubicBezTo>
                  <a:cubicBezTo>
                    <a:pt x="73911" y="5545"/>
                    <a:pt x="74982" y="5797"/>
                    <a:pt x="76053" y="6112"/>
                  </a:cubicBezTo>
                  <a:cubicBezTo>
                    <a:pt x="78133" y="6616"/>
                    <a:pt x="80086" y="7057"/>
                    <a:pt x="81787" y="7498"/>
                  </a:cubicBezTo>
                  <a:lnTo>
                    <a:pt x="86135" y="8695"/>
                  </a:lnTo>
                  <a:cubicBezTo>
                    <a:pt x="88592" y="9263"/>
                    <a:pt x="89979" y="9704"/>
                    <a:pt x="89979" y="9704"/>
                  </a:cubicBezTo>
                  <a:cubicBezTo>
                    <a:pt x="89979" y="9704"/>
                    <a:pt x="88655" y="9137"/>
                    <a:pt x="86261" y="8191"/>
                  </a:cubicBezTo>
                  <a:cubicBezTo>
                    <a:pt x="85127" y="7750"/>
                    <a:pt x="83678" y="7246"/>
                    <a:pt x="81976" y="6679"/>
                  </a:cubicBezTo>
                  <a:cubicBezTo>
                    <a:pt x="80338" y="6112"/>
                    <a:pt x="78448" y="5482"/>
                    <a:pt x="76369" y="4852"/>
                  </a:cubicBezTo>
                  <a:cubicBezTo>
                    <a:pt x="74289" y="4285"/>
                    <a:pt x="72021" y="3592"/>
                    <a:pt x="69626" y="3025"/>
                  </a:cubicBezTo>
                  <a:cubicBezTo>
                    <a:pt x="67169" y="2457"/>
                    <a:pt x="64586" y="1827"/>
                    <a:pt x="61939" y="1386"/>
                  </a:cubicBezTo>
                  <a:cubicBezTo>
                    <a:pt x="59230" y="882"/>
                    <a:pt x="56394" y="441"/>
                    <a:pt x="53622" y="189"/>
                  </a:cubicBezTo>
                  <a:lnTo>
                    <a:pt x="51417" y="63"/>
                  </a:lnTo>
                  <a:cubicBezTo>
                    <a:pt x="50723" y="63"/>
                    <a:pt x="49967" y="0"/>
                    <a:pt x="49274" y="0"/>
                  </a:cubicBezTo>
                  <a:close/>
                </a:path>
              </a:pathLst>
            </a:custGeom>
            <a:solidFill>
              <a:srgbClr val="DBDBD9"/>
            </a:solidFill>
            <a:ln>
              <a:solidFill>
                <a:schemeClr val="accent4">
                  <a:lumMod val="75000"/>
                </a:schemeClr>
              </a:solidFill>
            </a:ln>
          </p:spPr>
          <p:txBody>
            <a:bodyPr spcFirstLastPara="1" wrap="square" lIns="134947" tIns="134947" rIns="134947" bIns="134947" anchor="ctr" anchorCtr="0">
              <a:noAutofit/>
            </a:bodyPr>
            <a:lstStyle/>
            <a:p>
              <a:endParaRPr sz="2657" dirty="0">
                <a:solidFill>
                  <a:srgbClr val="FF0000"/>
                </a:solidFill>
              </a:endParaRPr>
            </a:p>
          </p:txBody>
        </p:sp>
        <p:sp>
          <p:nvSpPr>
            <p:cNvPr id="1091" name="Google Shape;1091;p32"/>
            <p:cNvSpPr/>
            <p:nvPr/>
          </p:nvSpPr>
          <p:spPr>
            <a:xfrm>
              <a:off x="3105675" y="4429900"/>
              <a:ext cx="2932311" cy="219100"/>
            </a:xfrm>
            <a:custGeom>
              <a:avLst/>
              <a:gdLst/>
              <a:ahLst/>
              <a:cxnLst/>
              <a:rect l="l" t="t" r="r" b="b"/>
              <a:pathLst>
                <a:path w="272393" h="20353" extrusionOk="0">
                  <a:moveTo>
                    <a:pt x="121610" y="0"/>
                  </a:moveTo>
                  <a:lnTo>
                    <a:pt x="1" y="12035"/>
                  </a:lnTo>
                  <a:lnTo>
                    <a:pt x="1" y="16824"/>
                  </a:lnTo>
                  <a:lnTo>
                    <a:pt x="118207" y="4789"/>
                  </a:lnTo>
                  <a:cubicBezTo>
                    <a:pt x="119783" y="7814"/>
                    <a:pt x="124319" y="13485"/>
                    <a:pt x="136165" y="13485"/>
                  </a:cubicBezTo>
                  <a:cubicBezTo>
                    <a:pt x="148074" y="13485"/>
                    <a:pt x="152611" y="7814"/>
                    <a:pt x="154123" y="4789"/>
                  </a:cubicBezTo>
                  <a:lnTo>
                    <a:pt x="272393" y="20353"/>
                  </a:lnTo>
                  <a:lnTo>
                    <a:pt x="272393" y="15564"/>
                  </a:lnTo>
                  <a:lnTo>
                    <a:pt x="150721" y="0"/>
                  </a:lnTo>
                  <a:lnTo>
                    <a:pt x="150280" y="1828"/>
                  </a:lnTo>
                  <a:cubicBezTo>
                    <a:pt x="150217" y="2017"/>
                    <a:pt x="148074" y="8696"/>
                    <a:pt x="136165" y="8696"/>
                  </a:cubicBezTo>
                  <a:cubicBezTo>
                    <a:pt x="124256" y="8696"/>
                    <a:pt x="122177" y="2017"/>
                    <a:pt x="122114" y="1828"/>
                  </a:cubicBezTo>
                  <a:lnTo>
                    <a:pt x="121610" y="0"/>
                  </a:lnTo>
                  <a:close/>
                </a:path>
              </a:pathLst>
            </a:custGeom>
            <a:solidFill>
              <a:schemeClr val="lt2"/>
            </a:solidFill>
            <a:ln>
              <a:solidFill>
                <a:schemeClr val="accent4">
                  <a:lumMod val="75000"/>
                </a:schemeClr>
              </a:solidFill>
            </a:ln>
          </p:spPr>
          <p:txBody>
            <a:bodyPr spcFirstLastPara="1" wrap="square" lIns="134947" tIns="134947" rIns="134947" bIns="134947" anchor="ctr" anchorCtr="0">
              <a:noAutofit/>
            </a:bodyPr>
            <a:lstStyle/>
            <a:p>
              <a:endParaRPr sz="2657" dirty="0">
                <a:solidFill>
                  <a:srgbClr val="FF0000"/>
                </a:solidFill>
              </a:endParaRPr>
            </a:p>
          </p:txBody>
        </p:sp>
        <p:sp>
          <p:nvSpPr>
            <p:cNvPr id="1092" name="Google Shape;1092;p32"/>
            <p:cNvSpPr/>
            <p:nvPr/>
          </p:nvSpPr>
          <p:spPr>
            <a:xfrm>
              <a:off x="4586569" y="3898170"/>
              <a:ext cx="1353225" cy="379606"/>
            </a:xfrm>
            <a:custGeom>
              <a:avLst/>
              <a:gdLst/>
              <a:ahLst/>
              <a:cxnLst/>
              <a:rect l="l" t="t" r="r" b="b"/>
              <a:pathLst>
                <a:path w="125706" h="35263" extrusionOk="0">
                  <a:moveTo>
                    <a:pt x="76846" y="1"/>
                  </a:moveTo>
                  <a:cubicBezTo>
                    <a:pt x="69540" y="1"/>
                    <a:pt x="61816" y="453"/>
                    <a:pt x="53937" y="1627"/>
                  </a:cubicBezTo>
                  <a:cubicBezTo>
                    <a:pt x="17517" y="6983"/>
                    <a:pt x="1" y="35211"/>
                    <a:pt x="1" y="35211"/>
                  </a:cubicBezTo>
                  <a:cubicBezTo>
                    <a:pt x="1" y="35211"/>
                    <a:pt x="103" y="35262"/>
                    <a:pt x="343" y="35262"/>
                  </a:cubicBezTo>
                  <a:cubicBezTo>
                    <a:pt x="986" y="35262"/>
                    <a:pt x="2619" y="34895"/>
                    <a:pt x="5923" y="32187"/>
                  </a:cubicBezTo>
                  <a:cubicBezTo>
                    <a:pt x="14871" y="24878"/>
                    <a:pt x="32829" y="11079"/>
                    <a:pt x="53937" y="8117"/>
                  </a:cubicBezTo>
                  <a:cubicBezTo>
                    <a:pt x="59315" y="7351"/>
                    <a:pt x="65134" y="7043"/>
                    <a:pt x="71014" y="7043"/>
                  </a:cubicBezTo>
                  <a:cubicBezTo>
                    <a:pt x="95105" y="7043"/>
                    <a:pt x="120223" y="12213"/>
                    <a:pt x="120223" y="12213"/>
                  </a:cubicBezTo>
                  <a:lnTo>
                    <a:pt x="125705" y="5030"/>
                  </a:lnTo>
                  <a:cubicBezTo>
                    <a:pt x="119784" y="4741"/>
                    <a:pt x="100509" y="1"/>
                    <a:pt x="76846" y="1"/>
                  </a:cubicBezTo>
                  <a:close/>
                </a:path>
              </a:pathLst>
            </a:custGeom>
            <a:solidFill>
              <a:srgbClr val="ECEEEE"/>
            </a:solidFill>
            <a:ln>
              <a:solidFill>
                <a:schemeClr val="accent4">
                  <a:lumMod val="75000"/>
                </a:schemeClr>
              </a:solidFill>
            </a:ln>
          </p:spPr>
          <p:txBody>
            <a:bodyPr spcFirstLastPara="1" wrap="square" lIns="134947" tIns="134947" rIns="134947" bIns="134947" anchor="ctr" anchorCtr="0">
              <a:noAutofit/>
            </a:bodyPr>
            <a:lstStyle/>
            <a:p>
              <a:endParaRPr sz="2657" dirty="0">
                <a:solidFill>
                  <a:srgbClr val="FF0000"/>
                </a:solidFill>
              </a:endParaRPr>
            </a:p>
          </p:txBody>
        </p:sp>
        <p:sp>
          <p:nvSpPr>
            <p:cNvPr id="1093" name="Google Shape;1093;p32"/>
            <p:cNvSpPr/>
            <p:nvPr/>
          </p:nvSpPr>
          <p:spPr>
            <a:xfrm>
              <a:off x="4583856" y="3438100"/>
              <a:ext cx="1096146" cy="857378"/>
            </a:xfrm>
            <a:custGeom>
              <a:avLst/>
              <a:gdLst/>
              <a:ahLst/>
              <a:cxnLst/>
              <a:rect l="l" t="t" r="r" b="b"/>
              <a:pathLst>
                <a:path w="101825" h="79645" extrusionOk="0">
                  <a:moveTo>
                    <a:pt x="101825" y="0"/>
                  </a:moveTo>
                  <a:cubicBezTo>
                    <a:pt x="94641" y="2836"/>
                    <a:pt x="63514" y="8318"/>
                    <a:pt x="35160" y="26653"/>
                  </a:cubicBezTo>
                  <a:cubicBezTo>
                    <a:pt x="4285" y="46690"/>
                    <a:pt x="0" y="79645"/>
                    <a:pt x="0" y="79645"/>
                  </a:cubicBezTo>
                  <a:cubicBezTo>
                    <a:pt x="0" y="79645"/>
                    <a:pt x="1" y="79645"/>
                    <a:pt x="3" y="79645"/>
                  </a:cubicBezTo>
                  <a:cubicBezTo>
                    <a:pt x="74" y="79645"/>
                    <a:pt x="1636" y="79584"/>
                    <a:pt x="4159" y="74415"/>
                  </a:cubicBezTo>
                  <a:cubicBezTo>
                    <a:pt x="9263" y="64081"/>
                    <a:pt x="19912" y="44107"/>
                    <a:pt x="37869" y="32576"/>
                  </a:cubicBezTo>
                  <a:cubicBezTo>
                    <a:pt x="61183" y="17643"/>
                    <a:pt x="99808" y="8759"/>
                    <a:pt x="99808" y="8759"/>
                  </a:cubicBezTo>
                  <a:lnTo>
                    <a:pt x="101825" y="0"/>
                  </a:lnTo>
                  <a:close/>
                </a:path>
              </a:pathLst>
            </a:custGeom>
            <a:solidFill>
              <a:srgbClr val="ECEEEE"/>
            </a:solidFill>
            <a:ln>
              <a:solidFill>
                <a:schemeClr val="accent4">
                  <a:lumMod val="75000"/>
                </a:schemeClr>
              </a:solidFill>
            </a:ln>
          </p:spPr>
          <p:txBody>
            <a:bodyPr spcFirstLastPara="1" wrap="square" lIns="134947" tIns="134947" rIns="134947" bIns="134947" anchor="ctr" anchorCtr="0">
              <a:noAutofit/>
            </a:bodyPr>
            <a:lstStyle/>
            <a:p>
              <a:endParaRPr sz="2657" dirty="0">
                <a:solidFill>
                  <a:srgbClr val="FF0000"/>
                </a:solidFill>
              </a:endParaRPr>
            </a:p>
          </p:txBody>
        </p:sp>
        <p:sp>
          <p:nvSpPr>
            <p:cNvPr id="1094" name="Google Shape;1094;p32"/>
            <p:cNvSpPr/>
            <p:nvPr/>
          </p:nvSpPr>
          <p:spPr>
            <a:xfrm>
              <a:off x="4488887" y="3074486"/>
              <a:ext cx="775984" cy="1227049"/>
            </a:xfrm>
            <a:custGeom>
              <a:avLst/>
              <a:gdLst/>
              <a:ahLst/>
              <a:cxnLst/>
              <a:rect l="l" t="t" r="r" b="b"/>
              <a:pathLst>
                <a:path w="72084" h="113985" extrusionOk="0">
                  <a:moveTo>
                    <a:pt x="70382" y="0"/>
                  </a:moveTo>
                  <a:cubicBezTo>
                    <a:pt x="64963" y="5545"/>
                    <a:pt x="38625" y="23062"/>
                    <a:pt x="20163" y="51353"/>
                  </a:cubicBezTo>
                  <a:cubicBezTo>
                    <a:pt x="0" y="82165"/>
                    <a:pt x="9389" y="113985"/>
                    <a:pt x="9389" y="113985"/>
                  </a:cubicBezTo>
                  <a:cubicBezTo>
                    <a:pt x="9389" y="113985"/>
                    <a:pt x="10838" y="113418"/>
                    <a:pt x="11090" y="107558"/>
                  </a:cubicBezTo>
                  <a:cubicBezTo>
                    <a:pt x="11594" y="96027"/>
                    <a:pt x="13169" y="73469"/>
                    <a:pt x="25015" y="55638"/>
                  </a:cubicBezTo>
                  <a:cubicBezTo>
                    <a:pt x="40263" y="32639"/>
                    <a:pt x="72083" y="8884"/>
                    <a:pt x="72083" y="8884"/>
                  </a:cubicBezTo>
                  <a:lnTo>
                    <a:pt x="70382" y="0"/>
                  </a:lnTo>
                  <a:close/>
                </a:path>
              </a:pathLst>
            </a:custGeom>
            <a:solidFill>
              <a:srgbClr val="ECEEEE"/>
            </a:solidFill>
            <a:ln>
              <a:solidFill>
                <a:schemeClr val="accent4">
                  <a:lumMod val="75000"/>
                </a:schemeClr>
              </a:solidFill>
            </a:ln>
          </p:spPr>
          <p:txBody>
            <a:bodyPr spcFirstLastPara="1" wrap="square" lIns="134947" tIns="134947" rIns="134947" bIns="134947" anchor="ctr" anchorCtr="0">
              <a:noAutofit/>
            </a:bodyPr>
            <a:lstStyle/>
            <a:p>
              <a:endParaRPr sz="2657" dirty="0">
                <a:solidFill>
                  <a:srgbClr val="FF0000"/>
                </a:solidFill>
              </a:endParaRPr>
            </a:p>
          </p:txBody>
        </p:sp>
        <p:sp>
          <p:nvSpPr>
            <p:cNvPr id="1095" name="Google Shape;1095;p32"/>
            <p:cNvSpPr/>
            <p:nvPr/>
          </p:nvSpPr>
          <p:spPr>
            <a:xfrm>
              <a:off x="3204045" y="3898170"/>
              <a:ext cx="1353225" cy="379606"/>
            </a:xfrm>
            <a:custGeom>
              <a:avLst/>
              <a:gdLst/>
              <a:ahLst/>
              <a:cxnLst/>
              <a:rect l="l" t="t" r="r" b="b"/>
              <a:pathLst>
                <a:path w="125706" h="35263" extrusionOk="0">
                  <a:moveTo>
                    <a:pt x="48797" y="1"/>
                  </a:moveTo>
                  <a:cubicBezTo>
                    <a:pt x="25138" y="1"/>
                    <a:pt x="5874" y="4741"/>
                    <a:pt x="0" y="5030"/>
                  </a:cubicBezTo>
                  <a:lnTo>
                    <a:pt x="5482" y="12213"/>
                  </a:lnTo>
                  <a:cubicBezTo>
                    <a:pt x="5482" y="12213"/>
                    <a:pt x="30600" y="7043"/>
                    <a:pt x="54658" y="7043"/>
                  </a:cubicBezTo>
                  <a:cubicBezTo>
                    <a:pt x="60531" y="7043"/>
                    <a:pt x="66340" y="7351"/>
                    <a:pt x="71706" y="8117"/>
                  </a:cubicBezTo>
                  <a:cubicBezTo>
                    <a:pt x="92877" y="11079"/>
                    <a:pt x="110835" y="24878"/>
                    <a:pt x="119782" y="32187"/>
                  </a:cubicBezTo>
                  <a:cubicBezTo>
                    <a:pt x="123087" y="34895"/>
                    <a:pt x="124720" y="35262"/>
                    <a:pt x="125363" y="35262"/>
                  </a:cubicBezTo>
                  <a:cubicBezTo>
                    <a:pt x="125603" y="35262"/>
                    <a:pt x="125705" y="35211"/>
                    <a:pt x="125705" y="35211"/>
                  </a:cubicBezTo>
                  <a:cubicBezTo>
                    <a:pt x="125705" y="35211"/>
                    <a:pt x="108125" y="6983"/>
                    <a:pt x="71706" y="1627"/>
                  </a:cubicBezTo>
                  <a:cubicBezTo>
                    <a:pt x="63827" y="453"/>
                    <a:pt x="56102" y="1"/>
                    <a:pt x="48797" y="1"/>
                  </a:cubicBezTo>
                  <a:close/>
                </a:path>
              </a:pathLst>
            </a:custGeom>
            <a:solidFill>
              <a:srgbClr val="ECEEEE"/>
            </a:solidFill>
            <a:ln>
              <a:solidFill>
                <a:schemeClr val="accent4">
                  <a:lumMod val="75000"/>
                </a:schemeClr>
              </a:solidFill>
            </a:ln>
          </p:spPr>
          <p:txBody>
            <a:bodyPr spcFirstLastPara="1" wrap="square" lIns="134947" tIns="134947" rIns="134947" bIns="134947" anchor="ctr" anchorCtr="0">
              <a:noAutofit/>
            </a:bodyPr>
            <a:lstStyle/>
            <a:p>
              <a:endParaRPr sz="2657" dirty="0">
                <a:solidFill>
                  <a:srgbClr val="FF0000"/>
                </a:solidFill>
              </a:endParaRPr>
            </a:p>
          </p:txBody>
        </p:sp>
        <p:sp>
          <p:nvSpPr>
            <p:cNvPr id="1096" name="Google Shape;1096;p32"/>
            <p:cNvSpPr/>
            <p:nvPr/>
          </p:nvSpPr>
          <p:spPr>
            <a:xfrm>
              <a:off x="3463186" y="3438100"/>
              <a:ext cx="1096146" cy="857378"/>
            </a:xfrm>
            <a:custGeom>
              <a:avLst/>
              <a:gdLst/>
              <a:ahLst/>
              <a:cxnLst/>
              <a:rect l="l" t="t" r="r" b="b"/>
              <a:pathLst>
                <a:path w="101825" h="79645" extrusionOk="0">
                  <a:moveTo>
                    <a:pt x="0" y="0"/>
                  </a:moveTo>
                  <a:lnTo>
                    <a:pt x="2016" y="8759"/>
                  </a:lnTo>
                  <a:cubicBezTo>
                    <a:pt x="2016" y="8759"/>
                    <a:pt x="40704" y="17643"/>
                    <a:pt x="64018" y="32576"/>
                  </a:cubicBezTo>
                  <a:cubicBezTo>
                    <a:pt x="81976" y="44107"/>
                    <a:pt x="92562" y="64081"/>
                    <a:pt x="97665" y="74415"/>
                  </a:cubicBezTo>
                  <a:cubicBezTo>
                    <a:pt x="100189" y="79584"/>
                    <a:pt x="101750" y="79645"/>
                    <a:pt x="101822" y="79645"/>
                  </a:cubicBezTo>
                  <a:cubicBezTo>
                    <a:pt x="101823" y="79645"/>
                    <a:pt x="101824" y="79645"/>
                    <a:pt x="101824" y="79645"/>
                  </a:cubicBezTo>
                  <a:cubicBezTo>
                    <a:pt x="101824" y="79645"/>
                    <a:pt x="97602" y="46690"/>
                    <a:pt x="66665" y="26653"/>
                  </a:cubicBezTo>
                  <a:cubicBezTo>
                    <a:pt x="38310" y="8318"/>
                    <a:pt x="7183" y="2836"/>
                    <a:pt x="0" y="0"/>
                  </a:cubicBezTo>
                  <a:close/>
                </a:path>
              </a:pathLst>
            </a:custGeom>
            <a:solidFill>
              <a:srgbClr val="ECEEEE"/>
            </a:solidFill>
            <a:ln>
              <a:solidFill>
                <a:schemeClr val="accent4">
                  <a:lumMod val="75000"/>
                </a:schemeClr>
              </a:solidFill>
            </a:ln>
          </p:spPr>
          <p:txBody>
            <a:bodyPr spcFirstLastPara="1" wrap="square" lIns="134947" tIns="134947" rIns="134947" bIns="134947" anchor="ctr" anchorCtr="0">
              <a:noAutofit/>
            </a:bodyPr>
            <a:lstStyle/>
            <a:p>
              <a:endParaRPr sz="2657" dirty="0">
                <a:solidFill>
                  <a:srgbClr val="FF0000"/>
                </a:solidFill>
              </a:endParaRPr>
            </a:p>
          </p:txBody>
        </p:sp>
        <p:sp>
          <p:nvSpPr>
            <p:cNvPr id="1097" name="Google Shape;1097;p32"/>
            <p:cNvSpPr/>
            <p:nvPr/>
          </p:nvSpPr>
          <p:spPr>
            <a:xfrm>
              <a:off x="3878350" y="3074486"/>
              <a:ext cx="776662" cy="1227049"/>
            </a:xfrm>
            <a:custGeom>
              <a:avLst/>
              <a:gdLst/>
              <a:ahLst/>
              <a:cxnLst/>
              <a:rect l="l" t="t" r="r" b="b"/>
              <a:pathLst>
                <a:path w="72147" h="113985" extrusionOk="0">
                  <a:moveTo>
                    <a:pt x="1764" y="0"/>
                  </a:moveTo>
                  <a:lnTo>
                    <a:pt x="0" y="8884"/>
                  </a:lnTo>
                  <a:cubicBezTo>
                    <a:pt x="0" y="8884"/>
                    <a:pt x="31820" y="32639"/>
                    <a:pt x="47132" y="55638"/>
                  </a:cubicBezTo>
                  <a:cubicBezTo>
                    <a:pt x="58914" y="73469"/>
                    <a:pt x="60490" y="96027"/>
                    <a:pt x="60994" y="107558"/>
                  </a:cubicBezTo>
                  <a:cubicBezTo>
                    <a:pt x="61246" y="113418"/>
                    <a:pt x="62695" y="113985"/>
                    <a:pt x="62695" y="113985"/>
                  </a:cubicBezTo>
                  <a:cubicBezTo>
                    <a:pt x="62695" y="113985"/>
                    <a:pt x="72147" y="82165"/>
                    <a:pt x="51983" y="51353"/>
                  </a:cubicBezTo>
                  <a:cubicBezTo>
                    <a:pt x="33458" y="23062"/>
                    <a:pt x="7183" y="5545"/>
                    <a:pt x="1764" y="0"/>
                  </a:cubicBezTo>
                  <a:close/>
                </a:path>
              </a:pathLst>
            </a:custGeom>
            <a:solidFill>
              <a:srgbClr val="ECEEEE"/>
            </a:solidFill>
            <a:ln>
              <a:solidFill>
                <a:schemeClr val="accent4">
                  <a:lumMod val="75000"/>
                </a:schemeClr>
              </a:solidFill>
            </a:ln>
          </p:spPr>
          <p:txBody>
            <a:bodyPr spcFirstLastPara="1" wrap="square" lIns="134947" tIns="134947" rIns="134947" bIns="134947" anchor="ctr" anchorCtr="0">
              <a:noAutofit/>
            </a:bodyPr>
            <a:lstStyle/>
            <a:p>
              <a:endParaRPr sz="2657" dirty="0">
                <a:solidFill>
                  <a:srgbClr val="FF0000"/>
                </a:solidFill>
              </a:endParaRPr>
            </a:p>
          </p:txBody>
        </p:sp>
      </p:grpSp>
      <p:grpSp>
        <p:nvGrpSpPr>
          <p:cNvPr id="3" name="Google Shape;1098;p32"/>
          <p:cNvGrpSpPr/>
          <p:nvPr/>
        </p:nvGrpSpPr>
        <p:grpSpPr>
          <a:xfrm>
            <a:off x="322314" y="7093867"/>
            <a:ext cx="6104324" cy="1630722"/>
            <a:chOff x="163772" y="3432088"/>
            <a:chExt cx="3101703" cy="828596"/>
          </a:xfrm>
        </p:grpSpPr>
        <p:grpSp>
          <p:nvGrpSpPr>
            <p:cNvPr id="4" name="Google Shape;1099;p32"/>
            <p:cNvGrpSpPr/>
            <p:nvPr/>
          </p:nvGrpSpPr>
          <p:grpSpPr>
            <a:xfrm>
              <a:off x="163772" y="3432088"/>
              <a:ext cx="2272353" cy="828596"/>
              <a:chOff x="163772" y="3432088"/>
              <a:chExt cx="2272353" cy="828596"/>
            </a:xfrm>
          </p:grpSpPr>
          <p:sp>
            <p:nvSpPr>
              <p:cNvPr id="1100" name="Google Shape;1100;p32"/>
              <p:cNvSpPr txBox="1"/>
              <p:nvPr/>
            </p:nvSpPr>
            <p:spPr>
              <a:xfrm>
                <a:off x="457200" y="3432088"/>
                <a:ext cx="1740000" cy="456600"/>
              </a:xfrm>
              <a:prstGeom prst="rect">
                <a:avLst/>
              </a:prstGeom>
              <a:noFill/>
              <a:ln>
                <a:noFill/>
              </a:ln>
            </p:spPr>
            <p:txBody>
              <a:bodyPr spcFirstLastPara="1" wrap="square" lIns="134947" tIns="134947" rIns="134947" bIns="134947" anchor="b" anchorCtr="0">
                <a:noAutofit/>
              </a:bodyPr>
              <a:lstStyle/>
              <a:p>
                <a:endParaRPr sz="3985" dirty="0">
                  <a:solidFill>
                    <a:schemeClr val="dk2"/>
                  </a:solidFill>
                  <a:latin typeface="Fira Sans Extra Condensed Medium"/>
                  <a:ea typeface="Fira Sans Extra Condensed Medium"/>
                  <a:cs typeface="Fira Sans Extra Condensed Medium"/>
                  <a:sym typeface="Fira Sans Extra Condensed Medium"/>
                </a:endParaRPr>
              </a:p>
            </p:txBody>
          </p:sp>
          <p:sp>
            <p:nvSpPr>
              <p:cNvPr id="1101" name="Google Shape;1101;p32"/>
              <p:cNvSpPr txBox="1"/>
              <p:nvPr/>
            </p:nvSpPr>
            <p:spPr>
              <a:xfrm>
                <a:off x="163772" y="3745584"/>
                <a:ext cx="2272353" cy="515100"/>
              </a:xfrm>
              <a:prstGeom prst="rect">
                <a:avLst/>
              </a:prstGeom>
              <a:noFill/>
              <a:ln>
                <a:noFill/>
              </a:ln>
            </p:spPr>
            <p:txBody>
              <a:bodyPr spcFirstLastPara="1" wrap="square" lIns="134947" tIns="134947" rIns="134947" bIns="134947" anchor="t" anchorCtr="0">
                <a:noAutofit/>
              </a:bodyPr>
              <a:lstStyle/>
              <a:p>
                <a:pPr algn="ctr"/>
                <a:r>
                  <a:rPr lang="uz-Latn-UZ" sz="2800" b="1" dirty="0">
                    <a:latin typeface="Arial" panose="020B0604020202020204" pitchFamily="34" charset="0"/>
                    <a:cs typeface="Arial" panose="020B0604020202020204" pitchFamily="34" charset="0"/>
                  </a:rPr>
                  <a:t>Sarlavha, illyustratsiyalar bilan ishlash </a:t>
                </a:r>
                <a:endParaRPr sz="2800" b="1" dirty="0">
                  <a:solidFill>
                    <a:srgbClr val="002060"/>
                  </a:solidFill>
                  <a:latin typeface="Arial" panose="020B0604020202020204" pitchFamily="34" charset="0"/>
                  <a:ea typeface="Roboto"/>
                  <a:cs typeface="Arial" panose="020B0604020202020204" pitchFamily="34" charset="0"/>
                  <a:sym typeface="Roboto"/>
                </a:endParaRPr>
              </a:p>
            </p:txBody>
          </p:sp>
        </p:grpSp>
        <p:grpSp>
          <p:nvGrpSpPr>
            <p:cNvPr id="5" name="Google Shape;1102;p32"/>
            <p:cNvGrpSpPr/>
            <p:nvPr/>
          </p:nvGrpSpPr>
          <p:grpSpPr>
            <a:xfrm>
              <a:off x="2259600" y="3552900"/>
              <a:ext cx="1005875" cy="693300"/>
              <a:chOff x="2259600" y="3552900"/>
              <a:chExt cx="1005875" cy="693300"/>
            </a:xfrm>
          </p:grpSpPr>
          <p:sp>
            <p:nvSpPr>
              <p:cNvPr id="1103" name="Google Shape;1103;p32"/>
              <p:cNvSpPr/>
              <p:nvPr/>
            </p:nvSpPr>
            <p:spPr>
              <a:xfrm>
                <a:off x="3106175" y="4086900"/>
                <a:ext cx="159300" cy="159300"/>
              </a:xfrm>
              <a:prstGeom prst="ellipse">
                <a:avLst/>
              </a:prstGeom>
              <a:solidFill>
                <a:schemeClr val="dk2"/>
              </a:solidFill>
              <a:ln>
                <a:noFill/>
              </a:ln>
            </p:spPr>
            <p:txBody>
              <a:bodyPr spcFirstLastPara="1" wrap="square" lIns="134947" tIns="134947" rIns="134947" bIns="134947" anchor="ctr" anchorCtr="0">
                <a:noAutofit/>
              </a:bodyPr>
              <a:lstStyle/>
              <a:p>
                <a:endParaRPr sz="2657" dirty="0"/>
              </a:p>
            </p:txBody>
          </p:sp>
          <p:sp>
            <p:nvSpPr>
              <p:cNvPr id="1104" name="Google Shape;1104;p32"/>
              <p:cNvSpPr/>
              <p:nvPr/>
            </p:nvSpPr>
            <p:spPr>
              <a:xfrm>
                <a:off x="2259600" y="3552900"/>
                <a:ext cx="617700" cy="617700"/>
              </a:xfrm>
              <a:prstGeom prst="ellipse">
                <a:avLst/>
              </a:prstGeom>
              <a:solidFill>
                <a:schemeClr val="dk2"/>
              </a:solidFill>
              <a:ln>
                <a:noFill/>
              </a:ln>
            </p:spPr>
            <p:txBody>
              <a:bodyPr spcFirstLastPara="1" wrap="square" lIns="134947" tIns="134947" rIns="134947" bIns="134947" anchor="ctr" anchorCtr="0">
                <a:noAutofit/>
              </a:bodyPr>
              <a:lstStyle/>
              <a:p>
                <a:endParaRPr sz="2657" dirty="0"/>
              </a:p>
            </p:txBody>
          </p:sp>
          <p:cxnSp>
            <p:nvCxnSpPr>
              <p:cNvPr id="1105" name="Google Shape;1105;p32"/>
              <p:cNvCxnSpPr>
                <a:stCxn id="1103" idx="2"/>
                <a:endCxn id="1104" idx="6"/>
              </p:cNvCxnSpPr>
              <p:nvPr/>
            </p:nvCxnSpPr>
            <p:spPr>
              <a:xfrm rot="10800000">
                <a:off x="2877275" y="3861750"/>
                <a:ext cx="228900" cy="304800"/>
              </a:xfrm>
              <a:prstGeom prst="bentConnector3">
                <a:avLst>
                  <a:gd name="adj1" fmla="val 49995"/>
                </a:avLst>
              </a:prstGeom>
              <a:noFill/>
              <a:ln w="9525" cap="flat" cmpd="sng">
                <a:solidFill>
                  <a:srgbClr val="000000"/>
                </a:solidFill>
                <a:prstDash val="dash"/>
                <a:round/>
                <a:headEnd type="none" w="med" len="med"/>
                <a:tailEnd type="none" w="med" len="med"/>
              </a:ln>
            </p:spPr>
          </p:cxnSp>
          <p:sp>
            <p:nvSpPr>
              <p:cNvPr id="1106" name="Google Shape;1106;p32"/>
              <p:cNvSpPr/>
              <p:nvPr/>
            </p:nvSpPr>
            <p:spPr>
              <a:xfrm>
                <a:off x="2399288" y="3772575"/>
                <a:ext cx="338336" cy="178360"/>
              </a:xfrm>
              <a:custGeom>
                <a:avLst/>
                <a:gdLst/>
                <a:ahLst/>
                <a:cxnLst/>
                <a:rect l="l" t="t" r="r" b="b"/>
                <a:pathLst>
                  <a:path w="19400" h="10192" extrusionOk="0">
                    <a:moveTo>
                      <a:pt x="5514" y="2183"/>
                    </a:moveTo>
                    <a:cubicBezTo>
                      <a:pt x="4291" y="3932"/>
                      <a:pt x="4291" y="6254"/>
                      <a:pt x="5514" y="8002"/>
                    </a:cubicBezTo>
                    <a:cubicBezTo>
                      <a:pt x="4858" y="7685"/>
                      <a:pt x="4230" y="7320"/>
                      <a:pt x="3632" y="6909"/>
                    </a:cubicBezTo>
                    <a:cubicBezTo>
                      <a:pt x="2841" y="6368"/>
                      <a:pt x="2099" y="5762"/>
                      <a:pt x="1410" y="5097"/>
                    </a:cubicBezTo>
                    <a:cubicBezTo>
                      <a:pt x="2071" y="4454"/>
                      <a:pt x="3572" y="3126"/>
                      <a:pt x="5514" y="2183"/>
                    </a:cubicBezTo>
                    <a:close/>
                    <a:moveTo>
                      <a:pt x="13865" y="2171"/>
                    </a:moveTo>
                    <a:cubicBezTo>
                      <a:pt x="14527" y="2491"/>
                      <a:pt x="15167" y="2866"/>
                      <a:pt x="15774" y="3283"/>
                    </a:cubicBezTo>
                    <a:cubicBezTo>
                      <a:pt x="16562" y="3823"/>
                      <a:pt x="17304" y="4430"/>
                      <a:pt x="17996" y="5094"/>
                    </a:cubicBezTo>
                    <a:cubicBezTo>
                      <a:pt x="17307" y="5759"/>
                      <a:pt x="16565" y="6365"/>
                      <a:pt x="15774" y="6909"/>
                    </a:cubicBezTo>
                    <a:cubicBezTo>
                      <a:pt x="15167" y="7326"/>
                      <a:pt x="14530" y="7697"/>
                      <a:pt x="13865" y="8017"/>
                    </a:cubicBezTo>
                    <a:cubicBezTo>
                      <a:pt x="15097" y="6263"/>
                      <a:pt x="15097" y="3926"/>
                      <a:pt x="13865" y="2171"/>
                    </a:cubicBezTo>
                    <a:close/>
                    <a:moveTo>
                      <a:pt x="9801" y="1133"/>
                    </a:moveTo>
                    <a:cubicBezTo>
                      <a:pt x="11948" y="1190"/>
                      <a:pt x="13657" y="2947"/>
                      <a:pt x="13657" y="5091"/>
                    </a:cubicBezTo>
                    <a:cubicBezTo>
                      <a:pt x="13657" y="7238"/>
                      <a:pt x="11948" y="8995"/>
                      <a:pt x="9801" y="9053"/>
                    </a:cubicBezTo>
                    <a:lnTo>
                      <a:pt x="9566" y="9053"/>
                    </a:lnTo>
                    <a:cubicBezTo>
                      <a:pt x="7431" y="8983"/>
                      <a:pt x="5734" y="7232"/>
                      <a:pt x="5728" y="5094"/>
                    </a:cubicBezTo>
                    <a:cubicBezTo>
                      <a:pt x="5731" y="2947"/>
                      <a:pt x="7440" y="1190"/>
                      <a:pt x="9587" y="1133"/>
                    </a:cubicBezTo>
                    <a:close/>
                    <a:moveTo>
                      <a:pt x="9557" y="0"/>
                    </a:moveTo>
                    <a:cubicBezTo>
                      <a:pt x="7440" y="37"/>
                      <a:pt x="5166" y="852"/>
                      <a:pt x="2965" y="2362"/>
                    </a:cubicBezTo>
                    <a:cubicBezTo>
                      <a:pt x="1283" y="3518"/>
                      <a:pt x="239" y="4665"/>
                      <a:pt x="196" y="4714"/>
                    </a:cubicBezTo>
                    <a:cubicBezTo>
                      <a:pt x="0" y="4928"/>
                      <a:pt x="0" y="5257"/>
                      <a:pt x="196" y="5472"/>
                    </a:cubicBezTo>
                    <a:cubicBezTo>
                      <a:pt x="239" y="5523"/>
                      <a:pt x="1283" y="6670"/>
                      <a:pt x="2965" y="7827"/>
                    </a:cubicBezTo>
                    <a:cubicBezTo>
                      <a:pt x="5166" y="9337"/>
                      <a:pt x="7440" y="10149"/>
                      <a:pt x="9557" y="10188"/>
                    </a:cubicBezTo>
                    <a:cubicBezTo>
                      <a:pt x="9602" y="10188"/>
                      <a:pt x="9647" y="10191"/>
                      <a:pt x="9692" y="10191"/>
                    </a:cubicBezTo>
                    <a:lnTo>
                      <a:pt x="9717" y="10191"/>
                    </a:lnTo>
                    <a:cubicBezTo>
                      <a:pt x="11869" y="10185"/>
                      <a:pt x="14194" y="9367"/>
                      <a:pt x="16435" y="7827"/>
                    </a:cubicBezTo>
                    <a:cubicBezTo>
                      <a:pt x="18120" y="6670"/>
                      <a:pt x="19161" y="5523"/>
                      <a:pt x="19207" y="5475"/>
                    </a:cubicBezTo>
                    <a:cubicBezTo>
                      <a:pt x="19400" y="5257"/>
                      <a:pt x="19400" y="4931"/>
                      <a:pt x="19207" y="4714"/>
                    </a:cubicBezTo>
                    <a:cubicBezTo>
                      <a:pt x="19161" y="4665"/>
                      <a:pt x="18120" y="3521"/>
                      <a:pt x="16435" y="2365"/>
                    </a:cubicBezTo>
                    <a:cubicBezTo>
                      <a:pt x="14191" y="822"/>
                      <a:pt x="11869" y="6"/>
                      <a:pt x="9717" y="0"/>
                    </a:cubicBezTo>
                    <a:close/>
                  </a:path>
                </a:pathLst>
              </a:custGeom>
              <a:solidFill>
                <a:schemeClr val="lt1"/>
              </a:solidFill>
              <a:ln>
                <a:noFill/>
              </a:ln>
            </p:spPr>
            <p:txBody>
              <a:bodyPr spcFirstLastPara="1" wrap="square" lIns="134947" tIns="134947" rIns="134947" bIns="134947" anchor="ctr" anchorCtr="0">
                <a:noAutofit/>
              </a:bodyPr>
              <a:lstStyle/>
              <a:p>
                <a:endParaRPr sz="2657" dirty="0">
                  <a:solidFill>
                    <a:srgbClr val="435D74"/>
                  </a:solidFill>
                </a:endParaRPr>
              </a:p>
            </p:txBody>
          </p:sp>
          <p:sp>
            <p:nvSpPr>
              <p:cNvPr id="1107" name="Google Shape;1107;p32"/>
              <p:cNvSpPr/>
              <p:nvPr/>
            </p:nvSpPr>
            <p:spPr>
              <a:xfrm>
                <a:off x="2515068" y="3812178"/>
                <a:ext cx="102600" cy="99120"/>
              </a:xfrm>
              <a:custGeom>
                <a:avLst/>
                <a:gdLst/>
                <a:ahLst/>
                <a:cxnLst/>
                <a:rect l="l" t="t" r="r" b="b"/>
                <a:pathLst>
                  <a:path w="5883" h="5664" extrusionOk="0">
                    <a:moveTo>
                      <a:pt x="3054" y="1132"/>
                    </a:moveTo>
                    <a:cubicBezTo>
                      <a:pt x="3495" y="1132"/>
                      <a:pt x="3930" y="1304"/>
                      <a:pt x="4255" y="1630"/>
                    </a:cubicBezTo>
                    <a:cubicBezTo>
                      <a:pt x="4738" y="2116"/>
                      <a:pt x="4886" y="2846"/>
                      <a:pt x="4624" y="3480"/>
                    </a:cubicBezTo>
                    <a:cubicBezTo>
                      <a:pt x="4358" y="4115"/>
                      <a:pt x="3739" y="4531"/>
                      <a:pt x="3053" y="4531"/>
                    </a:cubicBezTo>
                    <a:cubicBezTo>
                      <a:pt x="2114" y="4528"/>
                      <a:pt x="1357" y="3770"/>
                      <a:pt x="1353" y="2831"/>
                    </a:cubicBezTo>
                    <a:cubicBezTo>
                      <a:pt x="1353" y="2143"/>
                      <a:pt x="1767" y="1524"/>
                      <a:pt x="2404" y="1261"/>
                    </a:cubicBezTo>
                    <a:cubicBezTo>
                      <a:pt x="2614" y="1174"/>
                      <a:pt x="2835" y="1132"/>
                      <a:pt x="3054" y="1132"/>
                    </a:cubicBezTo>
                    <a:close/>
                    <a:moveTo>
                      <a:pt x="3053" y="1"/>
                    </a:moveTo>
                    <a:cubicBezTo>
                      <a:pt x="2316" y="1"/>
                      <a:pt x="1593" y="288"/>
                      <a:pt x="1052" y="829"/>
                    </a:cubicBezTo>
                    <a:cubicBezTo>
                      <a:pt x="242" y="1639"/>
                      <a:pt x="1" y="2855"/>
                      <a:pt x="439" y="3915"/>
                    </a:cubicBezTo>
                    <a:cubicBezTo>
                      <a:pt x="876" y="4972"/>
                      <a:pt x="1909" y="5663"/>
                      <a:pt x="3053" y="5663"/>
                    </a:cubicBezTo>
                    <a:cubicBezTo>
                      <a:pt x="4614" y="5660"/>
                      <a:pt x="5883" y="4395"/>
                      <a:pt x="5883" y="2831"/>
                    </a:cubicBezTo>
                    <a:cubicBezTo>
                      <a:pt x="5883" y="1687"/>
                      <a:pt x="5194" y="654"/>
                      <a:pt x="4137" y="216"/>
                    </a:cubicBezTo>
                    <a:cubicBezTo>
                      <a:pt x="3786" y="71"/>
                      <a:pt x="3418" y="1"/>
                      <a:pt x="3053" y="1"/>
                    </a:cubicBezTo>
                    <a:close/>
                  </a:path>
                </a:pathLst>
              </a:custGeom>
              <a:solidFill>
                <a:schemeClr val="lt1"/>
              </a:solidFill>
              <a:ln>
                <a:noFill/>
              </a:ln>
            </p:spPr>
            <p:txBody>
              <a:bodyPr spcFirstLastPara="1" wrap="square" lIns="134947" tIns="134947" rIns="134947" bIns="134947" anchor="ctr" anchorCtr="0">
                <a:noAutofit/>
              </a:bodyPr>
              <a:lstStyle/>
              <a:p>
                <a:endParaRPr sz="2657" dirty="0">
                  <a:solidFill>
                    <a:srgbClr val="435D74"/>
                  </a:solidFill>
                </a:endParaRPr>
              </a:p>
            </p:txBody>
          </p:sp>
        </p:grpSp>
      </p:grpSp>
      <p:grpSp>
        <p:nvGrpSpPr>
          <p:cNvPr id="6" name="Google Shape;1108;p32"/>
          <p:cNvGrpSpPr/>
          <p:nvPr/>
        </p:nvGrpSpPr>
        <p:grpSpPr>
          <a:xfrm>
            <a:off x="0" y="5055183"/>
            <a:ext cx="7176467" cy="1902126"/>
            <a:chOff x="-1" y="2396200"/>
            <a:chExt cx="3646476" cy="966500"/>
          </a:xfrm>
        </p:grpSpPr>
        <p:grpSp>
          <p:nvGrpSpPr>
            <p:cNvPr id="7" name="Google Shape;1109;p32"/>
            <p:cNvGrpSpPr/>
            <p:nvPr/>
          </p:nvGrpSpPr>
          <p:grpSpPr>
            <a:xfrm>
              <a:off x="-1" y="2396200"/>
              <a:ext cx="2292823" cy="613643"/>
              <a:chOff x="-1673426" y="3044675"/>
              <a:chExt cx="2292823" cy="613643"/>
            </a:xfrm>
          </p:grpSpPr>
          <p:sp>
            <p:nvSpPr>
              <p:cNvPr id="1110" name="Google Shape;1110;p32"/>
              <p:cNvSpPr txBox="1"/>
              <p:nvPr/>
            </p:nvSpPr>
            <p:spPr>
              <a:xfrm>
                <a:off x="-1216225" y="3044675"/>
                <a:ext cx="1740000" cy="456600"/>
              </a:xfrm>
              <a:prstGeom prst="rect">
                <a:avLst/>
              </a:prstGeom>
              <a:noFill/>
              <a:ln>
                <a:noFill/>
              </a:ln>
            </p:spPr>
            <p:txBody>
              <a:bodyPr spcFirstLastPara="1" wrap="square" lIns="134947" tIns="134947" rIns="134947" bIns="134947" anchor="b" anchorCtr="0">
                <a:noAutofit/>
              </a:bodyPr>
              <a:lstStyle/>
              <a:p>
                <a:endParaRPr sz="3985" dirty="0">
                  <a:solidFill>
                    <a:schemeClr val="lt2"/>
                  </a:solidFill>
                  <a:latin typeface="Fira Sans Extra Condensed Medium"/>
                  <a:ea typeface="Fira Sans Extra Condensed Medium"/>
                  <a:cs typeface="Fira Sans Extra Condensed Medium"/>
                  <a:sym typeface="Fira Sans Extra Condensed Medium"/>
                </a:endParaRPr>
              </a:p>
            </p:txBody>
          </p:sp>
          <p:sp>
            <p:nvSpPr>
              <p:cNvPr id="1111" name="Google Shape;1111;p32"/>
              <p:cNvSpPr txBox="1"/>
              <p:nvPr/>
            </p:nvSpPr>
            <p:spPr>
              <a:xfrm>
                <a:off x="-1673426" y="3143218"/>
                <a:ext cx="2292823" cy="515100"/>
              </a:xfrm>
              <a:prstGeom prst="rect">
                <a:avLst/>
              </a:prstGeom>
              <a:noFill/>
              <a:ln>
                <a:noFill/>
              </a:ln>
            </p:spPr>
            <p:txBody>
              <a:bodyPr spcFirstLastPara="1" wrap="square" lIns="134947" tIns="134947" rIns="134947" bIns="134947" anchor="t" anchorCtr="0">
                <a:noAutofit/>
              </a:bodyPr>
              <a:lstStyle/>
              <a:p>
                <a:pPr lvl="0" algn="ctr"/>
                <a:r>
                  <a:rPr lang="uz-Latn-UZ" sz="2800" b="1" dirty="0">
                    <a:latin typeface="Arial" panose="020B0604020202020204" pitchFamily="34" charset="0"/>
                    <a:cs typeface="Arial" panose="020B0604020202020204" pitchFamily="34" charset="0"/>
                  </a:rPr>
                  <a:t>Darslik materiallari, qo</a:t>
                </a:r>
                <a:r>
                  <a:rPr lang="uz-Latn-UZ" sz="2800" b="1" dirty="0">
                    <a:solidFill>
                      <a:srgbClr val="002060"/>
                    </a:solidFill>
                    <a:latin typeface="Arial" panose="020B0604020202020204" pitchFamily="34" charset="0"/>
                    <a:cs typeface="Arial" panose="020B0604020202020204" pitchFamily="34" charset="0"/>
                  </a:rPr>
                  <a:t>‘</a:t>
                </a:r>
                <a:r>
                  <a:rPr lang="uz-Latn-UZ" sz="2800" b="1" dirty="0">
                    <a:latin typeface="Arial" panose="020B0604020202020204" pitchFamily="34" charset="0"/>
                    <a:cs typeface="Arial" panose="020B0604020202020204" pitchFamily="34" charset="0"/>
                  </a:rPr>
                  <a:t>shimcha manbalar bilan ishlash</a:t>
                </a:r>
                <a:endParaRPr lang="ru-RU" sz="2800" b="1" dirty="0">
                  <a:latin typeface="Arial" panose="020B0604020202020204" pitchFamily="34" charset="0"/>
                  <a:cs typeface="Arial" panose="020B0604020202020204" pitchFamily="34" charset="0"/>
                </a:endParaRPr>
              </a:p>
            </p:txBody>
          </p:sp>
        </p:grpSp>
        <p:grpSp>
          <p:nvGrpSpPr>
            <p:cNvPr id="8" name="Google Shape;1112;p32"/>
            <p:cNvGrpSpPr/>
            <p:nvPr/>
          </p:nvGrpSpPr>
          <p:grpSpPr>
            <a:xfrm>
              <a:off x="2259600" y="2517000"/>
              <a:ext cx="1386875" cy="845700"/>
              <a:chOff x="2259600" y="2517000"/>
              <a:chExt cx="1386875" cy="845700"/>
            </a:xfrm>
          </p:grpSpPr>
          <p:sp>
            <p:nvSpPr>
              <p:cNvPr id="1113" name="Google Shape;1113;p32"/>
              <p:cNvSpPr/>
              <p:nvPr/>
            </p:nvSpPr>
            <p:spPr>
              <a:xfrm>
                <a:off x="3487175" y="3203400"/>
                <a:ext cx="159300" cy="159300"/>
              </a:xfrm>
              <a:prstGeom prst="ellipse">
                <a:avLst/>
              </a:prstGeom>
              <a:solidFill>
                <a:schemeClr val="lt2"/>
              </a:solidFill>
              <a:ln>
                <a:noFill/>
              </a:ln>
            </p:spPr>
            <p:txBody>
              <a:bodyPr spcFirstLastPara="1" wrap="square" lIns="134947" tIns="134947" rIns="134947" bIns="134947" anchor="ctr" anchorCtr="0">
                <a:noAutofit/>
              </a:bodyPr>
              <a:lstStyle/>
              <a:p>
                <a:endParaRPr sz="2657" dirty="0"/>
              </a:p>
            </p:txBody>
          </p:sp>
          <p:sp>
            <p:nvSpPr>
              <p:cNvPr id="1114" name="Google Shape;1114;p32"/>
              <p:cNvSpPr/>
              <p:nvPr/>
            </p:nvSpPr>
            <p:spPr>
              <a:xfrm>
                <a:off x="2259600" y="2517000"/>
                <a:ext cx="617700" cy="617700"/>
              </a:xfrm>
              <a:prstGeom prst="ellipse">
                <a:avLst/>
              </a:prstGeom>
              <a:solidFill>
                <a:schemeClr val="lt2"/>
              </a:solidFill>
              <a:ln>
                <a:noFill/>
              </a:ln>
            </p:spPr>
            <p:txBody>
              <a:bodyPr spcFirstLastPara="1" wrap="square" lIns="134947" tIns="134947" rIns="134947" bIns="134947" anchor="ctr" anchorCtr="0">
                <a:noAutofit/>
              </a:bodyPr>
              <a:lstStyle/>
              <a:p>
                <a:endParaRPr sz="2657" dirty="0"/>
              </a:p>
            </p:txBody>
          </p:sp>
          <p:cxnSp>
            <p:nvCxnSpPr>
              <p:cNvPr id="1115" name="Google Shape;1115;p32"/>
              <p:cNvCxnSpPr>
                <a:stCxn id="1113" idx="2"/>
                <a:endCxn id="1114" idx="6"/>
              </p:cNvCxnSpPr>
              <p:nvPr/>
            </p:nvCxnSpPr>
            <p:spPr>
              <a:xfrm rot="10800000">
                <a:off x="2877275" y="2825850"/>
                <a:ext cx="609900" cy="457200"/>
              </a:xfrm>
              <a:prstGeom prst="bentConnector3">
                <a:avLst>
                  <a:gd name="adj1" fmla="val 49998"/>
                </a:avLst>
              </a:prstGeom>
              <a:noFill/>
              <a:ln w="9525" cap="flat" cmpd="sng">
                <a:solidFill>
                  <a:srgbClr val="000000"/>
                </a:solidFill>
                <a:prstDash val="dash"/>
                <a:round/>
                <a:headEnd type="none" w="med" len="med"/>
                <a:tailEnd type="none" w="med" len="med"/>
              </a:ln>
            </p:spPr>
          </p:cxnSp>
          <p:sp>
            <p:nvSpPr>
              <p:cNvPr id="1116" name="Google Shape;1116;p32"/>
              <p:cNvSpPr/>
              <p:nvPr/>
            </p:nvSpPr>
            <p:spPr>
              <a:xfrm>
                <a:off x="2397718" y="2655753"/>
                <a:ext cx="341506" cy="340204"/>
              </a:xfrm>
              <a:custGeom>
                <a:avLst/>
                <a:gdLst/>
                <a:ahLst/>
                <a:cxnLst/>
                <a:rect l="l" t="t" r="r" b="b"/>
                <a:pathLst>
                  <a:path w="19401" h="19327" extrusionOk="0">
                    <a:moveTo>
                      <a:pt x="14796" y="1700"/>
                    </a:moveTo>
                    <a:lnTo>
                      <a:pt x="17815" y="3965"/>
                    </a:lnTo>
                    <a:lnTo>
                      <a:pt x="14796" y="6229"/>
                    </a:lnTo>
                    <a:lnTo>
                      <a:pt x="14796" y="5097"/>
                    </a:lnTo>
                    <a:cubicBezTo>
                      <a:pt x="14796" y="4783"/>
                      <a:pt x="14542" y="4529"/>
                      <a:pt x="14231" y="4529"/>
                    </a:cubicBezTo>
                    <a:lnTo>
                      <a:pt x="10795" y="4529"/>
                    </a:lnTo>
                    <a:cubicBezTo>
                      <a:pt x="9807" y="4529"/>
                      <a:pt x="8893" y="5046"/>
                      <a:pt x="8379" y="5888"/>
                    </a:cubicBezTo>
                    <a:cubicBezTo>
                      <a:pt x="8177" y="5547"/>
                      <a:pt x="7932" y="5230"/>
                      <a:pt x="7658" y="4946"/>
                    </a:cubicBezTo>
                    <a:cubicBezTo>
                      <a:pt x="8409" y="3974"/>
                      <a:pt x="9566" y="3403"/>
                      <a:pt x="10795" y="3397"/>
                    </a:cubicBezTo>
                    <a:lnTo>
                      <a:pt x="14231" y="3397"/>
                    </a:lnTo>
                    <a:cubicBezTo>
                      <a:pt x="14542" y="3397"/>
                      <a:pt x="14796" y="3143"/>
                      <a:pt x="14796" y="2832"/>
                    </a:cubicBezTo>
                    <a:lnTo>
                      <a:pt x="14796" y="1700"/>
                    </a:lnTo>
                    <a:close/>
                    <a:moveTo>
                      <a:pt x="5807" y="13011"/>
                    </a:moveTo>
                    <a:cubicBezTo>
                      <a:pt x="5888" y="13398"/>
                      <a:pt x="6015" y="13778"/>
                      <a:pt x="6184" y="14137"/>
                    </a:cubicBezTo>
                    <a:cubicBezTo>
                      <a:pt x="5538" y="14566"/>
                      <a:pt x="4777" y="14796"/>
                      <a:pt x="4001" y="14796"/>
                    </a:cubicBezTo>
                    <a:lnTo>
                      <a:pt x="1700" y="14796"/>
                    </a:lnTo>
                    <a:cubicBezTo>
                      <a:pt x="1386" y="14796"/>
                      <a:pt x="1133" y="14542"/>
                      <a:pt x="1133" y="14231"/>
                    </a:cubicBezTo>
                    <a:cubicBezTo>
                      <a:pt x="1133" y="13917"/>
                      <a:pt x="1386" y="13663"/>
                      <a:pt x="1700" y="13663"/>
                    </a:cubicBezTo>
                    <a:lnTo>
                      <a:pt x="4001" y="13663"/>
                    </a:lnTo>
                    <a:cubicBezTo>
                      <a:pt x="4662" y="13663"/>
                      <a:pt x="5299" y="13434"/>
                      <a:pt x="5807" y="13011"/>
                    </a:cubicBezTo>
                    <a:close/>
                    <a:moveTo>
                      <a:pt x="4001" y="4529"/>
                    </a:moveTo>
                    <a:cubicBezTo>
                      <a:pt x="6190" y="4532"/>
                      <a:pt x="7963" y="6305"/>
                      <a:pt x="7966" y="8494"/>
                    </a:cubicBezTo>
                    <a:lnTo>
                      <a:pt x="7966" y="11966"/>
                    </a:lnTo>
                    <a:cubicBezTo>
                      <a:pt x="7966" y="13527"/>
                      <a:pt x="9231" y="14792"/>
                      <a:pt x="10795" y="14796"/>
                    </a:cubicBezTo>
                    <a:lnTo>
                      <a:pt x="14231" y="14796"/>
                    </a:lnTo>
                    <a:cubicBezTo>
                      <a:pt x="14542" y="14796"/>
                      <a:pt x="14796" y="14542"/>
                      <a:pt x="14796" y="14231"/>
                    </a:cubicBezTo>
                    <a:lnTo>
                      <a:pt x="14796" y="13099"/>
                    </a:lnTo>
                    <a:lnTo>
                      <a:pt x="17815" y="15363"/>
                    </a:lnTo>
                    <a:lnTo>
                      <a:pt x="14796" y="17628"/>
                    </a:lnTo>
                    <a:lnTo>
                      <a:pt x="14796" y="16495"/>
                    </a:lnTo>
                    <a:cubicBezTo>
                      <a:pt x="14796" y="16181"/>
                      <a:pt x="14542" y="15928"/>
                      <a:pt x="14231" y="15928"/>
                    </a:cubicBezTo>
                    <a:lnTo>
                      <a:pt x="10795" y="15928"/>
                    </a:lnTo>
                    <a:cubicBezTo>
                      <a:pt x="8606" y="15925"/>
                      <a:pt x="6833" y="14152"/>
                      <a:pt x="6833" y="11966"/>
                    </a:cubicBezTo>
                    <a:lnTo>
                      <a:pt x="6833" y="8494"/>
                    </a:lnTo>
                    <a:cubicBezTo>
                      <a:pt x="6830" y="6930"/>
                      <a:pt x="5565" y="5665"/>
                      <a:pt x="4001" y="5662"/>
                    </a:cubicBezTo>
                    <a:lnTo>
                      <a:pt x="1700" y="5662"/>
                    </a:lnTo>
                    <a:cubicBezTo>
                      <a:pt x="1386" y="5662"/>
                      <a:pt x="1133" y="5408"/>
                      <a:pt x="1133" y="5097"/>
                    </a:cubicBezTo>
                    <a:cubicBezTo>
                      <a:pt x="1133" y="4783"/>
                      <a:pt x="1386" y="4529"/>
                      <a:pt x="1700" y="4529"/>
                    </a:cubicBezTo>
                    <a:close/>
                    <a:moveTo>
                      <a:pt x="14230" y="0"/>
                    </a:moveTo>
                    <a:cubicBezTo>
                      <a:pt x="13937" y="0"/>
                      <a:pt x="13663" y="232"/>
                      <a:pt x="13663" y="568"/>
                    </a:cubicBezTo>
                    <a:lnTo>
                      <a:pt x="13663" y="2265"/>
                    </a:lnTo>
                    <a:lnTo>
                      <a:pt x="10795" y="2265"/>
                    </a:lnTo>
                    <a:cubicBezTo>
                      <a:pt x="9228" y="2265"/>
                      <a:pt x="7745" y="2989"/>
                      <a:pt x="6782" y="4224"/>
                    </a:cubicBezTo>
                    <a:cubicBezTo>
                      <a:pt x="5955" y="3684"/>
                      <a:pt x="4988" y="3397"/>
                      <a:pt x="4001" y="3397"/>
                    </a:cubicBezTo>
                    <a:lnTo>
                      <a:pt x="1700" y="3397"/>
                    </a:lnTo>
                    <a:cubicBezTo>
                      <a:pt x="761" y="3397"/>
                      <a:pt x="0" y="4158"/>
                      <a:pt x="0" y="5097"/>
                    </a:cubicBezTo>
                    <a:cubicBezTo>
                      <a:pt x="0" y="6033"/>
                      <a:pt x="761" y="6794"/>
                      <a:pt x="1700" y="6794"/>
                    </a:cubicBezTo>
                    <a:lnTo>
                      <a:pt x="4001" y="6794"/>
                    </a:lnTo>
                    <a:cubicBezTo>
                      <a:pt x="4940" y="6794"/>
                      <a:pt x="5698" y="7555"/>
                      <a:pt x="5701" y="8494"/>
                    </a:cubicBezTo>
                    <a:lnTo>
                      <a:pt x="5701" y="10834"/>
                    </a:lnTo>
                    <a:cubicBezTo>
                      <a:pt x="5698" y="11770"/>
                      <a:pt x="4940" y="12531"/>
                      <a:pt x="4001" y="12531"/>
                    </a:cubicBezTo>
                    <a:lnTo>
                      <a:pt x="1700" y="12531"/>
                    </a:lnTo>
                    <a:cubicBezTo>
                      <a:pt x="761" y="12531"/>
                      <a:pt x="0" y="13292"/>
                      <a:pt x="0" y="14231"/>
                    </a:cubicBezTo>
                    <a:cubicBezTo>
                      <a:pt x="0" y="15167"/>
                      <a:pt x="761" y="15928"/>
                      <a:pt x="1700" y="15928"/>
                    </a:cubicBezTo>
                    <a:lnTo>
                      <a:pt x="4001" y="15928"/>
                    </a:lnTo>
                    <a:cubicBezTo>
                      <a:pt x="4988" y="15928"/>
                      <a:pt x="5955" y="15641"/>
                      <a:pt x="6782" y="15100"/>
                    </a:cubicBezTo>
                    <a:cubicBezTo>
                      <a:pt x="7745" y="16338"/>
                      <a:pt x="9228" y="17060"/>
                      <a:pt x="10795" y="17060"/>
                    </a:cubicBezTo>
                    <a:lnTo>
                      <a:pt x="13663" y="17060"/>
                    </a:lnTo>
                    <a:lnTo>
                      <a:pt x="13663" y="18760"/>
                    </a:lnTo>
                    <a:cubicBezTo>
                      <a:pt x="13663" y="19095"/>
                      <a:pt x="13938" y="19326"/>
                      <a:pt x="14232" y="19326"/>
                    </a:cubicBezTo>
                    <a:cubicBezTo>
                      <a:pt x="14347" y="19326"/>
                      <a:pt x="14464" y="19291"/>
                      <a:pt x="14569" y="19213"/>
                    </a:cubicBezTo>
                    <a:lnTo>
                      <a:pt x="19098" y="15816"/>
                    </a:lnTo>
                    <a:cubicBezTo>
                      <a:pt x="19400" y="15590"/>
                      <a:pt x="19400" y="15134"/>
                      <a:pt x="19098" y="14910"/>
                    </a:cubicBezTo>
                    <a:lnTo>
                      <a:pt x="14569" y="11513"/>
                    </a:lnTo>
                    <a:cubicBezTo>
                      <a:pt x="14464" y="11434"/>
                      <a:pt x="14345" y="11398"/>
                      <a:pt x="14230" y="11398"/>
                    </a:cubicBezTo>
                    <a:cubicBezTo>
                      <a:pt x="13937" y="11398"/>
                      <a:pt x="13663" y="11630"/>
                      <a:pt x="13663" y="11966"/>
                    </a:cubicBezTo>
                    <a:lnTo>
                      <a:pt x="13663" y="13663"/>
                    </a:lnTo>
                    <a:lnTo>
                      <a:pt x="10795" y="13663"/>
                    </a:lnTo>
                    <a:cubicBezTo>
                      <a:pt x="9856" y="13663"/>
                      <a:pt x="9098" y="12902"/>
                      <a:pt x="9098" y="11966"/>
                    </a:cubicBezTo>
                    <a:lnTo>
                      <a:pt x="9098" y="7362"/>
                    </a:lnTo>
                    <a:cubicBezTo>
                      <a:pt x="9098" y="6423"/>
                      <a:pt x="9856" y="5662"/>
                      <a:pt x="10795" y="5662"/>
                    </a:cubicBezTo>
                    <a:lnTo>
                      <a:pt x="13663" y="5662"/>
                    </a:lnTo>
                    <a:lnTo>
                      <a:pt x="13663" y="7362"/>
                    </a:lnTo>
                    <a:cubicBezTo>
                      <a:pt x="13663" y="7576"/>
                      <a:pt x="13784" y="7769"/>
                      <a:pt x="13977" y="7866"/>
                    </a:cubicBezTo>
                    <a:cubicBezTo>
                      <a:pt x="14057" y="7906"/>
                      <a:pt x="14144" y="7926"/>
                      <a:pt x="14230" y="7926"/>
                    </a:cubicBezTo>
                    <a:cubicBezTo>
                      <a:pt x="14350" y="7926"/>
                      <a:pt x="14469" y="7888"/>
                      <a:pt x="14569" y="7815"/>
                    </a:cubicBezTo>
                    <a:lnTo>
                      <a:pt x="19098" y="4418"/>
                    </a:lnTo>
                    <a:cubicBezTo>
                      <a:pt x="19400" y="4191"/>
                      <a:pt x="19400" y="3735"/>
                      <a:pt x="19098" y="3512"/>
                    </a:cubicBezTo>
                    <a:lnTo>
                      <a:pt x="14569" y="115"/>
                    </a:lnTo>
                    <a:cubicBezTo>
                      <a:pt x="14464" y="36"/>
                      <a:pt x="14345" y="0"/>
                      <a:pt x="14230" y="0"/>
                    </a:cubicBezTo>
                    <a:close/>
                  </a:path>
                </a:pathLst>
              </a:custGeom>
              <a:solidFill>
                <a:srgbClr val="FFFFFF"/>
              </a:solidFill>
              <a:ln>
                <a:noFill/>
              </a:ln>
            </p:spPr>
            <p:txBody>
              <a:bodyPr spcFirstLastPara="1" wrap="square" lIns="134947" tIns="134947" rIns="134947" bIns="134947" anchor="ctr" anchorCtr="0">
                <a:noAutofit/>
              </a:bodyPr>
              <a:lstStyle/>
              <a:p>
                <a:endParaRPr sz="2657" dirty="0">
                  <a:solidFill>
                    <a:srgbClr val="435D74"/>
                  </a:solidFill>
                </a:endParaRPr>
              </a:p>
            </p:txBody>
          </p:sp>
        </p:grpSp>
      </p:grpSp>
      <p:grpSp>
        <p:nvGrpSpPr>
          <p:cNvPr id="9" name="Google Shape;1117;p32"/>
          <p:cNvGrpSpPr/>
          <p:nvPr/>
        </p:nvGrpSpPr>
        <p:grpSpPr>
          <a:xfrm>
            <a:off x="9769675" y="3016474"/>
            <a:ext cx="8226227" cy="2352024"/>
            <a:chOff x="4964125" y="1360300"/>
            <a:chExt cx="4179875" cy="1195100"/>
          </a:xfrm>
        </p:grpSpPr>
        <p:grpSp>
          <p:nvGrpSpPr>
            <p:cNvPr id="10" name="Google Shape;1118;p32"/>
            <p:cNvGrpSpPr/>
            <p:nvPr/>
          </p:nvGrpSpPr>
          <p:grpSpPr>
            <a:xfrm>
              <a:off x="6786349" y="1360300"/>
              <a:ext cx="2357651" cy="541993"/>
              <a:chOff x="1128624" y="2008775"/>
              <a:chExt cx="2357651" cy="541993"/>
            </a:xfrm>
          </p:grpSpPr>
          <p:sp>
            <p:nvSpPr>
              <p:cNvPr id="1119" name="Google Shape;1119;p32"/>
              <p:cNvSpPr txBox="1"/>
              <p:nvPr/>
            </p:nvSpPr>
            <p:spPr>
              <a:xfrm>
                <a:off x="1289075" y="2008775"/>
                <a:ext cx="1740000" cy="456600"/>
              </a:xfrm>
              <a:prstGeom prst="rect">
                <a:avLst/>
              </a:prstGeom>
              <a:noFill/>
              <a:ln>
                <a:noFill/>
              </a:ln>
            </p:spPr>
            <p:txBody>
              <a:bodyPr spcFirstLastPara="1" wrap="square" lIns="134947" tIns="134947" rIns="134947" bIns="134947" anchor="b" anchorCtr="0">
                <a:noAutofit/>
              </a:bodyPr>
              <a:lstStyle/>
              <a:p>
                <a:pPr algn="r"/>
                <a:endParaRPr sz="3985" dirty="0">
                  <a:solidFill>
                    <a:schemeClr val="accent2"/>
                  </a:solidFill>
                  <a:latin typeface="Fira Sans Extra Condensed Medium"/>
                  <a:ea typeface="Fira Sans Extra Condensed Medium"/>
                  <a:cs typeface="Fira Sans Extra Condensed Medium"/>
                  <a:sym typeface="Fira Sans Extra Condensed Medium"/>
                </a:endParaRPr>
              </a:p>
            </p:txBody>
          </p:sp>
          <p:sp>
            <p:nvSpPr>
              <p:cNvPr id="1120" name="Google Shape;1120;p32"/>
              <p:cNvSpPr txBox="1"/>
              <p:nvPr/>
            </p:nvSpPr>
            <p:spPr>
              <a:xfrm>
                <a:off x="1128624" y="2035668"/>
                <a:ext cx="2357651" cy="515100"/>
              </a:xfrm>
              <a:prstGeom prst="rect">
                <a:avLst/>
              </a:prstGeom>
              <a:noFill/>
              <a:ln>
                <a:noFill/>
              </a:ln>
            </p:spPr>
            <p:txBody>
              <a:bodyPr spcFirstLastPara="1" wrap="square" lIns="134947" tIns="134947" rIns="134947" bIns="134947" anchor="t" anchorCtr="0">
                <a:noAutofit/>
              </a:bodyPr>
              <a:lstStyle/>
              <a:p>
                <a:pPr algn="ctr"/>
                <a:r>
                  <a:rPr lang="uz-Latn-UZ" sz="2800" b="1" dirty="0">
                    <a:latin typeface="Arial" panose="020B0604020202020204" pitchFamily="34" charset="0"/>
                    <a:cs typeface="Arial" panose="020B0604020202020204" pitchFamily="34" charset="0"/>
                  </a:rPr>
                  <a:t>Matn bilan ishlash matn yuzasidan konseptual (semantik) suhbat </a:t>
                </a:r>
                <a:r>
                  <a:rPr lang="en-US" sz="2800" b="1" dirty="0" err="1">
                    <a:latin typeface="Arial" panose="020B0604020202020204" pitchFamily="34" charset="0"/>
                    <a:cs typeface="Arial" panose="020B0604020202020204" pitchFamily="34" charset="0"/>
                  </a:rPr>
                  <a:t>asosida</a:t>
                </a:r>
                <a:r>
                  <a:rPr lang="uz-Latn-UZ" sz="2800" b="1" dirty="0">
                    <a:latin typeface="Arial" panose="020B0604020202020204" pitchFamily="34" charset="0"/>
                    <a:cs typeface="Arial" panose="020B0604020202020204" pitchFamily="34" charset="0"/>
                  </a:rPr>
                  <a:t> davom etadi </a:t>
                </a:r>
                <a:endParaRPr sz="2800" b="1" dirty="0">
                  <a:solidFill>
                    <a:srgbClr val="002060"/>
                  </a:solidFill>
                  <a:latin typeface="Arial" panose="020B0604020202020204" pitchFamily="34" charset="0"/>
                  <a:ea typeface="Roboto"/>
                  <a:cs typeface="Arial" panose="020B0604020202020204" pitchFamily="34" charset="0"/>
                  <a:sym typeface="Roboto"/>
                </a:endParaRPr>
              </a:p>
            </p:txBody>
          </p:sp>
        </p:grpSp>
        <p:grpSp>
          <p:nvGrpSpPr>
            <p:cNvPr id="11" name="Google Shape;1121;p32"/>
            <p:cNvGrpSpPr/>
            <p:nvPr/>
          </p:nvGrpSpPr>
          <p:grpSpPr>
            <a:xfrm>
              <a:off x="4964125" y="1481100"/>
              <a:ext cx="1920275" cy="1074300"/>
              <a:chOff x="4964125" y="1481100"/>
              <a:chExt cx="1920275" cy="1074300"/>
            </a:xfrm>
          </p:grpSpPr>
          <p:sp>
            <p:nvSpPr>
              <p:cNvPr id="1122" name="Google Shape;1122;p32"/>
              <p:cNvSpPr/>
              <p:nvPr/>
            </p:nvSpPr>
            <p:spPr>
              <a:xfrm>
                <a:off x="4964125" y="2396100"/>
                <a:ext cx="159300" cy="159300"/>
              </a:xfrm>
              <a:prstGeom prst="ellipse">
                <a:avLst/>
              </a:prstGeom>
              <a:solidFill>
                <a:schemeClr val="accent2"/>
              </a:solidFill>
              <a:ln>
                <a:noFill/>
              </a:ln>
            </p:spPr>
            <p:txBody>
              <a:bodyPr spcFirstLastPara="1" wrap="square" lIns="134947" tIns="134947" rIns="134947" bIns="134947" anchor="ctr" anchorCtr="0">
                <a:noAutofit/>
              </a:bodyPr>
              <a:lstStyle/>
              <a:p>
                <a:endParaRPr sz="2657" dirty="0"/>
              </a:p>
            </p:txBody>
          </p:sp>
          <p:sp>
            <p:nvSpPr>
              <p:cNvPr id="1123" name="Google Shape;1123;p32"/>
              <p:cNvSpPr/>
              <p:nvPr/>
            </p:nvSpPr>
            <p:spPr>
              <a:xfrm>
                <a:off x="6266700" y="1481100"/>
                <a:ext cx="617700" cy="617700"/>
              </a:xfrm>
              <a:prstGeom prst="ellipse">
                <a:avLst/>
              </a:prstGeom>
              <a:solidFill>
                <a:schemeClr val="accent2"/>
              </a:solidFill>
              <a:ln>
                <a:noFill/>
              </a:ln>
            </p:spPr>
            <p:txBody>
              <a:bodyPr spcFirstLastPara="1" wrap="square" lIns="134947" tIns="134947" rIns="134947" bIns="134947" anchor="ctr" anchorCtr="0">
                <a:noAutofit/>
              </a:bodyPr>
              <a:lstStyle/>
              <a:p>
                <a:endParaRPr sz="2657" dirty="0"/>
              </a:p>
            </p:txBody>
          </p:sp>
          <p:cxnSp>
            <p:nvCxnSpPr>
              <p:cNvPr id="1124" name="Google Shape;1124;p32"/>
              <p:cNvCxnSpPr>
                <a:stCxn id="1122" idx="6"/>
                <a:endCxn id="1123" idx="2"/>
              </p:cNvCxnSpPr>
              <p:nvPr/>
            </p:nvCxnSpPr>
            <p:spPr>
              <a:xfrm rot="10800000" flipH="1">
                <a:off x="5123425" y="1789950"/>
                <a:ext cx="1143300" cy="685800"/>
              </a:xfrm>
              <a:prstGeom prst="bentConnector3">
                <a:avLst>
                  <a:gd name="adj1" fmla="val 49999"/>
                </a:avLst>
              </a:prstGeom>
              <a:noFill/>
              <a:ln w="9525" cap="flat" cmpd="sng">
                <a:solidFill>
                  <a:srgbClr val="000000"/>
                </a:solidFill>
                <a:prstDash val="dash"/>
                <a:round/>
                <a:headEnd type="none" w="med" len="med"/>
                <a:tailEnd type="none" w="med" len="med"/>
              </a:ln>
            </p:spPr>
          </p:cxnSp>
          <p:sp>
            <p:nvSpPr>
              <p:cNvPr id="1125" name="Google Shape;1125;p32"/>
              <p:cNvSpPr/>
              <p:nvPr/>
            </p:nvSpPr>
            <p:spPr>
              <a:xfrm>
                <a:off x="6424063" y="1619853"/>
                <a:ext cx="302974" cy="340204"/>
              </a:xfrm>
              <a:custGeom>
                <a:avLst/>
                <a:gdLst/>
                <a:ahLst/>
                <a:cxnLst/>
                <a:rect l="l" t="t" r="r" b="b"/>
                <a:pathLst>
                  <a:path w="17212" h="19327" extrusionOk="0">
                    <a:moveTo>
                      <a:pt x="15400" y="1132"/>
                    </a:moveTo>
                    <a:cubicBezTo>
                      <a:pt x="15714" y="1132"/>
                      <a:pt x="15965" y="1386"/>
                      <a:pt x="15965" y="1700"/>
                    </a:cubicBezTo>
                    <a:cubicBezTo>
                      <a:pt x="15965" y="2011"/>
                      <a:pt x="15714" y="2265"/>
                      <a:pt x="15400" y="2265"/>
                    </a:cubicBezTo>
                    <a:lnTo>
                      <a:pt x="1813" y="2265"/>
                    </a:lnTo>
                    <a:cubicBezTo>
                      <a:pt x="1499" y="2265"/>
                      <a:pt x="1248" y="2011"/>
                      <a:pt x="1248" y="1700"/>
                    </a:cubicBezTo>
                    <a:cubicBezTo>
                      <a:pt x="1248" y="1386"/>
                      <a:pt x="1499" y="1132"/>
                      <a:pt x="1813" y="1132"/>
                    </a:cubicBezTo>
                    <a:close/>
                    <a:moveTo>
                      <a:pt x="14835" y="3397"/>
                    </a:moveTo>
                    <a:lnTo>
                      <a:pt x="14835" y="10230"/>
                    </a:lnTo>
                    <a:lnTo>
                      <a:pt x="2380" y="10230"/>
                    </a:lnTo>
                    <a:lnTo>
                      <a:pt x="2380" y="3397"/>
                    </a:lnTo>
                    <a:close/>
                    <a:moveTo>
                      <a:pt x="15400" y="11362"/>
                    </a:moveTo>
                    <a:cubicBezTo>
                      <a:pt x="15714" y="11362"/>
                      <a:pt x="15965" y="11613"/>
                      <a:pt x="15965" y="11927"/>
                    </a:cubicBezTo>
                    <a:cubicBezTo>
                      <a:pt x="15965" y="12241"/>
                      <a:pt x="15714" y="12495"/>
                      <a:pt x="15400" y="12495"/>
                    </a:cubicBezTo>
                    <a:lnTo>
                      <a:pt x="1813" y="12495"/>
                    </a:lnTo>
                    <a:cubicBezTo>
                      <a:pt x="1499" y="12495"/>
                      <a:pt x="1248" y="12241"/>
                      <a:pt x="1248" y="11927"/>
                    </a:cubicBezTo>
                    <a:cubicBezTo>
                      <a:pt x="1248" y="11613"/>
                      <a:pt x="1499" y="11362"/>
                      <a:pt x="1813" y="11362"/>
                    </a:cubicBezTo>
                    <a:close/>
                    <a:moveTo>
                      <a:pt x="1813" y="0"/>
                    </a:moveTo>
                    <a:cubicBezTo>
                      <a:pt x="985" y="0"/>
                      <a:pt x="279" y="595"/>
                      <a:pt x="140" y="1410"/>
                    </a:cubicBezTo>
                    <a:cubicBezTo>
                      <a:pt x="1" y="2226"/>
                      <a:pt x="466" y="3023"/>
                      <a:pt x="1248" y="3300"/>
                    </a:cubicBezTo>
                    <a:lnTo>
                      <a:pt x="1248" y="10327"/>
                    </a:lnTo>
                    <a:cubicBezTo>
                      <a:pt x="569" y="10565"/>
                      <a:pt x="116" y="11208"/>
                      <a:pt x="116" y="11927"/>
                    </a:cubicBezTo>
                    <a:cubicBezTo>
                      <a:pt x="116" y="12866"/>
                      <a:pt x="874" y="13624"/>
                      <a:pt x="1813" y="13627"/>
                    </a:cubicBezTo>
                    <a:lnTo>
                      <a:pt x="6774" y="13627"/>
                    </a:lnTo>
                    <a:lnTo>
                      <a:pt x="2522" y="18383"/>
                    </a:lnTo>
                    <a:cubicBezTo>
                      <a:pt x="2311" y="18615"/>
                      <a:pt x="2332" y="18974"/>
                      <a:pt x="2564" y="19183"/>
                    </a:cubicBezTo>
                    <a:cubicBezTo>
                      <a:pt x="2673" y="19279"/>
                      <a:pt x="2809" y="19326"/>
                      <a:pt x="2943" y="19326"/>
                    </a:cubicBezTo>
                    <a:cubicBezTo>
                      <a:pt x="3100" y="19326"/>
                      <a:pt x="3256" y="19262"/>
                      <a:pt x="3368" y="19137"/>
                    </a:cubicBezTo>
                    <a:lnTo>
                      <a:pt x="8042" y="13908"/>
                    </a:lnTo>
                    <a:lnTo>
                      <a:pt x="8042" y="18760"/>
                    </a:lnTo>
                    <a:cubicBezTo>
                      <a:pt x="8042" y="19071"/>
                      <a:pt x="8292" y="19325"/>
                      <a:pt x="8606" y="19325"/>
                    </a:cubicBezTo>
                    <a:cubicBezTo>
                      <a:pt x="8920" y="19325"/>
                      <a:pt x="9174" y="19071"/>
                      <a:pt x="9174" y="18760"/>
                    </a:cubicBezTo>
                    <a:lnTo>
                      <a:pt x="9174" y="13908"/>
                    </a:lnTo>
                    <a:lnTo>
                      <a:pt x="13845" y="19137"/>
                    </a:lnTo>
                    <a:cubicBezTo>
                      <a:pt x="13956" y="19260"/>
                      <a:pt x="14109" y="19322"/>
                      <a:pt x="14263" y="19322"/>
                    </a:cubicBezTo>
                    <a:cubicBezTo>
                      <a:pt x="14398" y="19322"/>
                      <a:pt x="14534" y="19274"/>
                      <a:pt x="14642" y="19177"/>
                    </a:cubicBezTo>
                    <a:cubicBezTo>
                      <a:pt x="14875" y="18971"/>
                      <a:pt x="14896" y="18615"/>
                      <a:pt x="14691" y="18383"/>
                    </a:cubicBezTo>
                    <a:lnTo>
                      <a:pt x="10439" y="13627"/>
                    </a:lnTo>
                    <a:lnTo>
                      <a:pt x="15400" y="13627"/>
                    </a:lnTo>
                    <a:cubicBezTo>
                      <a:pt x="16227" y="13624"/>
                      <a:pt x="16934" y="13029"/>
                      <a:pt x="17073" y="12214"/>
                    </a:cubicBezTo>
                    <a:cubicBezTo>
                      <a:pt x="17212" y="11399"/>
                      <a:pt x="16747" y="10601"/>
                      <a:pt x="15968" y="10327"/>
                    </a:cubicBezTo>
                    <a:lnTo>
                      <a:pt x="15968" y="3300"/>
                    </a:lnTo>
                    <a:cubicBezTo>
                      <a:pt x="16747" y="3023"/>
                      <a:pt x="17212" y="2226"/>
                      <a:pt x="17073" y="1410"/>
                    </a:cubicBezTo>
                    <a:cubicBezTo>
                      <a:pt x="16934" y="595"/>
                      <a:pt x="16227" y="0"/>
                      <a:pt x="15400" y="0"/>
                    </a:cubicBezTo>
                    <a:close/>
                  </a:path>
                </a:pathLst>
              </a:custGeom>
              <a:solidFill>
                <a:srgbClr val="FFFFFF"/>
              </a:solidFill>
              <a:ln>
                <a:noFill/>
              </a:ln>
            </p:spPr>
            <p:txBody>
              <a:bodyPr spcFirstLastPara="1" wrap="square" lIns="134947" tIns="134947" rIns="134947" bIns="134947" anchor="ctr" anchorCtr="0">
                <a:noAutofit/>
              </a:bodyPr>
              <a:lstStyle/>
              <a:p>
                <a:endParaRPr sz="2657" dirty="0">
                  <a:solidFill>
                    <a:srgbClr val="435D74"/>
                  </a:solidFill>
                </a:endParaRPr>
              </a:p>
            </p:txBody>
          </p:sp>
        </p:grpSp>
      </p:grpSp>
      <p:grpSp>
        <p:nvGrpSpPr>
          <p:cNvPr id="12" name="Google Shape;1126;p32"/>
          <p:cNvGrpSpPr/>
          <p:nvPr/>
        </p:nvGrpSpPr>
        <p:grpSpPr>
          <a:xfrm>
            <a:off x="-1" y="2908245"/>
            <a:ext cx="8226228" cy="2460253"/>
            <a:chOff x="-1" y="1305307"/>
            <a:chExt cx="4179876" cy="1250093"/>
          </a:xfrm>
        </p:grpSpPr>
        <p:grpSp>
          <p:nvGrpSpPr>
            <p:cNvPr id="13" name="Google Shape;1127;p32"/>
            <p:cNvGrpSpPr/>
            <p:nvPr/>
          </p:nvGrpSpPr>
          <p:grpSpPr>
            <a:xfrm>
              <a:off x="-1" y="1305307"/>
              <a:ext cx="2425889" cy="515100"/>
              <a:chOff x="-3665576" y="1953782"/>
              <a:chExt cx="2425889" cy="515100"/>
            </a:xfrm>
          </p:grpSpPr>
          <p:sp>
            <p:nvSpPr>
              <p:cNvPr id="1128" name="Google Shape;1128;p32"/>
              <p:cNvSpPr txBox="1"/>
              <p:nvPr/>
            </p:nvSpPr>
            <p:spPr>
              <a:xfrm>
                <a:off x="-3208375" y="2008775"/>
                <a:ext cx="1740000" cy="456600"/>
              </a:xfrm>
              <a:prstGeom prst="rect">
                <a:avLst/>
              </a:prstGeom>
              <a:noFill/>
              <a:ln>
                <a:noFill/>
              </a:ln>
            </p:spPr>
            <p:txBody>
              <a:bodyPr spcFirstLastPara="1" wrap="square" lIns="134947" tIns="134947" rIns="134947" bIns="134947" anchor="b" anchorCtr="0">
                <a:noAutofit/>
              </a:bodyPr>
              <a:lstStyle/>
              <a:p>
                <a:endParaRPr sz="3985" dirty="0">
                  <a:solidFill>
                    <a:schemeClr val="accent1"/>
                  </a:solidFill>
                  <a:latin typeface="Fira Sans Extra Condensed Medium"/>
                  <a:ea typeface="Fira Sans Extra Condensed Medium"/>
                  <a:cs typeface="Fira Sans Extra Condensed Medium"/>
                  <a:sym typeface="Fira Sans Extra Condensed Medium"/>
                </a:endParaRPr>
              </a:p>
            </p:txBody>
          </p:sp>
          <p:sp>
            <p:nvSpPr>
              <p:cNvPr id="1129" name="Google Shape;1129;p32"/>
              <p:cNvSpPr txBox="1"/>
              <p:nvPr/>
            </p:nvSpPr>
            <p:spPr>
              <a:xfrm>
                <a:off x="-3665576" y="1953782"/>
                <a:ext cx="2425889" cy="515100"/>
              </a:xfrm>
              <a:prstGeom prst="rect">
                <a:avLst/>
              </a:prstGeom>
              <a:noFill/>
              <a:ln>
                <a:noFill/>
              </a:ln>
            </p:spPr>
            <p:txBody>
              <a:bodyPr spcFirstLastPara="1" wrap="square" lIns="134947" tIns="134947" rIns="134947" bIns="134947" anchor="t" anchorCtr="0">
                <a:noAutofit/>
              </a:bodyPr>
              <a:lstStyle/>
              <a:p>
                <a:pPr algn="ctr"/>
                <a:r>
                  <a:rPr lang="uz-Latn-UZ" sz="2800" b="1" dirty="0">
                    <a:latin typeface="Arial" panose="020B0604020202020204" pitchFamily="34" charset="0"/>
                    <a:cs typeface="Arial" panose="020B0604020202020204" pitchFamily="34" charset="0"/>
                  </a:rPr>
                  <a:t>Yozuvchi, shoir bilan tanishish texnologiyasi </a:t>
                </a:r>
                <a:endParaRPr sz="2800" b="1" dirty="0">
                  <a:solidFill>
                    <a:srgbClr val="002060"/>
                  </a:solidFill>
                  <a:latin typeface="Arial" panose="020B0604020202020204" pitchFamily="34" charset="0"/>
                  <a:ea typeface="Roboto"/>
                  <a:cs typeface="Arial" panose="020B0604020202020204" pitchFamily="34" charset="0"/>
                  <a:sym typeface="Roboto"/>
                </a:endParaRPr>
              </a:p>
            </p:txBody>
          </p:sp>
        </p:grpSp>
        <p:grpSp>
          <p:nvGrpSpPr>
            <p:cNvPr id="14" name="Google Shape;1130;p32"/>
            <p:cNvGrpSpPr/>
            <p:nvPr/>
          </p:nvGrpSpPr>
          <p:grpSpPr>
            <a:xfrm>
              <a:off x="2259600" y="1481100"/>
              <a:ext cx="1920275" cy="1074300"/>
              <a:chOff x="2259600" y="1481100"/>
              <a:chExt cx="1920275" cy="1074300"/>
            </a:xfrm>
          </p:grpSpPr>
          <p:sp>
            <p:nvSpPr>
              <p:cNvPr id="1131" name="Google Shape;1131;p32"/>
              <p:cNvSpPr/>
              <p:nvPr/>
            </p:nvSpPr>
            <p:spPr>
              <a:xfrm>
                <a:off x="4020575" y="2396100"/>
                <a:ext cx="159300" cy="159300"/>
              </a:xfrm>
              <a:prstGeom prst="ellipse">
                <a:avLst/>
              </a:prstGeom>
              <a:solidFill>
                <a:schemeClr val="accent1"/>
              </a:solidFill>
              <a:ln>
                <a:noFill/>
              </a:ln>
            </p:spPr>
            <p:txBody>
              <a:bodyPr spcFirstLastPara="1" wrap="square" lIns="134947" tIns="134947" rIns="134947" bIns="134947" anchor="ctr" anchorCtr="0">
                <a:noAutofit/>
              </a:bodyPr>
              <a:lstStyle/>
              <a:p>
                <a:endParaRPr sz="2657" dirty="0"/>
              </a:p>
            </p:txBody>
          </p:sp>
          <p:sp>
            <p:nvSpPr>
              <p:cNvPr id="1132" name="Google Shape;1132;p32"/>
              <p:cNvSpPr/>
              <p:nvPr/>
            </p:nvSpPr>
            <p:spPr>
              <a:xfrm>
                <a:off x="2259600" y="1481100"/>
                <a:ext cx="617700" cy="617700"/>
              </a:xfrm>
              <a:prstGeom prst="ellipse">
                <a:avLst/>
              </a:prstGeom>
              <a:solidFill>
                <a:schemeClr val="accent1"/>
              </a:solidFill>
              <a:ln>
                <a:noFill/>
              </a:ln>
            </p:spPr>
            <p:txBody>
              <a:bodyPr spcFirstLastPara="1" wrap="square" lIns="134947" tIns="134947" rIns="134947" bIns="134947" anchor="ctr" anchorCtr="0">
                <a:noAutofit/>
              </a:bodyPr>
              <a:lstStyle/>
              <a:p>
                <a:endParaRPr sz="2657" dirty="0"/>
              </a:p>
            </p:txBody>
          </p:sp>
          <p:cxnSp>
            <p:nvCxnSpPr>
              <p:cNvPr id="1133" name="Google Shape;1133;p32"/>
              <p:cNvCxnSpPr>
                <a:stCxn id="1131" idx="2"/>
                <a:endCxn id="1132" idx="6"/>
              </p:cNvCxnSpPr>
              <p:nvPr/>
            </p:nvCxnSpPr>
            <p:spPr>
              <a:xfrm rot="10800000">
                <a:off x="2877275" y="1789950"/>
                <a:ext cx="1143300" cy="685800"/>
              </a:xfrm>
              <a:prstGeom prst="bentConnector3">
                <a:avLst>
                  <a:gd name="adj1" fmla="val 49999"/>
                </a:avLst>
              </a:prstGeom>
              <a:noFill/>
              <a:ln w="9525" cap="flat" cmpd="sng">
                <a:solidFill>
                  <a:srgbClr val="000000"/>
                </a:solidFill>
                <a:prstDash val="dash"/>
                <a:round/>
                <a:headEnd type="none" w="med" len="med"/>
                <a:tailEnd type="none" w="med" len="med"/>
              </a:ln>
            </p:spPr>
          </p:cxnSp>
          <p:sp>
            <p:nvSpPr>
              <p:cNvPr id="1134" name="Google Shape;1134;p32"/>
              <p:cNvSpPr/>
              <p:nvPr/>
            </p:nvSpPr>
            <p:spPr>
              <a:xfrm>
                <a:off x="2558378" y="1660428"/>
                <a:ext cx="89163" cy="89183"/>
              </a:xfrm>
              <a:custGeom>
                <a:avLst/>
                <a:gdLst/>
                <a:ahLst/>
                <a:cxnLst/>
                <a:rect l="l" t="t" r="r" b="b"/>
                <a:pathLst>
                  <a:path w="5095" h="5094" extrusionOk="0">
                    <a:moveTo>
                      <a:pt x="565" y="0"/>
                    </a:moveTo>
                    <a:cubicBezTo>
                      <a:pt x="251" y="0"/>
                      <a:pt x="1" y="254"/>
                      <a:pt x="1" y="568"/>
                    </a:cubicBezTo>
                    <a:cubicBezTo>
                      <a:pt x="1" y="879"/>
                      <a:pt x="251" y="1132"/>
                      <a:pt x="565" y="1132"/>
                    </a:cubicBezTo>
                    <a:cubicBezTo>
                      <a:pt x="2440" y="1135"/>
                      <a:pt x="3959" y="2654"/>
                      <a:pt x="3962" y="4529"/>
                    </a:cubicBezTo>
                    <a:cubicBezTo>
                      <a:pt x="3962" y="4843"/>
                      <a:pt x="4216" y="5094"/>
                      <a:pt x="4530" y="5094"/>
                    </a:cubicBezTo>
                    <a:cubicBezTo>
                      <a:pt x="4841" y="5094"/>
                      <a:pt x="5094" y="4843"/>
                      <a:pt x="5094" y="4529"/>
                    </a:cubicBezTo>
                    <a:cubicBezTo>
                      <a:pt x="5091" y="2029"/>
                      <a:pt x="3065" y="3"/>
                      <a:pt x="565" y="0"/>
                    </a:cubicBezTo>
                    <a:close/>
                  </a:path>
                </a:pathLst>
              </a:custGeom>
              <a:solidFill>
                <a:schemeClr val="lt1"/>
              </a:solidFill>
              <a:ln>
                <a:noFill/>
              </a:ln>
            </p:spPr>
            <p:txBody>
              <a:bodyPr spcFirstLastPara="1" wrap="square" lIns="134947" tIns="134947" rIns="134947" bIns="134947" anchor="ctr" anchorCtr="0">
                <a:noAutofit/>
              </a:bodyPr>
              <a:lstStyle/>
              <a:p>
                <a:endParaRPr sz="2657" dirty="0">
                  <a:solidFill>
                    <a:srgbClr val="435D74"/>
                  </a:solidFill>
                </a:endParaRPr>
              </a:p>
            </p:txBody>
          </p:sp>
          <p:sp>
            <p:nvSpPr>
              <p:cNvPr id="1135" name="Google Shape;1135;p32"/>
              <p:cNvSpPr/>
              <p:nvPr/>
            </p:nvSpPr>
            <p:spPr>
              <a:xfrm>
                <a:off x="2444033" y="1620787"/>
                <a:ext cx="258090" cy="338332"/>
              </a:xfrm>
              <a:custGeom>
                <a:avLst/>
                <a:gdLst/>
                <a:ahLst/>
                <a:cxnLst/>
                <a:rect l="l" t="t" r="r" b="b"/>
                <a:pathLst>
                  <a:path w="14748" h="19325" extrusionOk="0">
                    <a:moveTo>
                      <a:pt x="7088" y="1135"/>
                    </a:moveTo>
                    <a:cubicBezTo>
                      <a:pt x="8391" y="1135"/>
                      <a:pt x="9651" y="1571"/>
                      <a:pt x="10668" y="2397"/>
                    </a:cubicBezTo>
                    <a:cubicBezTo>
                      <a:pt x="13159" y="4417"/>
                      <a:pt x="13473" y="8104"/>
                      <a:pt x="11360" y="10516"/>
                    </a:cubicBezTo>
                    <a:cubicBezTo>
                      <a:pt x="10572" y="11419"/>
                      <a:pt x="10085" y="12503"/>
                      <a:pt x="9962" y="13626"/>
                    </a:cubicBezTo>
                    <a:lnTo>
                      <a:pt x="4237" y="13626"/>
                    </a:lnTo>
                    <a:cubicBezTo>
                      <a:pt x="4107" y="12482"/>
                      <a:pt x="3630" y="11407"/>
                      <a:pt x="2866" y="10550"/>
                    </a:cubicBezTo>
                    <a:cubicBezTo>
                      <a:pt x="1658" y="9191"/>
                      <a:pt x="1184" y="7367"/>
                      <a:pt x="1571" y="5549"/>
                    </a:cubicBezTo>
                    <a:cubicBezTo>
                      <a:pt x="2020" y="3427"/>
                      <a:pt x="3748" y="1706"/>
                      <a:pt x="5873" y="1262"/>
                    </a:cubicBezTo>
                    <a:cubicBezTo>
                      <a:pt x="6278" y="1177"/>
                      <a:pt x="6685" y="1135"/>
                      <a:pt x="7088" y="1135"/>
                    </a:cubicBezTo>
                    <a:close/>
                    <a:moveTo>
                      <a:pt x="9931" y="14759"/>
                    </a:moveTo>
                    <a:lnTo>
                      <a:pt x="9931" y="15323"/>
                    </a:lnTo>
                    <a:cubicBezTo>
                      <a:pt x="9931" y="15637"/>
                      <a:pt x="9678" y="15891"/>
                      <a:pt x="9364" y="15891"/>
                    </a:cubicBezTo>
                    <a:lnTo>
                      <a:pt x="4835" y="15891"/>
                    </a:lnTo>
                    <a:cubicBezTo>
                      <a:pt x="4521" y="15891"/>
                      <a:pt x="4270" y="15637"/>
                      <a:pt x="4270" y="15323"/>
                    </a:cubicBezTo>
                    <a:lnTo>
                      <a:pt x="4270" y="14759"/>
                    </a:lnTo>
                    <a:close/>
                    <a:moveTo>
                      <a:pt x="8699" y="17023"/>
                    </a:moveTo>
                    <a:cubicBezTo>
                      <a:pt x="8464" y="17694"/>
                      <a:pt x="7827" y="18192"/>
                      <a:pt x="7099" y="18192"/>
                    </a:cubicBezTo>
                    <a:cubicBezTo>
                      <a:pt x="6371" y="18192"/>
                      <a:pt x="5734" y="17694"/>
                      <a:pt x="5499" y="17023"/>
                    </a:cubicBezTo>
                    <a:close/>
                    <a:moveTo>
                      <a:pt x="7087" y="0"/>
                    </a:moveTo>
                    <a:cubicBezTo>
                      <a:pt x="6607" y="0"/>
                      <a:pt x="6123" y="50"/>
                      <a:pt x="5641" y="151"/>
                    </a:cubicBezTo>
                    <a:cubicBezTo>
                      <a:pt x="3053" y="712"/>
                      <a:pt x="1027" y="2729"/>
                      <a:pt x="462" y="5314"/>
                    </a:cubicBezTo>
                    <a:cubicBezTo>
                      <a:pt x="0" y="7488"/>
                      <a:pt x="568" y="9671"/>
                      <a:pt x="2020" y="11301"/>
                    </a:cubicBezTo>
                    <a:cubicBezTo>
                      <a:pt x="2730" y="12099"/>
                      <a:pt x="3135" y="13149"/>
                      <a:pt x="3135" y="14191"/>
                    </a:cubicBezTo>
                    <a:lnTo>
                      <a:pt x="3135" y="15323"/>
                    </a:lnTo>
                    <a:cubicBezTo>
                      <a:pt x="3138" y="16060"/>
                      <a:pt x="3612" y="16709"/>
                      <a:pt x="4309" y="16939"/>
                    </a:cubicBezTo>
                    <a:cubicBezTo>
                      <a:pt x="4409" y="17518"/>
                      <a:pt x="4681" y="18053"/>
                      <a:pt x="5094" y="18473"/>
                    </a:cubicBezTo>
                    <a:cubicBezTo>
                      <a:pt x="5642" y="19040"/>
                      <a:pt x="6371" y="19324"/>
                      <a:pt x="7099" y="19324"/>
                    </a:cubicBezTo>
                    <a:cubicBezTo>
                      <a:pt x="7828" y="19324"/>
                      <a:pt x="8556" y="19040"/>
                      <a:pt x="9104" y="18473"/>
                    </a:cubicBezTo>
                    <a:cubicBezTo>
                      <a:pt x="9518" y="18053"/>
                      <a:pt x="9790" y="17518"/>
                      <a:pt x="9889" y="16939"/>
                    </a:cubicBezTo>
                    <a:cubicBezTo>
                      <a:pt x="10587" y="16709"/>
                      <a:pt x="11061" y="16060"/>
                      <a:pt x="11064" y="15323"/>
                    </a:cubicBezTo>
                    <a:lnTo>
                      <a:pt x="11064" y="14191"/>
                    </a:lnTo>
                    <a:cubicBezTo>
                      <a:pt x="11064" y="13149"/>
                      <a:pt x="11471" y="12108"/>
                      <a:pt x="12211" y="11262"/>
                    </a:cubicBezTo>
                    <a:cubicBezTo>
                      <a:pt x="14747" y="8366"/>
                      <a:pt x="14370" y="3943"/>
                      <a:pt x="11381" y="1518"/>
                    </a:cubicBezTo>
                    <a:cubicBezTo>
                      <a:pt x="10159" y="525"/>
                      <a:pt x="8647" y="0"/>
                      <a:pt x="7087" y="0"/>
                    </a:cubicBezTo>
                    <a:close/>
                  </a:path>
                </a:pathLst>
              </a:custGeom>
              <a:solidFill>
                <a:schemeClr val="lt1"/>
              </a:solidFill>
              <a:ln>
                <a:noFill/>
              </a:ln>
            </p:spPr>
            <p:txBody>
              <a:bodyPr spcFirstLastPara="1" wrap="square" lIns="134947" tIns="134947" rIns="134947" bIns="134947" anchor="ctr" anchorCtr="0">
                <a:noAutofit/>
              </a:bodyPr>
              <a:lstStyle/>
              <a:p>
                <a:endParaRPr sz="2657" dirty="0">
                  <a:solidFill>
                    <a:srgbClr val="435D74"/>
                  </a:solidFill>
                </a:endParaRPr>
              </a:p>
            </p:txBody>
          </p:sp>
          <p:sp>
            <p:nvSpPr>
              <p:cNvPr id="1136" name="Google Shape;1136;p32"/>
              <p:cNvSpPr/>
              <p:nvPr/>
            </p:nvSpPr>
            <p:spPr>
              <a:xfrm>
                <a:off x="2399163" y="1739727"/>
                <a:ext cx="39655" cy="19836"/>
              </a:xfrm>
              <a:custGeom>
                <a:avLst/>
                <a:gdLst/>
                <a:ahLst/>
                <a:cxnLst/>
                <a:rect l="l" t="t" r="r" b="b"/>
                <a:pathLst>
                  <a:path w="2266" h="1133" extrusionOk="0">
                    <a:moveTo>
                      <a:pt x="569" y="0"/>
                    </a:moveTo>
                    <a:cubicBezTo>
                      <a:pt x="255" y="0"/>
                      <a:pt x="1" y="254"/>
                      <a:pt x="1" y="568"/>
                    </a:cubicBezTo>
                    <a:cubicBezTo>
                      <a:pt x="1" y="879"/>
                      <a:pt x="255" y="1133"/>
                      <a:pt x="569" y="1133"/>
                    </a:cubicBezTo>
                    <a:lnTo>
                      <a:pt x="1701" y="1133"/>
                    </a:lnTo>
                    <a:cubicBezTo>
                      <a:pt x="2012" y="1133"/>
                      <a:pt x="2266" y="879"/>
                      <a:pt x="2266" y="568"/>
                    </a:cubicBezTo>
                    <a:cubicBezTo>
                      <a:pt x="2266" y="254"/>
                      <a:pt x="2012" y="0"/>
                      <a:pt x="1701" y="0"/>
                    </a:cubicBezTo>
                    <a:close/>
                  </a:path>
                </a:pathLst>
              </a:custGeom>
              <a:solidFill>
                <a:schemeClr val="lt1"/>
              </a:solidFill>
              <a:ln>
                <a:noFill/>
              </a:ln>
            </p:spPr>
            <p:txBody>
              <a:bodyPr spcFirstLastPara="1" wrap="square" lIns="134947" tIns="134947" rIns="134947" bIns="134947" anchor="ctr" anchorCtr="0">
                <a:noAutofit/>
              </a:bodyPr>
              <a:lstStyle/>
              <a:p>
                <a:endParaRPr sz="2657" dirty="0">
                  <a:solidFill>
                    <a:srgbClr val="435D74"/>
                  </a:solidFill>
                </a:endParaRPr>
              </a:p>
            </p:txBody>
          </p:sp>
          <p:sp>
            <p:nvSpPr>
              <p:cNvPr id="1137" name="Google Shape;1137;p32"/>
              <p:cNvSpPr/>
              <p:nvPr/>
            </p:nvSpPr>
            <p:spPr>
              <a:xfrm>
                <a:off x="2401228" y="1673350"/>
                <a:ext cx="35525" cy="33632"/>
              </a:xfrm>
              <a:custGeom>
                <a:avLst/>
                <a:gdLst/>
                <a:ahLst/>
                <a:cxnLst/>
                <a:rect l="l" t="t" r="r" b="b"/>
                <a:pathLst>
                  <a:path w="2030" h="1921" extrusionOk="0">
                    <a:moveTo>
                      <a:pt x="622" y="0"/>
                    </a:moveTo>
                    <a:cubicBezTo>
                      <a:pt x="476" y="0"/>
                      <a:pt x="331" y="56"/>
                      <a:pt x="221" y="168"/>
                    </a:cubicBezTo>
                    <a:cubicBezTo>
                      <a:pt x="4" y="385"/>
                      <a:pt x="1" y="739"/>
                      <a:pt x="215" y="962"/>
                    </a:cubicBezTo>
                    <a:lnTo>
                      <a:pt x="1015" y="1762"/>
                    </a:lnTo>
                    <a:cubicBezTo>
                      <a:pt x="1125" y="1868"/>
                      <a:pt x="1267" y="1921"/>
                      <a:pt x="1409" y="1921"/>
                    </a:cubicBezTo>
                    <a:cubicBezTo>
                      <a:pt x="1554" y="1921"/>
                      <a:pt x="1699" y="1865"/>
                      <a:pt x="1809" y="1753"/>
                    </a:cubicBezTo>
                    <a:cubicBezTo>
                      <a:pt x="2027" y="1536"/>
                      <a:pt x="2030" y="1183"/>
                      <a:pt x="1815" y="962"/>
                    </a:cubicBezTo>
                    <a:lnTo>
                      <a:pt x="1015" y="159"/>
                    </a:lnTo>
                    <a:cubicBezTo>
                      <a:pt x="905" y="53"/>
                      <a:pt x="763" y="0"/>
                      <a:pt x="622" y="0"/>
                    </a:cubicBezTo>
                    <a:close/>
                  </a:path>
                </a:pathLst>
              </a:custGeom>
              <a:solidFill>
                <a:schemeClr val="lt1"/>
              </a:solidFill>
              <a:ln>
                <a:noFill/>
              </a:ln>
            </p:spPr>
            <p:txBody>
              <a:bodyPr spcFirstLastPara="1" wrap="square" lIns="134947" tIns="134947" rIns="134947" bIns="134947" anchor="ctr" anchorCtr="0">
                <a:noAutofit/>
              </a:bodyPr>
              <a:lstStyle/>
              <a:p>
                <a:endParaRPr sz="2657" dirty="0">
                  <a:solidFill>
                    <a:srgbClr val="435D74"/>
                  </a:solidFill>
                </a:endParaRPr>
              </a:p>
            </p:txBody>
          </p:sp>
          <p:sp>
            <p:nvSpPr>
              <p:cNvPr id="1138" name="Google Shape;1138;p32"/>
              <p:cNvSpPr/>
              <p:nvPr/>
            </p:nvSpPr>
            <p:spPr>
              <a:xfrm>
                <a:off x="2400913" y="1792307"/>
                <a:ext cx="35840" cy="33860"/>
              </a:xfrm>
              <a:custGeom>
                <a:avLst/>
                <a:gdLst/>
                <a:ahLst/>
                <a:cxnLst/>
                <a:rect l="l" t="t" r="r" b="b"/>
                <a:pathLst>
                  <a:path w="2048" h="1934" extrusionOk="0">
                    <a:moveTo>
                      <a:pt x="1427" y="0"/>
                    </a:moveTo>
                    <a:cubicBezTo>
                      <a:pt x="1285" y="0"/>
                      <a:pt x="1143" y="53"/>
                      <a:pt x="1033" y="159"/>
                    </a:cubicBezTo>
                    <a:lnTo>
                      <a:pt x="233" y="962"/>
                    </a:lnTo>
                    <a:cubicBezTo>
                      <a:pt x="4" y="1179"/>
                      <a:pt x="1" y="1545"/>
                      <a:pt x="227" y="1768"/>
                    </a:cubicBezTo>
                    <a:cubicBezTo>
                      <a:pt x="338" y="1879"/>
                      <a:pt x="482" y="1934"/>
                      <a:pt x="627" y="1934"/>
                    </a:cubicBezTo>
                    <a:cubicBezTo>
                      <a:pt x="774" y="1934"/>
                      <a:pt x="922" y="1876"/>
                      <a:pt x="1033" y="1762"/>
                    </a:cubicBezTo>
                    <a:lnTo>
                      <a:pt x="1833" y="962"/>
                    </a:lnTo>
                    <a:cubicBezTo>
                      <a:pt x="2048" y="738"/>
                      <a:pt x="2045" y="385"/>
                      <a:pt x="1827" y="168"/>
                    </a:cubicBezTo>
                    <a:cubicBezTo>
                      <a:pt x="1717" y="56"/>
                      <a:pt x="1572" y="0"/>
                      <a:pt x="1427" y="0"/>
                    </a:cubicBezTo>
                    <a:close/>
                  </a:path>
                </a:pathLst>
              </a:custGeom>
              <a:solidFill>
                <a:schemeClr val="lt1"/>
              </a:solidFill>
              <a:ln>
                <a:noFill/>
              </a:ln>
            </p:spPr>
            <p:txBody>
              <a:bodyPr spcFirstLastPara="1" wrap="square" lIns="134947" tIns="134947" rIns="134947" bIns="134947" anchor="ctr" anchorCtr="0">
                <a:noAutofit/>
              </a:bodyPr>
              <a:lstStyle/>
              <a:p>
                <a:endParaRPr sz="2657" dirty="0">
                  <a:solidFill>
                    <a:srgbClr val="435D74"/>
                  </a:solidFill>
                </a:endParaRPr>
              </a:p>
            </p:txBody>
          </p:sp>
          <p:sp>
            <p:nvSpPr>
              <p:cNvPr id="1139" name="Google Shape;1139;p32"/>
              <p:cNvSpPr/>
              <p:nvPr/>
            </p:nvSpPr>
            <p:spPr>
              <a:xfrm>
                <a:off x="2697713" y="1739727"/>
                <a:ext cx="39655" cy="19836"/>
              </a:xfrm>
              <a:custGeom>
                <a:avLst/>
                <a:gdLst/>
                <a:ahLst/>
                <a:cxnLst/>
                <a:rect l="l" t="t" r="r" b="b"/>
                <a:pathLst>
                  <a:path w="2266" h="1133" extrusionOk="0">
                    <a:moveTo>
                      <a:pt x="568" y="0"/>
                    </a:moveTo>
                    <a:cubicBezTo>
                      <a:pt x="254" y="0"/>
                      <a:pt x="1" y="254"/>
                      <a:pt x="1" y="568"/>
                    </a:cubicBezTo>
                    <a:cubicBezTo>
                      <a:pt x="1" y="879"/>
                      <a:pt x="254" y="1133"/>
                      <a:pt x="568" y="1133"/>
                    </a:cubicBezTo>
                    <a:lnTo>
                      <a:pt x="1701" y="1133"/>
                    </a:lnTo>
                    <a:cubicBezTo>
                      <a:pt x="2012" y="1133"/>
                      <a:pt x="2265" y="879"/>
                      <a:pt x="2265" y="568"/>
                    </a:cubicBezTo>
                    <a:cubicBezTo>
                      <a:pt x="2265" y="254"/>
                      <a:pt x="2012" y="0"/>
                      <a:pt x="1701" y="0"/>
                    </a:cubicBezTo>
                    <a:close/>
                  </a:path>
                </a:pathLst>
              </a:custGeom>
              <a:solidFill>
                <a:schemeClr val="lt1"/>
              </a:solidFill>
              <a:ln>
                <a:noFill/>
              </a:ln>
            </p:spPr>
            <p:txBody>
              <a:bodyPr spcFirstLastPara="1" wrap="square" lIns="134947" tIns="134947" rIns="134947" bIns="134947" anchor="ctr" anchorCtr="0">
                <a:noAutofit/>
              </a:bodyPr>
              <a:lstStyle/>
              <a:p>
                <a:endParaRPr sz="2657" dirty="0">
                  <a:solidFill>
                    <a:srgbClr val="435D74"/>
                  </a:solidFill>
                </a:endParaRPr>
              </a:p>
            </p:txBody>
          </p:sp>
          <p:sp>
            <p:nvSpPr>
              <p:cNvPr id="1140" name="Google Shape;1140;p32"/>
              <p:cNvSpPr/>
              <p:nvPr/>
            </p:nvSpPr>
            <p:spPr>
              <a:xfrm>
                <a:off x="2697293" y="1673350"/>
                <a:ext cx="38010" cy="33772"/>
              </a:xfrm>
              <a:custGeom>
                <a:avLst/>
                <a:gdLst/>
                <a:ahLst/>
                <a:cxnLst/>
                <a:rect l="l" t="t" r="r" b="b"/>
                <a:pathLst>
                  <a:path w="2172" h="1929" extrusionOk="0">
                    <a:moveTo>
                      <a:pt x="1550" y="0"/>
                    </a:moveTo>
                    <a:cubicBezTo>
                      <a:pt x="1409" y="0"/>
                      <a:pt x="1267" y="53"/>
                      <a:pt x="1157" y="159"/>
                    </a:cubicBezTo>
                    <a:lnTo>
                      <a:pt x="357" y="962"/>
                    </a:lnTo>
                    <a:cubicBezTo>
                      <a:pt x="1" y="1318"/>
                      <a:pt x="251" y="1928"/>
                      <a:pt x="756" y="1928"/>
                    </a:cubicBezTo>
                    <a:cubicBezTo>
                      <a:pt x="907" y="1928"/>
                      <a:pt x="1051" y="1868"/>
                      <a:pt x="1157" y="1762"/>
                    </a:cubicBezTo>
                    <a:lnTo>
                      <a:pt x="1957" y="959"/>
                    </a:lnTo>
                    <a:cubicBezTo>
                      <a:pt x="2172" y="739"/>
                      <a:pt x="2169" y="385"/>
                      <a:pt x="1951" y="168"/>
                    </a:cubicBezTo>
                    <a:cubicBezTo>
                      <a:pt x="1841" y="56"/>
                      <a:pt x="1696" y="0"/>
                      <a:pt x="1550" y="0"/>
                    </a:cubicBezTo>
                    <a:close/>
                  </a:path>
                </a:pathLst>
              </a:custGeom>
              <a:solidFill>
                <a:schemeClr val="lt1"/>
              </a:solidFill>
              <a:ln>
                <a:noFill/>
              </a:ln>
            </p:spPr>
            <p:txBody>
              <a:bodyPr spcFirstLastPara="1" wrap="square" lIns="134947" tIns="134947" rIns="134947" bIns="134947" anchor="ctr" anchorCtr="0">
                <a:noAutofit/>
              </a:bodyPr>
              <a:lstStyle/>
              <a:p>
                <a:endParaRPr sz="2657" dirty="0">
                  <a:solidFill>
                    <a:srgbClr val="435D74"/>
                  </a:solidFill>
                </a:endParaRPr>
              </a:p>
            </p:txBody>
          </p:sp>
          <p:sp>
            <p:nvSpPr>
              <p:cNvPr id="1141" name="Google Shape;1141;p32"/>
              <p:cNvSpPr/>
              <p:nvPr/>
            </p:nvSpPr>
            <p:spPr>
              <a:xfrm>
                <a:off x="2699778" y="1792307"/>
                <a:ext cx="38010" cy="33772"/>
              </a:xfrm>
              <a:custGeom>
                <a:avLst/>
                <a:gdLst/>
                <a:ahLst/>
                <a:cxnLst/>
                <a:rect l="l" t="t" r="r" b="b"/>
                <a:pathLst>
                  <a:path w="2172" h="1929" extrusionOk="0">
                    <a:moveTo>
                      <a:pt x="622" y="0"/>
                    </a:moveTo>
                    <a:cubicBezTo>
                      <a:pt x="476" y="0"/>
                      <a:pt x="331" y="56"/>
                      <a:pt x="221" y="168"/>
                    </a:cubicBezTo>
                    <a:cubicBezTo>
                      <a:pt x="4" y="385"/>
                      <a:pt x="1" y="738"/>
                      <a:pt x="215" y="962"/>
                    </a:cubicBezTo>
                    <a:lnTo>
                      <a:pt x="1015" y="1762"/>
                    </a:lnTo>
                    <a:cubicBezTo>
                      <a:pt x="1121" y="1868"/>
                      <a:pt x="1266" y="1928"/>
                      <a:pt x="1417" y="1928"/>
                    </a:cubicBezTo>
                    <a:cubicBezTo>
                      <a:pt x="1921" y="1928"/>
                      <a:pt x="2172" y="1318"/>
                      <a:pt x="1815" y="962"/>
                    </a:cubicBezTo>
                    <a:lnTo>
                      <a:pt x="1015" y="159"/>
                    </a:lnTo>
                    <a:cubicBezTo>
                      <a:pt x="905" y="53"/>
                      <a:pt x="763" y="0"/>
                      <a:pt x="622" y="0"/>
                    </a:cubicBezTo>
                    <a:close/>
                  </a:path>
                </a:pathLst>
              </a:custGeom>
              <a:solidFill>
                <a:schemeClr val="lt1"/>
              </a:solidFill>
              <a:ln>
                <a:noFill/>
              </a:ln>
            </p:spPr>
            <p:txBody>
              <a:bodyPr spcFirstLastPara="1" wrap="square" lIns="134947" tIns="134947" rIns="134947" bIns="134947" anchor="ctr" anchorCtr="0">
                <a:noAutofit/>
              </a:bodyPr>
              <a:lstStyle/>
              <a:p>
                <a:endParaRPr sz="2657" dirty="0">
                  <a:solidFill>
                    <a:srgbClr val="435D74"/>
                  </a:solidFill>
                </a:endParaRPr>
              </a:p>
            </p:txBody>
          </p:sp>
        </p:grpSp>
      </p:grpSp>
      <p:grpSp>
        <p:nvGrpSpPr>
          <p:cNvPr id="15" name="Google Shape;1142;p32"/>
          <p:cNvGrpSpPr/>
          <p:nvPr/>
        </p:nvGrpSpPr>
        <p:grpSpPr>
          <a:xfrm>
            <a:off x="10819436" y="5055183"/>
            <a:ext cx="6276671" cy="1902126"/>
            <a:chOff x="5497525" y="2396200"/>
            <a:chExt cx="3189275" cy="966500"/>
          </a:xfrm>
        </p:grpSpPr>
        <p:grpSp>
          <p:nvGrpSpPr>
            <p:cNvPr id="16" name="Google Shape;1143;p32"/>
            <p:cNvGrpSpPr/>
            <p:nvPr/>
          </p:nvGrpSpPr>
          <p:grpSpPr>
            <a:xfrm>
              <a:off x="6946800" y="2396200"/>
              <a:ext cx="1740000" cy="859303"/>
              <a:chOff x="1289075" y="2008775"/>
              <a:chExt cx="1740000" cy="859303"/>
            </a:xfrm>
          </p:grpSpPr>
          <p:sp>
            <p:nvSpPr>
              <p:cNvPr id="1144" name="Google Shape;1144;p32"/>
              <p:cNvSpPr txBox="1"/>
              <p:nvPr/>
            </p:nvSpPr>
            <p:spPr>
              <a:xfrm>
                <a:off x="1289075" y="2008775"/>
                <a:ext cx="1740000" cy="456600"/>
              </a:xfrm>
              <a:prstGeom prst="rect">
                <a:avLst/>
              </a:prstGeom>
              <a:noFill/>
              <a:ln>
                <a:noFill/>
              </a:ln>
            </p:spPr>
            <p:txBody>
              <a:bodyPr spcFirstLastPara="1" wrap="square" lIns="134947" tIns="134947" rIns="134947" bIns="134947" anchor="b" anchorCtr="0">
                <a:noAutofit/>
              </a:bodyPr>
              <a:lstStyle/>
              <a:p>
                <a:pPr algn="r"/>
                <a:endParaRPr sz="3985" dirty="0">
                  <a:solidFill>
                    <a:schemeClr val="accent3"/>
                  </a:solidFill>
                  <a:latin typeface="Fira Sans Extra Condensed Medium"/>
                  <a:ea typeface="Fira Sans Extra Condensed Medium"/>
                  <a:cs typeface="Fira Sans Extra Condensed Medium"/>
                  <a:sym typeface="Fira Sans Extra Condensed Medium"/>
                </a:endParaRPr>
              </a:p>
            </p:txBody>
          </p:sp>
          <p:sp>
            <p:nvSpPr>
              <p:cNvPr id="1145" name="Google Shape;1145;p32"/>
              <p:cNvSpPr txBox="1"/>
              <p:nvPr/>
            </p:nvSpPr>
            <p:spPr>
              <a:xfrm>
                <a:off x="1289075" y="2352978"/>
                <a:ext cx="1740000" cy="515100"/>
              </a:xfrm>
              <a:prstGeom prst="rect">
                <a:avLst/>
              </a:prstGeom>
              <a:noFill/>
              <a:ln>
                <a:noFill/>
              </a:ln>
            </p:spPr>
            <p:txBody>
              <a:bodyPr spcFirstLastPara="1" wrap="square" lIns="134947" tIns="134947" rIns="134947" bIns="134947" anchor="t" anchorCtr="0">
                <a:noAutofit/>
              </a:bodyPr>
              <a:lstStyle/>
              <a:p>
                <a:pPr algn="r"/>
                <a:endParaRPr sz="2362" dirty="0">
                  <a:latin typeface="Roboto"/>
                  <a:ea typeface="Roboto"/>
                  <a:cs typeface="Roboto"/>
                  <a:sym typeface="Roboto"/>
                </a:endParaRPr>
              </a:p>
            </p:txBody>
          </p:sp>
        </p:grpSp>
        <p:grpSp>
          <p:nvGrpSpPr>
            <p:cNvPr id="17" name="Google Shape;1146;p32"/>
            <p:cNvGrpSpPr/>
            <p:nvPr/>
          </p:nvGrpSpPr>
          <p:grpSpPr>
            <a:xfrm>
              <a:off x="5497525" y="2517000"/>
              <a:ext cx="1386875" cy="845700"/>
              <a:chOff x="5497525" y="2517000"/>
              <a:chExt cx="1386875" cy="845700"/>
            </a:xfrm>
          </p:grpSpPr>
          <p:sp>
            <p:nvSpPr>
              <p:cNvPr id="1147" name="Google Shape;1147;p32"/>
              <p:cNvSpPr/>
              <p:nvPr/>
            </p:nvSpPr>
            <p:spPr>
              <a:xfrm>
                <a:off x="5497525" y="3203400"/>
                <a:ext cx="159300" cy="159300"/>
              </a:xfrm>
              <a:prstGeom prst="ellipse">
                <a:avLst/>
              </a:prstGeom>
              <a:solidFill>
                <a:schemeClr val="accent3"/>
              </a:solidFill>
              <a:ln>
                <a:noFill/>
              </a:ln>
            </p:spPr>
            <p:txBody>
              <a:bodyPr spcFirstLastPara="1" wrap="square" lIns="134947" tIns="134947" rIns="134947" bIns="134947" anchor="ctr" anchorCtr="0">
                <a:noAutofit/>
              </a:bodyPr>
              <a:lstStyle/>
              <a:p>
                <a:endParaRPr sz="2657" dirty="0"/>
              </a:p>
            </p:txBody>
          </p:sp>
          <p:sp>
            <p:nvSpPr>
              <p:cNvPr id="1148" name="Google Shape;1148;p32"/>
              <p:cNvSpPr/>
              <p:nvPr/>
            </p:nvSpPr>
            <p:spPr>
              <a:xfrm>
                <a:off x="6266700" y="2517000"/>
                <a:ext cx="617700" cy="617700"/>
              </a:xfrm>
              <a:prstGeom prst="ellipse">
                <a:avLst/>
              </a:prstGeom>
              <a:solidFill>
                <a:schemeClr val="accent3"/>
              </a:solidFill>
              <a:ln>
                <a:noFill/>
              </a:ln>
            </p:spPr>
            <p:txBody>
              <a:bodyPr spcFirstLastPara="1" wrap="square" lIns="134947" tIns="134947" rIns="134947" bIns="134947" anchor="ctr" anchorCtr="0">
                <a:noAutofit/>
              </a:bodyPr>
              <a:lstStyle/>
              <a:p>
                <a:endParaRPr sz="2657" dirty="0"/>
              </a:p>
            </p:txBody>
          </p:sp>
          <p:cxnSp>
            <p:nvCxnSpPr>
              <p:cNvPr id="1149" name="Google Shape;1149;p32"/>
              <p:cNvCxnSpPr>
                <a:stCxn id="1147" idx="6"/>
                <a:endCxn id="1148" idx="2"/>
              </p:cNvCxnSpPr>
              <p:nvPr/>
            </p:nvCxnSpPr>
            <p:spPr>
              <a:xfrm rot="10800000" flipH="1">
                <a:off x="5656825" y="2825850"/>
                <a:ext cx="609900" cy="457200"/>
              </a:xfrm>
              <a:prstGeom prst="bentConnector3">
                <a:avLst>
                  <a:gd name="adj1" fmla="val 49998"/>
                </a:avLst>
              </a:prstGeom>
              <a:noFill/>
              <a:ln w="9525" cap="flat" cmpd="sng">
                <a:solidFill>
                  <a:srgbClr val="000000"/>
                </a:solidFill>
                <a:prstDash val="dash"/>
                <a:round/>
                <a:headEnd type="none" w="med" len="med"/>
                <a:tailEnd type="none" w="med" len="med"/>
              </a:ln>
            </p:spPr>
          </p:cxnSp>
          <p:sp>
            <p:nvSpPr>
              <p:cNvPr id="1150" name="Google Shape;1150;p32"/>
              <p:cNvSpPr/>
              <p:nvPr/>
            </p:nvSpPr>
            <p:spPr>
              <a:xfrm>
                <a:off x="6401401" y="2655142"/>
                <a:ext cx="348301" cy="341418"/>
              </a:xfrm>
              <a:custGeom>
                <a:avLst/>
                <a:gdLst/>
                <a:ahLst/>
                <a:cxnLst/>
                <a:rect l="l" t="t" r="r" b="b"/>
                <a:pathLst>
                  <a:path w="19787" h="19396" extrusionOk="0">
                    <a:moveTo>
                      <a:pt x="16583" y="1203"/>
                    </a:moveTo>
                    <a:cubicBezTo>
                      <a:pt x="17017" y="1203"/>
                      <a:pt x="17451" y="1370"/>
                      <a:pt x="17782" y="1702"/>
                    </a:cubicBezTo>
                    <a:cubicBezTo>
                      <a:pt x="18446" y="2363"/>
                      <a:pt x="18446" y="3438"/>
                      <a:pt x="17782" y="4102"/>
                    </a:cubicBezTo>
                    <a:lnTo>
                      <a:pt x="16565" y="5319"/>
                    </a:lnTo>
                    <a:lnTo>
                      <a:pt x="14165" y="2918"/>
                    </a:lnTo>
                    <a:lnTo>
                      <a:pt x="15382" y="1702"/>
                    </a:lnTo>
                    <a:cubicBezTo>
                      <a:pt x="15714" y="1370"/>
                      <a:pt x="16149" y="1203"/>
                      <a:pt x="16583" y="1203"/>
                    </a:cubicBezTo>
                    <a:close/>
                    <a:moveTo>
                      <a:pt x="13362" y="3719"/>
                    </a:moveTo>
                    <a:lnTo>
                      <a:pt x="14162" y="4519"/>
                    </a:lnTo>
                    <a:lnTo>
                      <a:pt x="4587" y="14096"/>
                    </a:lnTo>
                    <a:cubicBezTo>
                      <a:pt x="4255" y="13861"/>
                      <a:pt x="3884" y="13692"/>
                      <a:pt x="3488" y="13595"/>
                    </a:cubicBezTo>
                    <a:lnTo>
                      <a:pt x="13310" y="3770"/>
                    </a:lnTo>
                    <a:lnTo>
                      <a:pt x="13362" y="3719"/>
                    </a:lnTo>
                    <a:close/>
                    <a:moveTo>
                      <a:pt x="14965" y="5322"/>
                    </a:moveTo>
                    <a:lnTo>
                      <a:pt x="15765" y="6122"/>
                    </a:lnTo>
                    <a:lnTo>
                      <a:pt x="15714" y="6173"/>
                    </a:lnTo>
                    <a:lnTo>
                      <a:pt x="5888" y="15996"/>
                    </a:lnTo>
                    <a:cubicBezTo>
                      <a:pt x="5792" y="15600"/>
                      <a:pt x="5623" y="15229"/>
                      <a:pt x="5387" y="14897"/>
                    </a:cubicBezTo>
                    <a:lnTo>
                      <a:pt x="14965" y="5322"/>
                    </a:lnTo>
                    <a:close/>
                    <a:moveTo>
                      <a:pt x="2704" y="14631"/>
                    </a:moveTo>
                    <a:cubicBezTo>
                      <a:pt x="3925" y="14631"/>
                      <a:pt x="4911" y="15655"/>
                      <a:pt x="4850" y="16889"/>
                    </a:cubicBezTo>
                    <a:lnTo>
                      <a:pt x="3736" y="17249"/>
                    </a:lnTo>
                    <a:cubicBezTo>
                      <a:pt x="3449" y="16572"/>
                      <a:pt x="2911" y="16035"/>
                      <a:pt x="2235" y="15748"/>
                    </a:cubicBezTo>
                    <a:lnTo>
                      <a:pt x="2594" y="14634"/>
                    </a:lnTo>
                    <a:cubicBezTo>
                      <a:pt x="2631" y="14632"/>
                      <a:pt x="2667" y="14631"/>
                      <a:pt x="2704" y="14631"/>
                    </a:cubicBezTo>
                    <a:close/>
                    <a:moveTo>
                      <a:pt x="1888" y="16835"/>
                    </a:moveTo>
                    <a:cubicBezTo>
                      <a:pt x="2217" y="17001"/>
                      <a:pt x="2483" y="17267"/>
                      <a:pt x="2649" y="17596"/>
                    </a:cubicBezTo>
                    <a:lnTo>
                      <a:pt x="1528" y="17955"/>
                    </a:lnTo>
                    <a:lnTo>
                      <a:pt x="1888" y="16835"/>
                    </a:lnTo>
                    <a:close/>
                    <a:moveTo>
                      <a:pt x="16654" y="1"/>
                    </a:moveTo>
                    <a:cubicBezTo>
                      <a:pt x="15897" y="1"/>
                      <a:pt x="15141" y="302"/>
                      <a:pt x="14581" y="901"/>
                    </a:cubicBezTo>
                    <a:lnTo>
                      <a:pt x="11710" y="3770"/>
                    </a:lnTo>
                    <a:lnTo>
                      <a:pt x="1882" y="13601"/>
                    </a:lnTo>
                    <a:cubicBezTo>
                      <a:pt x="1861" y="13619"/>
                      <a:pt x="1842" y="13641"/>
                      <a:pt x="1827" y="13662"/>
                    </a:cubicBezTo>
                    <a:lnTo>
                      <a:pt x="1809" y="13677"/>
                    </a:lnTo>
                    <a:lnTo>
                      <a:pt x="1788" y="13695"/>
                    </a:lnTo>
                    <a:cubicBezTo>
                      <a:pt x="1782" y="13701"/>
                      <a:pt x="1773" y="13707"/>
                      <a:pt x="1767" y="13716"/>
                    </a:cubicBezTo>
                    <a:cubicBezTo>
                      <a:pt x="1761" y="13722"/>
                      <a:pt x="1755" y="13725"/>
                      <a:pt x="1752" y="13731"/>
                    </a:cubicBezTo>
                    <a:cubicBezTo>
                      <a:pt x="1746" y="13737"/>
                      <a:pt x="1737" y="13746"/>
                      <a:pt x="1728" y="13755"/>
                    </a:cubicBezTo>
                    <a:lnTo>
                      <a:pt x="1716" y="13773"/>
                    </a:lnTo>
                    <a:cubicBezTo>
                      <a:pt x="1710" y="13782"/>
                      <a:pt x="1704" y="13789"/>
                      <a:pt x="1698" y="13801"/>
                    </a:cubicBezTo>
                    <a:cubicBezTo>
                      <a:pt x="1688" y="13810"/>
                      <a:pt x="1688" y="13813"/>
                      <a:pt x="1685" y="13819"/>
                    </a:cubicBezTo>
                    <a:cubicBezTo>
                      <a:pt x="1679" y="13825"/>
                      <a:pt x="1673" y="13837"/>
                      <a:pt x="1667" y="13846"/>
                    </a:cubicBezTo>
                    <a:cubicBezTo>
                      <a:pt x="1661" y="13855"/>
                      <a:pt x="1658" y="13861"/>
                      <a:pt x="1655" y="13870"/>
                    </a:cubicBezTo>
                    <a:cubicBezTo>
                      <a:pt x="1652" y="13879"/>
                      <a:pt x="1646" y="13885"/>
                      <a:pt x="1643" y="13894"/>
                    </a:cubicBezTo>
                    <a:cubicBezTo>
                      <a:pt x="1640" y="13903"/>
                      <a:pt x="1634" y="13918"/>
                      <a:pt x="1631" y="13933"/>
                    </a:cubicBezTo>
                    <a:cubicBezTo>
                      <a:pt x="1631" y="13936"/>
                      <a:pt x="1625" y="13939"/>
                      <a:pt x="1625" y="13943"/>
                    </a:cubicBezTo>
                    <a:lnTo>
                      <a:pt x="1625" y="13949"/>
                    </a:lnTo>
                    <a:cubicBezTo>
                      <a:pt x="1625" y="13949"/>
                      <a:pt x="1625" y="13952"/>
                      <a:pt x="1625" y="13952"/>
                    </a:cubicBezTo>
                    <a:lnTo>
                      <a:pt x="118" y="18656"/>
                    </a:lnTo>
                    <a:cubicBezTo>
                      <a:pt x="1" y="19021"/>
                      <a:pt x="272" y="19393"/>
                      <a:pt x="656" y="19396"/>
                    </a:cubicBezTo>
                    <a:cubicBezTo>
                      <a:pt x="713" y="19396"/>
                      <a:pt x="771" y="19387"/>
                      <a:pt x="828" y="19368"/>
                    </a:cubicBezTo>
                    <a:lnTo>
                      <a:pt x="5538" y="17859"/>
                    </a:lnTo>
                    <a:lnTo>
                      <a:pt x="5547" y="17856"/>
                    </a:lnTo>
                    <a:cubicBezTo>
                      <a:pt x="5559" y="17853"/>
                      <a:pt x="5571" y="17847"/>
                      <a:pt x="5584" y="17844"/>
                    </a:cubicBezTo>
                    <a:lnTo>
                      <a:pt x="5599" y="17838"/>
                    </a:lnTo>
                    <a:cubicBezTo>
                      <a:pt x="5611" y="17832"/>
                      <a:pt x="5623" y="17826"/>
                      <a:pt x="5635" y="17819"/>
                    </a:cubicBezTo>
                    <a:cubicBezTo>
                      <a:pt x="5650" y="17810"/>
                      <a:pt x="5653" y="17810"/>
                      <a:pt x="5659" y="17804"/>
                    </a:cubicBezTo>
                    <a:cubicBezTo>
                      <a:pt x="5668" y="17798"/>
                      <a:pt x="5680" y="17792"/>
                      <a:pt x="5689" y="17786"/>
                    </a:cubicBezTo>
                    <a:cubicBezTo>
                      <a:pt x="5698" y="17780"/>
                      <a:pt x="5701" y="17777"/>
                      <a:pt x="5710" y="17771"/>
                    </a:cubicBezTo>
                    <a:lnTo>
                      <a:pt x="5728" y="17756"/>
                    </a:lnTo>
                    <a:lnTo>
                      <a:pt x="5750" y="17738"/>
                    </a:lnTo>
                    <a:cubicBezTo>
                      <a:pt x="5756" y="17732"/>
                      <a:pt x="5762" y="17726"/>
                      <a:pt x="5768" y="17720"/>
                    </a:cubicBezTo>
                    <a:cubicBezTo>
                      <a:pt x="5774" y="17714"/>
                      <a:pt x="5780" y="17708"/>
                      <a:pt x="5783" y="17702"/>
                    </a:cubicBezTo>
                    <a:lnTo>
                      <a:pt x="5798" y="17687"/>
                    </a:lnTo>
                    <a:cubicBezTo>
                      <a:pt x="5810" y="17678"/>
                      <a:pt x="5819" y="17669"/>
                      <a:pt x="5828" y="17659"/>
                    </a:cubicBezTo>
                    <a:lnTo>
                      <a:pt x="15714" y="7777"/>
                    </a:lnTo>
                    <a:lnTo>
                      <a:pt x="18582" y="4902"/>
                    </a:lnTo>
                    <a:cubicBezTo>
                      <a:pt x="19754" y="3809"/>
                      <a:pt x="19787" y="1961"/>
                      <a:pt x="18655" y="829"/>
                    </a:cubicBezTo>
                    <a:cubicBezTo>
                      <a:pt x="18102" y="276"/>
                      <a:pt x="17378" y="1"/>
                      <a:pt x="16654" y="1"/>
                    </a:cubicBezTo>
                    <a:close/>
                  </a:path>
                </a:pathLst>
              </a:custGeom>
              <a:solidFill>
                <a:srgbClr val="FFFFFF"/>
              </a:solidFill>
              <a:ln>
                <a:noFill/>
              </a:ln>
            </p:spPr>
            <p:txBody>
              <a:bodyPr spcFirstLastPara="1" wrap="square" lIns="134947" tIns="134947" rIns="134947" bIns="134947" anchor="ctr" anchorCtr="0">
                <a:noAutofit/>
              </a:bodyPr>
              <a:lstStyle/>
              <a:p>
                <a:endParaRPr sz="2657" dirty="0">
                  <a:solidFill>
                    <a:srgbClr val="435D74"/>
                  </a:solidFill>
                </a:endParaRPr>
              </a:p>
            </p:txBody>
          </p:sp>
        </p:grpSp>
      </p:grpSp>
      <p:grpSp>
        <p:nvGrpSpPr>
          <p:cNvPr id="18" name="Google Shape;1151;p32"/>
          <p:cNvGrpSpPr/>
          <p:nvPr/>
        </p:nvGrpSpPr>
        <p:grpSpPr>
          <a:xfrm>
            <a:off x="11569268" y="6623058"/>
            <a:ext cx="6234257" cy="2073034"/>
            <a:chOff x="5878525" y="3192859"/>
            <a:chExt cx="3167723" cy="1053341"/>
          </a:xfrm>
        </p:grpSpPr>
        <p:grpSp>
          <p:nvGrpSpPr>
            <p:cNvPr id="19" name="Google Shape;1152;p32"/>
            <p:cNvGrpSpPr/>
            <p:nvPr/>
          </p:nvGrpSpPr>
          <p:grpSpPr>
            <a:xfrm>
              <a:off x="6694225" y="3192859"/>
              <a:ext cx="2352023" cy="695841"/>
              <a:chOff x="1036500" y="1769534"/>
              <a:chExt cx="2352023" cy="695841"/>
            </a:xfrm>
          </p:grpSpPr>
          <p:sp>
            <p:nvSpPr>
              <p:cNvPr id="1153" name="Google Shape;1153;p32"/>
              <p:cNvSpPr txBox="1"/>
              <p:nvPr/>
            </p:nvSpPr>
            <p:spPr>
              <a:xfrm>
                <a:off x="1289075" y="2008775"/>
                <a:ext cx="1740000" cy="456600"/>
              </a:xfrm>
              <a:prstGeom prst="rect">
                <a:avLst/>
              </a:prstGeom>
              <a:noFill/>
              <a:ln>
                <a:noFill/>
              </a:ln>
            </p:spPr>
            <p:txBody>
              <a:bodyPr spcFirstLastPara="1" wrap="square" lIns="134947" tIns="134947" rIns="134947" bIns="134947" anchor="b" anchorCtr="0">
                <a:noAutofit/>
              </a:bodyPr>
              <a:lstStyle/>
              <a:p>
                <a:pPr algn="r"/>
                <a:endParaRPr sz="3985" dirty="0">
                  <a:solidFill>
                    <a:schemeClr val="accent4"/>
                  </a:solidFill>
                  <a:latin typeface="Fira Sans Extra Condensed Medium"/>
                  <a:ea typeface="Fira Sans Extra Condensed Medium"/>
                  <a:cs typeface="Fira Sans Extra Condensed Medium"/>
                  <a:sym typeface="Fira Sans Extra Condensed Medium"/>
                </a:endParaRPr>
              </a:p>
            </p:txBody>
          </p:sp>
          <p:sp>
            <p:nvSpPr>
              <p:cNvPr id="1154" name="Google Shape;1154;p32"/>
              <p:cNvSpPr txBox="1"/>
              <p:nvPr/>
            </p:nvSpPr>
            <p:spPr>
              <a:xfrm>
                <a:off x="1036500" y="1769534"/>
                <a:ext cx="2352023" cy="515101"/>
              </a:xfrm>
              <a:prstGeom prst="rect">
                <a:avLst/>
              </a:prstGeom>
              <a:noFill/>
              <a:ln>
                <a:noFill/>
              </a:ln>
            </p:spPr>
            <p:txBody>
              <a:bodyPr spcFirstLastPara="1" wrap="square" lIns="134947" tIns="134947" rIns="134947" bIns="134947" anchor="t" anchorCtr="0">
                <a:noAutofit/>
              </a:bodyPr>
              <a:lstStyle/>
              <a:p>
                <a:pPr algn="ctr"/>
                <a:r>
                  <a:rPr lang="uz-Latn-UZ" sz="2800" b="1" dirty="0">
                    <a:latin typeface="Arial" panose="020B0604020202020204" pitchFamily="34" charset="0"/>
                    <a:cs typeface="Arial" panose="020B0604020202020204" pitchFamily="34" charset="0"/>
                  </a:rPr>
                  <a:t>O</a:t>
                </a:r>
                <a:r>
                  <a:rPr lang="uz-Latn-UZ" sz="2800" b="1" dirty="0">
                    <a:solidFill>
                      <a:srgbClr val="002060"/>
                    </a:solidFill>
                    <a:latin typeface="Arial" panose="020B0604020202020204" pitchFamily="34" charset="0"/>
                    <a:cs typeface="Arial" panose="020B0604020202020204" pitchFamily="34" charset="0"/>
                  </a:rPr>
                  <a:t>‘</a:t>
                </a:r>
                <a:r>
                  <a:rPr lang="uz-Latn-UZ" sz="2800" b="1" dirty="0">
                    <a:latin typeface="Arial" panose="020B0604020202020204" pitchFamily="34" charset="0"/>
                    <a:cs typeface="Arial" panose="020B0604020202020204" pitchFamily="34" charset="0"/>
                  </a:rPr>
                  <a:t>quvchilarning o</a:t>
                </a:r>
                <a:r>
                  <a:rPr lang="uz-Latn-UZ" sz="2800" b="1" dirty="0">
                    <a:solidFill>
                      <a:srgbClr val="002060"/>
                    </a:solidFill>
                    <a:latin typeface="Arial" panose="020B0604020202020204" pitchFamily="34" charset="0"/>
                    <a:cs typeface="Arial" panose="020B0604020202020204" pitchFamily="34" charset="0"/>
                  </a:rPr>
                  <a:t>‘</a:t>
                </a:r>
                <a:r>
                  <a:rPr lang="uz-Latn-UZ" sz="2800" b="1" dirty="0">
                    <a:latin typeface="Arial" panose="020B0604020202020204" pitchFamily="34" charset="0"/>
                    <a:cs typeface="Arial" panose="020B0604020202020204" pitchFamily="34" charset="0"/>
                  </a:rPr>
                  <a:t>qish faoliyatining istalgan sohasiga asoslangan ijodiy topshiriqlar </a:t>
                </a:r>
                <a:endParaRPr sz="2800" b="1" dirty="0">
                  <a:solidFill>
                    <a:srgbClr val="002060"/>
                  </a:solidFill>
                  <a:latin typeface="Arial" panose="020B0604020202020204" pitchFamily="34" charset="0"/>
                  <a:ea typeface="Roboto"/>
                  <a:cs typeface="Arial" panose="020B0604020202020204" pitchFamily="34" charset="0"/>
                  <a:sym typeface="Roboto"/>
                </a:endParaRPr>
              </a:p>
            </p:txBody>
          </p:sp>
        </p:grpSp>
        <p:grpSp>
          <p:nvGrpSpPr>
            <p:cNvPr id="20" name="Google Shape;1155;p32"/>
            <p:cNvGrpSpPr/>
            <p:nvPr/>
          </p:nvGrpSpPr>
          <p:grpSpPr>
            <a:xfrm>
              <a:off x="5878525" y="3552900"/>
              <a:ext cx="1005875" cy="693300"/>
              <a:chOff x="5878525" y="3552900"/>
              <a:chExt cx="1005875" cy="693300"/>
            </a:xfrm>
          </p:grpSpPr>
          <p:sp>
            <p:nvSpPr>
              <p:cNvPr id="1156" name="Google Shape;1156;p32"/>
              <p:cNvSpPr/>
              <p:nvPr/>
            </p:nvSpPr>
            <p:spPr>
              <a:xfrm>
                <a:off x="5878525" y="4086900"/>
                <a:ext cx="159300" cy="159300"/>
              </a:xfrm>
              <a:prstGeom prst="ellipse">
                <a:avLst/>
              </a:prstGeom>
              <a:solidFill>
                <a:schemeClr val="accent4"/>
              </a:solidFill>
              <a:ln>
                <a:noFill/>
              </a:ln>
            </p:spPr>
            <p:txBody>
              <a:bodyPr spcFirstLastPara="1" wrap="square" lIns="134947" tIns="134947" rIns="134947" bIns="134947" anchor="ctr" anchorCtr="0">
                <a:noAutofit/>
              </a:bodyPr>
              <a:lstStyle/>
              <a:p>
                <a:endParaRPr sz="2657" dirty="0"/>
              </a:p>
            </p:txBody>
          </p:sp>
          <p:sp>
            <p:nvSpPr>
              <p:cNvPr id="1157" name="Google Shape;1157;p32"/>
              <p:cNvSpPr/>
              <p:nvPr/>
            </p:nvSpPr>
            <p:spPr>
              <a:xfrm>
                <a:off x="6266700" y="3552900"/>
                <a:ext cx="617700" cy="617700"/>
              </a:xfrm>
              <a:prstGeom prst="ellipse">
                <a:avLst/>
              </a:prstGeom>
              <a:solidFill>
                <a:schemeClr val="accent4"/>
              </a:solidFill>
              <a:ln>
                <a:noFill/>
              </a:ln>
            </p:spPr>
            <p:txBody>
              <a:bodyPr spcFirstLastPara="1" wrap="square" lIns="134947" tIns="134947" rIns="134947" bIns="134947" anchor="ctr" anchorCtr="0">
                <a:noAutofit/>
              </a:bodyPr>
              <a:lstStyle/>
              <a:p>
                <a:endParaRPr sz="2657" dirty="0"/>
              </a:p>
            </p:txBody>
          </p:sp>
          <p:cxnSp>
            <p:nvCxnSpPr>
              <p:cNvPr id="1158" name="Google Shape;1158;p32"/>
              <p:cNvCxnSpPr>
                <a:stCxn id="1156" idx="6"/>
                <a:endCxn id="1157" idx="2"/>
              </p:cNvCxnSpPr>
              <p:nvPr/>
            </p:nvCxnSpPr>
            <p:spPr>
              <a:xfrm rot="10800000" flipH="1">
                <a:off x="6037825" y="3861750"/>
                <a:ext cx="228900" cy="304800"/>
              </a:xfrm>
              <a:prstGeom prst="bentConnector3">
                <a:avLst>
                  <a:gd name="adj1" fmla="val 49995"/>
                </a:avLst>
              </a:prstGeom>
              <a:noFill/>
              <a:ln w="9525" cap="flat" cmpd="sng">
                <a:solidFill>
                  <a:srgbClr val="000000"/>
                </a:solidFill>
                <a:prstDash val="dash"/>
                <a:round/>
                <a:headEnd type="none" w="med" len="med"/>
                <a:tailEnd type="none" w="med" len="med"/>
              </a:ln>
            </p:spPr>
          </p:cxnSp>
          <p:sp>
            <p:nvSpPr>
              <p:cNvPr id="1159" name="Google Shape;1159;p32"/>
              <p:cNvSpPr/>
              <p:nvPr/>
            </p:nvSpPr>
            <p:spPr>
              <a:xfrm>
                <a:off x="6678544" y="3770733"/>
                <a:ext cx="65805" cy="182427"/>
              </a:xfrm>
              <a:custGeom>
                <a:avLst/>
                <a:gdLst/>
                <a:ahLst/>
                <a:cxnLst/>
                <a:rect l="l" t="t" r="r" b="b"/>
                <a:pathLst>
                  <a:path w="3899" h="10731" extrusionOk="0">
                    <a:moveTo>
                      <a:pt x="621" y="1"/>
                    </a:moveTo>
                    <a:cubicBezTo>
                      <a:pt x="476" y="1"/>
                      <a:pt x="331" y="56"/>
                      <a:pt x="221" y="166"/>
                    </a:cubicBezTo>
                    <a:cubicBezTo>
                      <a:pt x="0" y="387"/>
                      <a:pt x="0" y="746"/>
                      <a:pt x="221" y="966"/>
                    </a:cubicBezTo>
                    <a:cubicBezTo>
                      <a:pt x="2657" y="3397"/>
                      <a:pt x="2657" y="7340"/>
                      <a:pt x="221" y="9771"/>
                    </a:cubicBezTo>
                    <a:cubicBezTo>
                      <a:pt x="6" y="9992"/>
                      <a:pt x="9" y="10345"/>
                      <a:pt x="230" y="10565"/>
                    </a:cubicBezTo>
                    <a:cubicBezTo>
                      <a:pt x="340" y="10675"/>
                      <a:pt x="484" y="10730"/>
                      <a:pt x="629" y="10730"/>
                    </a:cubicBezTo>
                    <a:cubicBezTo>
                      <a:pt x="770" y="10730"/>
                      <a:pt x="912" y="10677"/>
                      <a:pt x="1021" y="10571"/>
                    </a:cubicBezTo>
                    <a:cubicBezTo>
                      <a:pt x="3898" y="7700"/>
                      <a:pt x="3898" y="3038"/>
                      <a:pt x="1021" y="166"/>
                    </a:cubicBezTo>
                    <a:cubicBezTo>
                      <a:pt x="911" y="56"/>
                      <a:pt x="766" y="1"/>
                      <a:pt x="621" y="1"/>
                    </a:cubicBezTo>
                    <a:close/>
                  </a:path>
                </a:pathLst>
              </a:custGeom>
              <a:solidFill>
                <a:schemeClr val="lt1"/>
              </a:solidFill>
              <a:ln>
                <a:noFill/>
              </a:ln>
            </p:spPr>
            <p:txBody>
              <a:bodyPr spcFirstLastPara="1" wrap="square" lIns="134947" tIns="134947" rIns="134947" bIns="134947" anchor="ctr" anchorCtr="0">
                <a:noAutofit/>
              </a:bodyPr>
              <a:lstStyle/>
              <a:p>
                <a:endParaRPr sz="2657" dirty="0">
                  <a:solidFill>
                    <a:srgbClr val="435D74"/>
                  </a:solidFill>
                </a:endParaRPr>
              </a:p>
            </p:txBody>
          </p:sp>
          <p:sp>
            <p:nvSpPr>
              <p:cNvPr id="1160" name="Google Shape;1160;p32"/>
              <p:cNvSpPr/>
              <p:nvPr/>
            </p:nvSpPr>
            <p:spPr>
              <a:xfrm>
                <a:off x="6651537" y="3798052"/>
                <a:ext cx="50869" cy="128010"/>
              </a:xfrm>
              <a:custGeom>
                <a:avLst/>
                <a:gdLst/>
                <a:ahLst/>
                <a:cxnLst/>
                <a:rect l="l" t="t" r="r" b="b"/>
                <a:pathLst>
                  <a:path w="3014" h="7530" extrusionOk="0">
                    <a:moveTo>
                      <a:pt x="629" y="1"/>
                    </a:moveTo>
                    <a:cubicBezTo>
                      <a:pt x="484" y="1"/>
                      <a:pt x="339" y="56"/>
                      <a:pt x="230" y="166"/>
                    </a:cubicBezTo>
                    <a:cubicBezTo>
                      <a:pt x="12" y="383"/>
                      <a:pt x="9" y="736"/>
                      <a:pt x="224" y="960"/>
                    </a:cubicBezTo>
                    <a:cubicBezTo>
                      <a:pt x="1769" y="2506"/>
                      <a:pt x="1769" y="5018"/>
                      <a:pt x="224" y="6564"/>
                    </a:cubicBezTo>
                    <a:cubicBezTo>
                      <a:pt x="0" y="6784"/>
                      <a:pt x="0" y="7144"/>
                      <a:pt x="224" y="7364"/>
                    </a:cubicBezTo>
                    <a:cubicBezTo>
                      <a:pt x="334" y="7474"/>
                      <a:pt x="479" y="7529"/>
                      <a:pt x="624" y="7529"/>
                    </a:cubicBezTo>
                    <a:cubicBezTo>
                      <a:pt x="769" y="7529"/>
                      <a:pt x="913" y="7474"/>
                      <a:pt x="1024" y="7364"/>
                    </a:cubicBezTo>
                    <a:cubicBezTo>
                      <a:pt x="3013" y="5374"/>
                      <a:pt x="3013" y="2149"/>
                      <a:pt x="1024" y="160"/>
                    </a:cubicBezTo>
                    <a:cubicBezTo>
                      <a:pt x="913" y="53"/>
                      <a:pt x="771" y="1"/>
                      <a:pt x="629" y="1"/>
                    </a:cubicBezTo>
                    <a:close/>
                  </a:path>
                </a:pathLst>
              </a:custGeom>
              <a:solidFill>
                <a:schemeClr val="lt1"/>
              </a:solidFill>
              <a:ln>
                <a:noFill/>
              </a:ln>
            </p:spPr>
            <p:txBody>
              <a:bodyPr spcFirstLastPara="1" wrap="square" lIns="134947" tIns="134947" rIns="134947" bIns="134947" anchor="ctr" anchorCtr="0">
                <a:noAutofit/>
              </a:bodyPr>
              <a:lstStyle/>
              <a:p>
                <a:endParaRPr sz="2657" dirty="0">
                  <a:solidFill>
                    <a:srgbClr val="435D74"/>
                  </a:solidFill>
                </a:endParaRPr>
              </a:p>
            </p:txBody>
          </p:sp>
          <p:sp>
            <p:nvSpPr>
              <p:cNvPr id="1161" name="Google Shape;1161;p32"/>
              <p:cNvSpPr/>
              <p:nvPr/>
            </p:nvSpPr>
            <p:spPr>
              <a:xfrm>
                <a:off x="6406025" y="3717438"/>
                <a:ext cx="230007" cy="288626"/>
              </a:xfrm>
              <a:custGeom>
                <a:avLst/>
                <a:gdLst/>
                <a:ahLst/>
                <a:cxnLst/>
                <a:rect l="l" t="t" r="r" b="b"/>
                <a:pathLst>
                  <a:path w="13628" h="16978" extrusionOk="0">
                    <a:moveTo>
                      <a:pt x="2265" y="6792"/>
                    </a:moveTo>
                    <a:lnTo>
                      <a:pt x="2265" y="10189"/>
                    </a:lnTo>
                    <a:lnTo>
                      <a:pt x="1700" y="10189"/>
                    </a:lnTo>
                    <a:cubicBezTo>
                      <a:pt x="1386" y="10189"/>
                      <a:pt x="1133" y="9935"/>
                      <a:pt x="1133" y="9621"/>
                    </a:cubicBezTo>
                    <a:lnTo>
                      <a:pt x="1133" y="7356"/>
                    </a:lnTo>
                    <a:cubicBezTo>
                      <a:pt x="1133" y="7042"/>
                      <a:pt x="1386" y="6792"/>
                      <a:pt x="1700" y="6792"/>
                    </a:cubicBezTo>
                    <a:close/>
                    <a:moveTo>
                      <a:pt x="5701" y="5659"/>
                    </a:moveTo>
                    <a:lnTo>
                      <a:pt x="5701" y="11321"/>
                    </a:lnTo>
                    <a:lnTo>
                      <a:pt x="3965" y="11321"/>
                    </a:lnTo>
                    <a:cubicBezTo>
                      <a:pt x="3651" y="11321"/>
                      <a:pt x="3397" y="11067"/>
                      <a:pt x="3397" y="10753"/>
                    </a:cubicBezTo>
                    <a:lnTo>
                      <a:pt x="3397" y="6224"/>
                    </a:lnTo>
                    <a:cubicBezTo>
                      <a:pt x="3397" y="5910"/>
                      <a:pt x="3651" y="5659"/>
                      <a:pt x="3965" y="5659"/>
                    </a:cubicBezTo>
                    <a:close/>
                    <a:moveTo>
                      <a:pt x="10230" y="2827"/>
                    </a:moveTo>
                    <a:lnTo>
                      <a:pt x="10230" y="14150"/>
                    </a:lnTo>
                    <a:lnTo>
                      <a:pt x="6833" y="11602"/>
                    </a:lnTo>
                    <a:lnTo>
                      <a:pt x="6833" y="5376"/>
                    </a:lnTo>
                    <a:lnTo>
                      <a:pt x="10230" y="2827"/>
                    </a:lnTo>
                    <a:close/>
                    <a:moveTo>
                      <a:pt x="11927" y="1130"/>
                    </a:moveTo>
                    <a:cubicBezTo>
                      <a:pt x="12241" y="1130"/>
                      <a:pt x="12495" y="1381"/>
                      <a:pt x="12495" y="1695"/>
                    </a:cubicBezTo>
                    <a:lnTo>
                      <a:pt x="12495" y="15282"/>
                    </a:lnTo>
                    <a:cubicBezTo>
                      <a:pt x="12495" y="15596"/>
                      <a:pt x="12241" y="15847"/>
                      <a:pt x="11927" y="15847"/>
                    </a:cubicBezTo>
                    <a:cubicBezTo>
                      <a:pt x="11613" y="15847"/>
                      <a:pt x="11363" y="15596"/>
                      <a:pt x="11363" y="15282"/>
                    </a:cubicBezTo>
                    <a:lnTo>
                      <a:pt x="11363" y="1695"/>
                    </a:lnTo>
                    <a:cubicBezTo>
                      <a:pt x="11363" y="1381"/>
                      <a:pt x="11613" y="1130"/>
                      <a:pt x="11927" y="1130"/>
                    </a:cubicBezTo>
                    <a:close/>
                    <a:moveTo>
                      <a:pt x="11925" y="0"/>
                    </a:moveTo>
                    <a:cubicBezTo>
                      <a:pt x="11115" y="0"/>
                      <a:pt x="10405" y="580"/>
                      <a:pt x="10257" y="1393"/>
                    </a:cubicBezTo>
                    <a:lnTo>
                      <a:pt x="6079" y="4527"/>
                    </a:lnTo>
                    <a:lnTo>
                      <a:pt x="3965" y="4527"/>
                    </a:lnTo>
                    <a:cubicBezTo>
                      <a:pt x="3243" y="4527"/>
                      <a:pt x="2603" y="4980"/>
                      <a:pt x="2362" y="5659"/>
                    </a:cubicBezTo>
                    <a:lnTo>
                      <a:pt x="1700" y="5659"/>
                    </a:lnTo>
                    <a:cubicBezTo>
                      <a:pt x="761" y="5659"/>
                      <a:pt x="0" y="6417"/>
                      <a:pt x="0" y="7356"/>
                    </a:cubicBezTo>
                    <a:lnTo>
                      <a:pt x="0" y="9621"/>
                    </a:lnTo>
                    <a:cubicBezTo>
                      <a:pt x="0" y="10560"/>
                      <a:pt x="761" y="11318"/>
                      <a:pt x="1700" y="11321"/>
                    </a:cubicBezTo>
                    <a:lnTo>
                      <a:pt x="2362" y="11321"/>
                    </a:lnTo>
                    <a:cubicBezTo>
                      <a:pt x="2603" y="11997"/>
                      <a:pt x="3243" y="12450"/>
                      <a:pt x="3965" y="12453"/>
                    </a:cubicBezTo>
                    <a:lnTo>
                      <a:pt x="6079" y="12453"/>
                    </a:lnTo>
                    <a:lnTo>
                      <a:pt x="10257" y="15584"/>
                    </a:lnTo>
                    <a:cubicBezTo>
                      <a:pt x="10405" y="16397"/>
                      <a:pt x="11115" y="16977"/>
                      <a:pt x="11925" y="16977"/>
                    </a:cubicBezTo>
                    <a:cubicBezTo>
                      <a:pt x="11976" y="16977"/>
                      <a:pt x="12027" y="16975"/>
                      <a:pt x="12078" y="16970"/>
                    </a:cubicBezTo>
                    <a:cubicBezTo>
                      <a:pt x="12954" y="16892"/>
                      <a:pt x="13624" y="16161"/>
                      <a:pt x="13627" y="15282"/>
                    </a:cubicBezTo>
                    <a:lnTo>
                      <a:pt x="13627" y="1695"/>
                    </a:lnTo>
                    <a:cubicBezTo>
                      <a:pt x="13624" y="816"/>
                      <a:pt x="12954" y="85"/>
                      <a:pt x="12078" y="7"/>
                    </a:cubicBezTo>
                    <a:cubicBezTo>
                      <a:pt x="12027" y="2"/>
                      <a:pt x="11976" y="0"/>
                      <a:pt x="11925" y="0"/>
                    </a:cubicBezTo>
                    <a:close/>
                  </a:path>
                </a:pathLst>
              </a:custGeom>
              <a:solidFill>
                <a:schemeClr val="lt1"/>
              </a:solidFill>
              <a:ln>
                <a:noFill/>
              </a:ln>
            </p:spPr>
            <p:txBody>
              <a:bodyPr spcFirstLastPara="1" wrap="square" lIns="134947" tIns="134947" rIns="134947" bIns="134947" anchor="ctr" anchorCtr="0">
                <a:noAutofit/>
              </a:bodyPr>
              <a:lstStyle/>
              <a:p>
                <a:endParaRPr sz="2657" dirty="0">
                  <a:solidFill>
                    <a:srgbClr val="435D74"/>
                  </a:solidFill>
                </a:endParaRPr>
              </a:p>
            </p:txBody>
          </p:sp>
        </p:grpSp>
      </p:grpSp>
      <p:grpSp>
        <p:nvGrpSpPr>
          <p:cNvPr id="21" name="Группа 83"/>
          <p:cNvGrpSpPr/>
          <p:nvPr/>
        </p:nvGrpSpPr>
        <p:grpSpPr>
          <a:xfrm>
            <a:off x="275141" y="1648649"/>
            <a:ext cx="17324750" cy="141095"/>
            <a:chOff x="186405" y="887049"/>
            <a:chExt cx="11737304" cy="95590"/>
          </a:xfrm>
        </p:grpSpPr>
        <p:cxnSp>
          <p:nvCxnSpPr>
            <p:cNvPr id="88" name="Прямая соединительная линия 87">
              <a:extLst>
                <a:ext uri="{FF2B5EF4-FFF2-40B4-BE49-F238E27FC236}">
                  <a16:creationId xmlns:a16="http://schemas.microsoft.com/office/drawing/2014/main" id="{E7BBCE4A-0ACD-4260-8DC8-E25CA143838B}"/>
                </a:ext>
              </a:extLst>
            </p:cNvPr>
            <p:cNvCxnSpPr/>
            <p:nvPr/>
          </p:nvCxnSpPr>
          <p:spPr>
            <a:xfrm>
              <a:off x="186405" y="887049"/>
              <a:ext cx="11737304" cy="0"/>
            </a:xfrm>
            <a:prstGeom prst="line">
              <a:avLst/>
            </a:prstGeom>
            <a:ln w="19050">
              <a:solidFill>
                <a:srgbClr val="002060"/>
              </a:solidFill>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89" name="Прямая соединительная линия 88"/>
            <p:cNvCxnSpPr/>
            <p:nvPr/>
          </p:nvCxnSpPr>
          <p:spPr>
            <a:xfrm>
              <a:off x="1009934" y="982639"/>
              <a:ext cx="9526138" cy="0"/>
            </a:xfrm>
            <a:prstGeom prst="line">
              <a:avLst/>
            </a:prstGeom>
            <a:ln>
              <a:solidFill>
                <a:schemeClr val="accent4">
                  <a:lumMod val="50000"/>
                </a:schemeClr>
              </a:solidFill>
            </a:ln>
          </p:spPr>
          <p:style>
            <a:lnRef idx="1">
              <a:schemeClr val="accent1"/>
            </a:lnRef>
            <a:fillRef idx="0">
              <a:schemeClr val="accent1"/>
            </a:fillRef>
            <a:effectRef idx="0">
              <a:schemeClr val="accent1"/>
            </a:effectRef>
            <a:fontRef idx="minor">
              <a:schemeClr val="tx1"/>
            </a:fontRef>
          </p:style>
        </p:cxnSp>
      </p:grpSp>
      <p:sp>
        <p:nvSpPr>
          <p:cNvPr id="90" name="Прямоугольник 89"/>
          <p:cNvSpPr/>
          <p:nvPr/>
        </p:nvSpPr>
        <p:spPr>
          <a:xfrm>
            <a:off x="2256202" y="1881826"/>
            <a:ext cx="14665315" cy="1499193"/>
          </a:xfrm>
          <a:prstGeom prst="rect">
            <a:avLst/>
          </a:prstGeom>
        </p:spPr>
        <p:txBody>
          <a:bodyPr wrap="square">
            <a:spAutoFit/>
          </a:bodyPr>
          <a:lstStyle/>
          <a:p>
            <a:pPr algn="ctr"/>
            <a:r>
              <a:rPr lang="uz-Latn-UZ" sz="2800" b="1" dirty="0">
                <a:latin typeface="Arial" panose="020B0604020202020204" pitchFamily="34" charset="0"/>
                <a:cs typeface="Arial" panose="020B0604020202020204" pitchFamily="34" charset="0"/>
              </a:rPr>
              <a:t>III bosqich.</a:t>
            </a:r>
            <a:r>
              <a:rPr lang="uz-Latn-UZ" sz="2800" dirty="0">
                <a:latin typeface="Arial" panose="020B0604020202020204" pitchFamily="34" charset="0"/>
                <a:cs typeface="Arial" panose="020B0604020202020204" pitchFamily="34" charset="0"/>
              </a:rPr>
              <a:t> </a:t>
            </a:r>
            <a:r>
              <a:rPr lang="uz-Latn-UZ" sz="2800" b="1" dirty="0">
                <a:latin typeface="Arial" panose="020B0604020202020204" pitchFamily="34" charset="0"/>
                <a:cs typeface="Arial" panose="020B0604020202020204" pitchFamily="34" charset="0"/>
              </a:rPr>
              <a:t>O</a:t>
            </a:r>
            <a:r>
              <a:rPr lang="uz-Latn-UZ" sz="2800" b="1" dirty="0">
                <a:solidFill>
                  <a:srgbClr val="002060"/>
                </a:solidFill>
                <a:latin typeface="Arial" panose="020B0604020202020204" pitchFamily="34" charset="0"/>
                <a:cs typeface="Arial" panose="020B0604020202020204" pitchFamily="34" charset="0"/>
              </a:rPr>
              <a:t>‘</a:t>
            </a:r>
            <a:r>
              <a:rPr lang="uz-Latn-UZ" sz="2800" b="1" dirty="0">
                <a:latin typeface="Arial" panose="020B0604020202020204" pitchFamily="34" charset="0"/>
                <a:cs typeface="Arial" panose="020B0604020202020204" pitchFamily="34" charset="0"/>
              </a:rPr>
              <a:t>qishdan keyin matn bilan ishlash.</a:t>
            </a:r>
            <a:endParaRPr lang="en-US" sz="2800" b="1" dirty="0">
              <a:latin typeface="Arial" panose="020B0604020202020204" pitchFamily="34" charset="0"/>
              <a:cs typeface="Arial" panose="020B0604020202020204" pitchFamily="34" charset="0"/>
            </a:endParaRPr>
          </a:p>
          <a:p>
            <a:pPr algn="ctr"/>
            <a:r>
              <a:rPr lang="uz-Latn-UZ" sz="2800" b="1" dirty="0">
                <a:latin typeface="Arial" panose="020B0604020202020204" pitchFamily="34" charset="0"/>
                <a:cs typeface="Arial" panose="020B0604020202020204" pitchFamily="34" charset="0"/>
              </a:rPr>
              <a:t>Maqsad - matnni ma</a:t>
            </a:r>
            <a:r>
              <a:rPr lang="en-US" sz="2800" b="1" dirty="0" err="1">
                <a:latin typeface="Arial" panose="020B0604020202020204" pitchFamily="34" charset="0"/>
                <a:cs typeface="Arial" panose="020B0604020202020204" pitchFamily="34" charset="0"/>
              </a:rPr>
              <a:t>zmuni</a:t>
            </a:r>
            <a:r>
              <a:rPr lang="en-US" sz="2800" b="1" dirty="0">
                <a:latin typeface="Arial" panose="020B0604020202020204" pitchFamily="34" charset="0"/>
                <a:cs typeface="Arial" panose="020B0604020202020204" pitchFamily="34" charset="0"/>
              </a:rPr>
              <a:t> </a:t>
            </a:r>
            <a:r>
              <a:rPr lang="uz-Latn-UZ" sz="2800" b="1" dirty="0">
                <a:latin typeface="Arial" panose="020B0604020202020204" pitchFamily="34" charset="0"/>
                <a:cs typeface="Arial" panose="020B0604020202020204" pitchFamily="34" charset="0"/>
              </a:rPr>
              <a:t>darajasida tushunishga erishishdir</a:t>
            </a:r>
            <a:endParaRPr lang="ru-RU" sz="2800" b="1" dirty="0">
              <a:latin typeface="Arial" panose="020B0604020202020204" pitchFamily="34" charset="0"/>
              <a:cs typeface="Arial" panose="020B0604020202020204" pitchFamily="34" charset="0"/>
            </a:endParaRPr>
          </a:p>
          <a:p>
            <a:pPr algn="ctr"/>
            <a:endParaRPr lang="ru-RU" sz="3542" dirty="0"/>
          </a:p>
        </p:txBody>
      </p:sp>
      <p:pic>
        <p:nvPicPr>
          <p:cNvPr id="86" name="Graphic 2">
            <a:extLst>
              <a:ext uri="{FF2B5EF4-FFF2-40B4-BE49-F238E27FC236}">
                <a16:creationId xmlns:a16="http://schemas.microsoft.com/office/drawing/2014/main" id="{D7A63082-3461-4764-9B9D-78768A8A2D5B}"/>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0" y="-85725"/>
            <a:ext cx="17995899" cy="1447801"/>
          </a:xfrm>
          <a:prstGeom prst="rect">
            <a:avLst/>
          </a:prstGeom>
        </p:spPr>
      </p:pic>
      <p:pic>
        <p:nvPicPr>
          <p:cNvPr id="87" name="Рисунок 86">
            <a:extLst>
              <a:ext uri="{FF2B5EF4-FFF2-40B4-BE49-F238E27FC236}">
                <a16:creationId xmlns:a16="http://schemas.microsoft.com/office/drawing/2014/main" id="{19EB7693-15F5-437B-8553-1A36C5E1EBB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91" name="Рисунок 90">
            <a:extLst>
              <a:ext uri="{FF2B5EF4-FFF2-40B4-BE49-F238E27FC236}">
                <a16:creationId xmlns:a16="http://schemas.microsoft.com/office/drawing/2014/main" id="{9EBF9EEB-A747-4AFD-A99C-B6E12653E6D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080"/>
        <p:cNvGrpSpPr/>
        <p:nvPr/>
      </p:nvGrpSpPr>
      <p:grpSpPr>
        <a:xfrm>
          <a:off x="0" y="0"/>
          <a:ext cx="0" cy="0"/>
          <a:chOff x="0" y="0"/>
          <a:chExt cx="0" cy="0"/>
        </a:xfrm>
      </p:grpSpPr>
      <p:grpSp>
        <p:nvGrpSpPr>
          <p:cNvPr id="21" name="Группа 83"/>
          <p:cNvGrpSpPr/>
          <p:nvPr/>
        </p:nvGrpSpPr>
        <p:grpSpPr>
          <a:xfrm>
            <a:off x="275141" y="1648649"/>
            <a:ext cx="17324750" cy="141095"/>
            <a:chOff x="186405" y="887049"/>
            <a:chExt cx="11737304" cy="95590"/>
          </a:xfrm>
        </p:grpSpPr>
        <p:cxnSp>
          <p:nvCxnSpPr>
            <p:cNvPr id="88" name="Прямая соединительная линия 87">
              <a:extLst>
                <a:ext uri="{FF2B5EF4-FFF2-40B4-BE49-F238E27FC236}">
                  <a16:creationId xmlns:a16="http://schemas.microsoft.com/office/drawing/2014/main" id="{E7BBCE4A-0ACD-4260-8DC8-E25CA143838B}"/>
                </a:ext>
              </a:extLst>
            </p:cNvPr>
            <p:cNvCxnSpPr/>
            <p:nvPr/>
          </p:nvCxnSpPr>
          <p:spPr>
            <a:xfrm>
              <a:off x="186405" y="887049"/>
              <a:ext cx="11737304" cy="0"/>
            </a:xfrm>
            <a:prstGeom prst="line">
              <a:avLst/>
            </a:prstGeom>
            <a:ln w="19050">
              <a:solidFill>
                <a:srgbClr val="002060"/>
              </a:solidFill>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89" name="Прямая соединительная линия 88"/>
            <p:cNvCxnSpPr/>
            <p:nvPr/>
          </p:nvCxnSpPr>
          <p:spPr>
            <a:xfrm>
              <a:off x="1009934" y="982639"/>
              <a:ext cx="9526138" cy="0"/>
            </a:xfrm>
            <a:prstGeom prst="line">
              <a:avLst/>
            </a:prstGeom>
            <a:ln>
              <a:solidFill>
                <a:schemeClr val="accent4">
                  <a:lumMod val="50000"/>
                </a:schemeClr>
              </a:solidFill>
            </a:ln>
          </p:spPr>
          <p:style>
            <a:lnRef idx="1">
              <a:schemeClr val="accent1"/>
            </a:lnRef>
            <a:fillRef idx="0">
              <a:schemeClr val="accent1"/>
            </a:fillRef>
            <a:effectRef idx="0">
              <a:schemeClr val="accent1"/>
            </a:effectRef>
            <a:fontRef idx="minor">
              <a:schemeClr val="tx1"/>
            </a:fontRef>
          </p:style>
        </p:cxnSp>
      </p:grpSp>
      <p:sp>
        <p:nvSpPr>
          <p:cNvPr id="8193" name="Rectangle 1"/>
          <p:cNvSpPr>
            <a:spLocks noChangeArrowheads="1"/>
          </p:cNvSpPr>
          <p:nvPr/>
        </p:nvSpPr>
        <p:spPr bwMode="auto">
          <a:xfrm>
            <a:off x="705064" y="1888671"/>
            <a:ext cx="16337322" cy="7767480"/>
          </a:xfrm>
          <a:prstGeom prst="rect">
            <a:avLst/>
          </a:prstGeom>
          <a:noFill/>
          <a:ln w="9525">
            <a:noFill/>
            <a:miter lim="800000"/>
            <a:headEnd/>
            <a:tailEnd/>
          </a:ln>
          <a:effectLst/>
        </p:spPr>
        <p:txBody>
          <a:bodyPr vert="horz" wrap="square" lIns="134969" tIns="67485" rIns="134969" bIns="67485" numCol="1" anchor="ctr" anchorCtr="0" compatLnSpc="1">
            <a:prstTxWarp prst="textNoShape">
              <a:avLst/>
            </a:prstTxWarp>
            <a:spAutoFit/>
          </a:bodyPr>
          <a:lstStyle/>
          <a:p>
            <a:pPr algn="ctr" defTabSz="1349654" fontAlgn="base">
              <a:spcBef>
                <a:spcPct val="0"/>
              </a:spcBef>
              <a:spcAft>
                <a:spcPct val="0"/>
              </a:spcAft>
              <a:tabLst>
                <a:tab pos="665455" algn="l"/>
                <a:tab pos="796671" algn="l"/>
              </a:tabLst>
            </a:pPr>
            <a:r>
              <a:rPr lang="en-US" sz="3542" b="1" dirty="0">
                <a:solidFill>
                  <a:srgbClr val="FF0000"/>
                </a:solidFill>
                <a:latin typeface="Arial" panose="020B0604020202020204" pitchFamily="34" charset="0"/>
                <a:ea typeface="Calibri" pitchFamily="34" charset="0"/>
                <a:cs typeface="Arial" panose="020B0604020202020204" pitchFamily="34" charset="0"/>
              </a:rPr>
              <a:t>I </a:t>
            </a:r>
            <a:r>
              <a:rPr lang="ru-RU" sz="3542" b="1" dirty="0" err="1">
                <a:solidFill>
                  <a:srgbClr val="FF0000"/>
                </a:solidFill>
                <a:latin typeface="Arial" panose="020B0604020202020204" pitchFamily="34" charset="0"/>
                <a:ea typeface="Calibri" pitchFamily="34" charset="0"/>
                <a:cs typeface="Arial" panose="020B0604020202020204" pitchFamily="34" charset="0"/>
              </a:rPr>
              <a:t>bosqich</a:t>
            </a:r>
            <a:r>
              <a:rPr lang="ru-RU" sz="3542" b="1" dirty="0">
                <a:solidFill>
                  <a:srgbClr val="FF0000"/>
                </a:solidFill>
                <a:latin typeface="Arial" panose="020B0604020202020204" pitchFamily="34" charset="0"/>
                <a:ea typeface="Calibri" pitchFamily="34" charset="0"/>
                <a:cs typeface="Arial" panose="020B0604020202020204" pitchFamily="34" charset="0"/>
              </a:rPr>
              <a:t>. </a:t>
            </a:r>
            <a:r>
              <a:rPr lang="ru-RU" sz="3542" b="1" dirty="0" err="1">
                <a:solidFill>
                  <a:srgbClr val="FF0000"/>
                </a:solidFill>
                <a:latin typeface="Arial" panose="020B0604020202020204" pitchFamily="34" charset="0"/>
                <a:ea typeface="Calibri" pitchFamily="34" charset="0"/>
                <a:cs typeface="Arial" panose="020B0604020202020204" pitchFamily="34" charset="0"/>
              </a:rPr>
              <a:t>O‘qishdan</a:t>
            </a:r>
            <a:r>
              <a:rPr lang="ru-RU" sz="3542" b="1" dirty="0">
                <a:solidFill>
                  <a:srgbClr val="FF0000"/>
                </a:solidFill>
                <a:latin typeface="Arial" panose="020B0604020202020204" pitchFamily="34" charset="0"/>
                <a:ea typeface="Calibri" pitchFamily="34" charset="0"/>
                <a:cs typeface="Arial" panose="020B0604020202020204" pitchFamily="34" charset="0"/>
              </a:rPr>
              <a:t> </a:t>
            </a:r>
            <a:r>
              <a:rPr lang="ru-RU" sz="3542" b="1" dirty="0" err="1">
                <a:solidFill>
                  <a:srgbClr val="FF0000"/>
                </a:solidFill>
                <a:latin typeface="Arial" panose="020B0604020202020204" pitchFamily="34" charset="0"/>
                <a:ea typeface="Calibri" pitchFamily="34" charset="0"/>
                <a:cs typeface="Arial" panose="020B0604020202020204" pitchFamily="34" charset="0"/>
              </a:rPr>
              <a:t>oldin</a:t>
            </a:r>
            <a:r>
              <a:rPr lang="ru-RU" sz="3542" b="1" dirty="0">
                <a:solidFill>
                  <a:srgbClr val="FF0000"/>
                </a:solidFill>
                <a:latin typeface="Arial" panose="020B0604020202020204" pitchFamily="34" charset="0"/>
                <a:ea typeface="Calibri" pitchFamily="34" charset="0"/>
                <a:cs typeface="Arial" panose="020B0604020202020204" pitchFamily="34" charset="0"/>
              </a:rPr>
              <a:t> </a:t>
            </a:r>
            <a:r>
              <a:rPr lang="ru-RU" sz="3542" b="1" dirty="0" err="1">
                <a:solidFill>
                  <a:srgbClr val="FF0000"/>
                </a:solidFill>
                <a:latin typeface="Arial" panose="020B0604020202020204" pitchFamily="34" charset="0"/>
                <a:ea typeface="Calibri" pitchFamily="34" charset="0"/>
                <a:cs typeface="Arial" panose="020B0604020202020204" pitchFamily="34" charset="0"/>
              </a:rPr>
              <a:t>matn</a:t>
            </a:r>
            <a:r>
              <a:rPr lang="ru-RU" sz="3542" b="1" dirty="0">
                <a:solidFill>
                  <a:srgbClr val="FF0000"/>
                </a:solidFill>
                <a:latin typeface="Arial" panose="020B0604020202020204" pitchFamily="34" charset="0"/>
                <a:ea typeface="Calibri" pitchFamily="34" charset="0"/>
                <a:cs typeface="Arial" panose="020B0604020202020204" pitchFamily="34" charset="0"/>
              </a:rPr>
              <a:t> </a:t>
            </a:r>
            <a:r>
              <a:rPr lang="ru-RU" sz="3542" b="1" dirty="0" err="1">
                <a:solidFill>
                  <a:srgbClr val="FF0000"/>
                </a:solidFill>
                <a:latin typeface="Arial" panose="020B0604020202020204" pitchFamily="34" charset="0"/>
                <a:ea typeface="Calibri" pitchFamily="34" charset="0"/>
                <a:cs typeface="Arial" panose="020B0604020202020204" pitchFamily="34" charset="0"/>
              </a:rPr>
              <a:t>bilan</a:t>
            </a:r>
            <a:r>
              <a:rPr lang="ru-RU" sz="3542" b="1" dirty="0">
                <a:solidFill>
                  <a:srgbClr val="FF0000"/>
                </a:solidFill>
                <a:latin typeface="Arial" panose="020B0604020202020204" pitchFamily="34" charset="0"/>
                <a:ea typeface="Calibri" pitchFamily="34" charset="0"/>
                <a:cs typeface="Arial" panose="020B0604020202020204" pitchFamily="34" charset="0"/>
              </a:rPr>
              <a:t> </a:t>
            </a:r>
            <a:r>
              <a:rPr lang="ru-RU" sz="3542" b="1" dirty="0" err="1">
                <a:solidFill>
                  <a:srgbClr val="FF0000"/>
                </a:solidFill>
                <a:latin typeface="Arial" panose="020B0604020202020204" pitchFamily="34" charset="0"/>
                <a:ea typeface="Calibri" pitchFamily="34" charset="0"/>
                <a:cs typeface="Arial" panose="020B0604020202020204" pitchFamily="34" charset="0"/>
              </a:rPr>
              <a:t>ishlash</a:t>
            </a:r>
            <a:r>
              <a:rPr lang="ru-RU" sz="3542" b="1" dirty="0">
                <a:solidFill>
                  <a:srgbClr val="FF0000"/>
                </a:solidFill>
                <a:latin typeface="Arial" panose="020B0604020202020204" pitchFamily="34" charset="0"/>
                <a:ea typeface="Calibri" pitchFamily="34" charset="0"/>
                <a:cs typeface="Arial" panose="020B0604020202020204" pitchFamily="34" charset="0"/>
              </a:rPr>
              <a:t>. </a:t>
            </a:r>
            <a:endParaRPr lang="ru-RU" sz="3542" b="1" dirty="0">
              <a:solidFill>
                <a:srgbClr val="FF0000"/>
              </a:solidFill>
              <a:latin typeface="Arial" panose="020B0604020202020204" pitchFamily="34" charset="0"/>
              <a:cs typeface="Arial" panose="020B0604020202020204" pitchFamily="34" charset="0"/>
            </a:endParaRPr>
          </a:p>
          <a:p>
            <a:pPr algn="just" defTabSz="1349654" eaLnBrk="0" fontAlgn="base" hangingPunct="0">
              <a:spcBef>
                <a:spcPct val="0"/>
              </a:spcBef>
              <a:spcAft>
                <a:spcPct val="0"/>
              </a:spcAft>
              <a:buFont typeface="Wingdings" pitchFamily="2" charset="2"/>
              <a:buChar char="Ø"/>
              <a:tabLst>
                <a:tab pos="665455" algn="l"/>
                <a:tab pos="796671" algn="l"/>
              </a:tabLst>
            </a:pPr>
            <a:r>
              <a:rPr lang="ru-RU" sz="3542" b="1" dirty="0" err="1">
                <a:latin typeface="Arial" panose="020B0604020202020204" pitchFamily="34" charset="0"/>
                <a:ea typeface="Calibri" pitchFamily="34" charset="0"/>
                <a:cs typeface="Arial" panose="020B0604020202020204" pitchFamily="34" charset="0"/>
              </a:rPr>
              <a:t>Sarlahvani</a:t>
            </a:r>
            <a:r>
              <a:rPr lang="ru-RU" sz="3542" b="1" dirty="0">
                <a:latin typeface="Arial" panose="020B0604020202020204" pitchFamily="34" charset="0"/>
                <a:ea typeface="Calibri" pitchFamily="34" charset="0"/>
                <a:cs typeface="Arial" panose="020B0604020202020204" pitchFamily="34" charset="0"/>
              </a:rPr>
              <a:t> </a:t>
            </a:r>
            <a:r>
              <a:rPr lang="ru-RU" sz="3542" b="1" dirty="0" err="1">
                <a:latin typeface="Arial" panose="020B0604020202020204" pitchFamily="34" charset="0"/>
                <a:ea typeface="Calibri" pitchFamily="34" charset="0"/>
                <a:cs typeface="Arial" panose="020B0604020202020204" pitchFamily="34" charset="0"/>
              </a:rPr>
              <a:t>qayta-qayta</a:t>
            </a:r>
            <a:r>
              <a:rPr lang="ru-RU" sz="3542" b="1" dirty="0">
                <a:latin typeface="Arial" panose="020B0604020202020204" pitchFamily="34" charset="0"/>
                <a:ea typeface="Calibri" pitchFamily="34" charset="0"/>
                <a:cs typeface="Arial" panose="020B0604020202020204" pitchFamily="34" charset="0"/>
              </a:rPr>
              <a:t> </a:t>
            </a:r>
            <a:r>
              <a:rPr lang="ru-RU" sz="3542" b="1" dirty="0" err="1">
                <a:latin typeface="Arial" panose="020B0604020202020204" pitchFamily="34" charset="0"/>
                <a:ea typeface="Calibri" pitchFamily="34" charset="0"/>
                <a:cs typeface="Arial" panose="020B0604020202020204" pitchFamily="34" charset="0"/>
              </a:rPr>
              <a:t>o‘qib</a:t>
            </a:r>
            <a:r>
              <a:rPr lang="ru-RU" sz="3542" b="1" dirty="0">
                <a:latin typeface="Arial" panose="020B0604020202020204" pitchFamily="34" charset="0"/>
                <a:ea typeface="Calibri" pitchFamily="34" charset="0"/>
                <a:cs typeface="Arial" panose="020B0604020202020204" pitchFamily="34" charset="0"/>
              </a:rPr>
              <a:t>, </a:t>
            </a:r>
            <a:r>
              <a:rPr lang="ru-RU" sz="3542" b="1" dirty="0" err="1">
                <a:latin typeface="Arial" panose="020B0604020202020204" pitchFamily="34" charset="0"/>
                <a:ea typeface="Calibri" pitchFamily="34" charset="0"/>
                <a:cs typeface="Arial" panose="020B0604020202020204" pitchFamily="34" charset="0"/>
              </a:rPr>
              <a:t>kim</a:t>
            </a:r>
            <a:r>
              <a:rPr lang="ru-RU" sz="3542" b="1" dirty="0">
                <a:latin typeface="Arial" panose="020B0604020202020204" pitchFamily="34" charset="0"/>
                <a:ea typeface="Calibri" pitchFamily="34" charset="0"/>
                <a:cs typeface="Arial" panose="020B0604020202020204" pitchFamily="34" charset="0"/>
              </a:rPr>
              <a:t> </a:t>
            </a:r>
            <a:r>
              <a:rPr lang="ru-RU" sz="3542" b="1" dirty="0" err="1">
                <a:latin typeface="Arial" panose="020B0604020202020204" pitchFamily="34" charset="0"/>
                <a:ea typeface="Calibri" pitchFamily="34" charset="0"/>
                <a:cs typeface="Arial" panose="020B0604020202020204" pitchFamily="34" charset="0"/>
              </a:rPr>
              <a:t>haqida</a:t>
            </a:r>
            <a:r>
              <a:rPr lang="ru-RU" sz="3542" b="1" dirty="0">
                <a:latin typeface="Arial" panose="020B0604020202020204" pitchFamily="34" charset="0"/>
                <a:ea typeface="Calibri" pitchFamily="34" charset="0"/>
                <a:cs typeface="Arial" panose="020B0604020202020204" pitchFamily="34" charset="0"/>
              </a:rPr>
              <a:t> </a:t>
            </a:r>
            <a:r>
              <a:rPr lang="ru-RU" sz="3542" b="1" dirty="0" err="1">
                <a:latin typeface="Arial" panose="020B0604020202020204" pitchFamily="34" charset="0"/>
                <a:ea typeface="Calibri" pitchFamily="34" charset="0"/>
                <a:cs typeface="Arial" panose="020B0604020202020204" pitchFamily="34" charset="0"/>
              </a:rPr>
              <a:t>o‘qishingiz</a:t>
            </a:r>
            <a:r>
              <a:rPr lang="ru-RU" sz="3542" b="1" dirty="0">
                <a:latin typeface="Arial" panose="020B0604020202020204" pitchFamily="34" charset="0"/>
                <a:ea typeface="Calibri" pitchFamily="34" charset="0"/>
                <a:cs typeface="Arial" panose="020B0604020202020204" pitchFamily="34" charset="0"/>
              </a:rPr>
              <a:t> </a:t>
            </a:r>
            <a:r>
              <a:rPr lang="ru-RU" sz="3542" b="1" dirty="0" err="1">
                <a:latin typeface="Arial" panose="020B0604020202020204" pitchFamily="34" charset="0"/>
                <a:ea typeface="Calibri" pitchFamily="34" charset="0"/>
                <a:cs typeface="Arial" panose="020B0604020202020204" pitchFamily="34" charset="0"/>
              </a:rPr>
              <a:t>o‘ylab</a:t>
            </a:r>
            <a:r>
              <a:rPr lang="ru-RU" sz="3542" b="1" dirty="0">
                <a:latin typeface="Arial" panose="020B0604020202020204" pitchFamily="34" charset="0"/>
                <a:ea typeface="Calibri" pitchFamily="34" charset="0"/>
                <a:cs typeface="Arial" panose="020B0604020202020204" pitchFamily="34" charset="0"/>
              </a:rPr>
              <a:t> </a:t>
            </a:r>
            <a:r>
              <a:rPr lang="ru-RU" sz="3542" b="1" dirty="0" err="1">
                <a:latin typeface="Arial" panose="020B0604020202020204" pitchFamily="34" charset="0"/>
                <a:ea typeface="Calibri" pitchFamily="34" charset="0"/>
                <a:cs typeface="Arial" panose="020B0604020202020204" pitchFamily="34" charset="0"/>
              </a:rPr>
              <a:t>ko‘ring</a:t>
            </a:r>
            <a:r>
              <a:rPr lang="ru-RU" sz="3542" b="1" dirty="0">
                <a:latin typeface="Arial" panose="020B0604020202020204" pitchFamily="34" charset="0"/>
                <a:ea typeface="Calibri" pitchFamily="34" charset="0"/>
                <a:cs typeface="Arial" panose="020B0604020202020204" pitchFamily="34" charset="0"/>
              </a:rPr>
              <a:t>?</a:t>
            </a:r>
            <a:endParaRPr lang="ru-RU" sz="3542" b="1" dirty="0">
              <a:latin typeface="Arial" panose="020B0604020202020204" pitchFamily="34" charset="0"/>
              <a:cs typeface="Arial" panose="020B0604020202020204" pitchFamily="34" charset="0"/>
            </a:endParaRPr>
          </a:p>
          <a:p>
            <a:pPr algn="just" defTabSz="1349654" eaLnBrk="0" fontAlgn="base" hangingPunct="0">
              <a:spcBef>
                <a:spcPct val="0"/>
              </a:spcBef>
              <a:spcAft>
                <a:spcPct val="0"/>
              </a:spcAft>
              <a:buFont typeface="Wingdings" pitchFamily="2" charset="2"/>
              <a:buChar char="Ø"/>
              <a:tabLst>
                <a:tab pos="665455" algn="l"/>
                <a:tab pos="796671" algn="l"/>
              </a:tabLst>
            </a:pPr>
            <a:r>
              <a:rPr lang="ru-RU" sz="3542" b="1" dirty="0">
                <a:latin typeface="Arial" panose="020B0604020202020204" pitchFamily="34" charset="0"/>
                <a:ea typeface="Calibri" pitchFamily="34" charset="0"/>
                <a:cs typeface="Arial" panose="020B0604020202020204" pitchFamily="34" charset="0"/>
              </a:rPr>
              <a:t>“</a:t>
            </a:r>
            <a:r>
              <a:rPr lang="ru-RU" sz="3542" b="1" dirty="0" err="1">
                <a:latin typeface="Arial" panose="020B0604020202020204" pitchFamily="34" charset="0"/>
                <a:ea typeface="Calibri" pitchFamily="34" charset="0"/>
                <a:cs typeface="Arial" panose="020B0604020202020204" pitchFamily="34" charset="0"/>
              </a:rPr>
              <a:t>u</a:t>
            </a:r>
            <a:r>
              <a:rPr lang="ru-RU" sz="3542" b="1" dirty="0">
                <a:latin typeface="Arial" panose="020B0604020202020204" pitchFamily="34" charset="0"/>
                <a:ea typeface="Calibri" pitchFamily="34" charset="0"/>
                <a:cs typeface="Arial" panose="020B0604020202020204" pitchFamily="34" charset="0"/>
              </a:rPr>
              <a:t> </a:t>
            </a:r>
            <a:r>
              <a:rPr lang="ru-RU" sz="3542" b="1" dirty="0" err="1">
                <a:latin typeface="Arial" panose="020B0604020202020204" pitchFamily="34" charset="0"/>
                <a:ea typeface="Calibri" pitchFamily="34" charset="0"/>
                <a:cs typeface="Arial" panose="020B0604020202020204" pitchFamily="34" charset="0"/>
              </a:rPr>
              <a:t>nimaga</a:t>
            </a:r>
            <a:r>
              <a:rPr lang="ru-RU" sz="3542" b="1" dirty="0">
                <a:latin typeface="Arial" panose="020B0604020202020204" pitchFamily="34" charset="0"/>
                <a:ea typeface="Calibri" pitchFamily="34" charset="0"/>
                <a:cs typeface="Arial" panose="020B0604020202020204" pitchFamily="34" charset="0"/>
              </a:rPr>
              <a:t> </a:t>
            </a:r>
            <a:r>
              <a:rPr lang="ru-RU" sz="3542" b="1" dirty="0" err="1">
                <a:latin typeface="Arial" panose="020B0604020202020204" pitchFamily="34" charset="0"/>
                <a:ea typeface="Calibri" pitchFamily="34" charset="0"/>
                <a:cs typeface="Arial" panose="020B0604020202020204" pitchFamily="34" charset="0"/>
              </a:rPr>
              <a:t>erishmoqchi</a:t>
            </a:r>
            <a:r>
              <a:rPr lang="ru-RU" sz="3542" b="1" dirty="0">
                <a:latin typeface="Arial" panose="020B0604020202020204" pitchFamily="34" charset="0"/>
                <a:ea typeface="Calibri" pitchFamily="34" charset="0"/>
                <a:cs typeface="Arial" panose="020B0604020202020204" pitchFamily="34" charset="0"/>
              </a:rPr>
              <a:t>” </a:t>
            </a:r>
            <a:r>
              <a:rPr lang="ru-RU" sz="3542" b="1" dirty="0" err="1">
                <a:latin typeface="Arial" panose="020B0604020202020204" pitchFamily="34" charset="0"/>
                <a:ea typeface="Calibri" pitchFamily="34" charset="0"/>
                <a:cs typeface="Arial" panose="020B0604020202020204" pitchFamily="34" charset="0"/>
              </a:rPr>
              <a:t>jumlasida</a:t>
            </a:r>
            <a:r>
              <a:rPr lang="ru-RU" sz="3542" b="1" dirty="0">
                <a:latin typeface="Arial" panose="020B0604020202020204" pitchFamily="34" charset="0"/>
                <a:ea typeface="Calibri" pitchFamily="34" charset="0"/>
                <a:cs typeface="Arial" panose="020B0604020202020204" pitchFamily="34" charset="0"/>
              </a:rPr>
              <a:t> </a:t>
            </a:r>
            <a:r>
              <a:rPr lang="ru-RU" sz="3542" b="1" dirty="0" err="1">
                <a:latin typeface="Arial" panose="020B0604020202020204" pitchFamily="34" charset="0"/>
                <a:ea typeface="Calibri" pitchFamily="34" charset="0"/>
                <a:cs typeface="Arial" panose="020B0604020202020204" pitchFamily="34" charset="0"/>
              </a:rPr>
              <a:t>qanday</a:t>
            </a:r>
            <a:r>
              <a:rPr lang="ru-RU" sz="3542" b="1" dirty="0">
                <a:latin typeface="Arial" panose="020B0604020202020204" pitchFamily="34" charset="0"/>
                <a:ea typeface="Calibri" pitchFamily="34" charset="0"/>
                <a:cs typeface="Arial" panose="020B0604020202020204" pitchFamily="34" charset="0"/>
              </a:rPr>
              <a:t> </a:t>
            </a:r>
            <a:r>
              <a:rPr lang="ru-RU" sz="3542" b="1" dirty="0" err="1">
                <a:latin typeface="Arial" panose="020B0604020202020204" pitchFamily="34" charset="0"/>
                <a:ea typeface="Calibri" pitchFamily="34" charset="0"/>
                <a:cs typeface="Arial" panose="020B0604020202020204" pitchFamily="34" charset="0"/>
              </a:rPr>
              <a:t>fikr</a:t>
            </a:r>
            <a:r>
              <a:rPr lang="ru-RU" sz="3542" b="1" dirty="0">
                <a:latin typeface="Arial" panose="020B0604020202020204" pitchFamily="34" charset="0"/>
                <a:ea typeface="Calibri" pitchFamily="34" charset="0"/>
                <a:cs typeface="Arial" panose="020B0604020202020204" pitchFamily="34" charset="0"/>
              </a:rPr>
              <a:t> </a:t>
            </a:r>
            <a:r>
              <a:rPr lang="ru-RU" sz="3542" b="1" dirty="0" err="1">
                <a:latin typeface="Arial" panose="020B0604020202020204" pitchFamily="34" charset="0"/>
                <a:ea typeface="Calibri" pitchFamily="34" charset="0"/>
                <a:cs typeface="Arial" panose="020B0604020202020204" pitchFamily="34" charset="0"/>
              </a:rPr>
              <a:t>yashiringan</a:t>
            </a:r>
            <a:r>
              <a:rPr lang="ru-RU" sz="3542" b="1" dirty="0">
                <a:latin typeface="Arial" panose="020B0604020202020204" pitchFamily="34" charset="0"/>
                <a:ea typeface="Calibri" pitchFamily="34" charset="0"/>
                <a:cs typeface="Arial" panose="020B0604020202020204" pitchFamily="34" charset="0"/>
              </a:rPr>
              <a:t>?</a:t>
            </a:r>
            <a:endParaRPr lang="ru-RU" sz="3542" b="1" dirty="0">
              <a:latin typeface="Arial" panose="020B0604020202020204" pitchFamily="34" charset="0"/>
              <a:cs typeface="Arial" panose="020B0604020202020204" pitchFamily="34" charset="0"/>
            </a:endParaRPr>
          </a:p>
          <a:p>
            <a:pPr algn="just" defTabSz="1349654" eaLnBrk="0" fontAlgn="base" hangingPunct="0">
              <a:spcBef>
                <a:spcPct val="0"/>
              </a:spcBef>
              <a:spcAft>
                <a:spcPct val="0"/>
              </a:spcAft>
              <a:buFont typeface="Wingdings" pitchFamily="2" charset="2"/>
              <a:buChar char="Ø"/>
              <a:tabLst>
                <a:tab pos="665455" algn="l"/>
                <a:tab pos="796671" algn="l"/>
              </a:tabLst>
            </a:pPr>
            <a:r>
              <a:rPr lang="ru-RU" sz="3542" b="1" dirty="0" err="1">
                <a:latin typeface="Arial" panose="020B0604020202020204" pitchFamily="34" charset="0"/>
                <a:ea typeface="Calibri" pitchFamily="34" charset="0"/>
                <a:cs typeface="Arial" panose="020B0604020202020204" pitchFamily="34" charset="0"/>
              </a:rPr>
              <a:t>Rasmga</a:t>
            </a:r>
            <a:r>
              <a:rPr lang="ru-RU" sz="3542" b="1" dirty="0">
                <a:latin typeface="Arial" panose="020B0604020202020204" pitchFamily="34" charset="0"/>
                <a:ea typeface="Calibri" pitchFamily="34" charset="0"/>
                <a:cs typeface="Arial" panose="020B0604020202020204" pitchFamily="34" charset="0"/>
              </a:rPr>
              <a:t> </a:t>
            </a:r>
            <a:r>
              <a:rPr lang="ru-RU" sz="3542" b="1" dirty="0" err="1">
                <a:latin typeface="Arial" panose="020B0604020202020204" pitchFamily="34" charset="0"/>
                <a:ea typeface="Calibri" pitchFamily="34" charset="0"/>
                <a:cs typeface="Arial" panose="020B0604020202020204" pitchFamily="34" charset="0"/>
              </a:rPr>
              <a:t>diqqat</a:t>
            </a:r>
            <a:r>
              <a:rPr lang="ru-RU" sz="3542" b="1" dirty="0">
                <a:latin typeface="Arial" panose="020B0604020202020204" pitchFamily="34" charset="0"/>
                <a:ea typeface="Calibri" pitchFamily="34" charset="0"/>
                <a:cs typeface="Arial" panose="020B0604020202020204" pitchFamily="34" charset="0"/>
              </a:rPr>
              <a:t> </a:t>
            </a:r>
            <a:r>
              <a:rPr lang="ru-RU" sz="3542" b="1" dirty="0" err="1">
                <a:latin typeface="Arial" panose="020B0604020202020204" pitchFamily="34" charset="0"/>
                <a:ea typeface="Calibri" pitchFamily="34" charset="0"/>
                <a:cs typeface="Arial" panose="020B0604020202020204" pitchFamily="34" charset="0"/>
              </a:rPr>
              <a:t>qarating</a:t>
            </a:r>
            <a:r>
              <a:rPr lang="ru-RU" sz="3542" b="1" dirty="0">
                <a:latin typeface="Arial" panose="020B0604020202020204" pitchFamily="34" charset="0"/>
                <a:ea typeface="Calibri" pitchFamily="34" charset="0"/>
                <a:cs typeface="Arial" panose="020B0604020202020204" pitchFamily="34" charset="0"/>
              </a:rPr>
              <a:t>. </a:t>
            </a:r>
            <a:r>
              <a:rPr lang="ru-RU" sz="3542" b="1" dirty="0" err="1">
                <a:latin typeface="Arial" panose="020B0604020202020204" pitchFamily="34" charset="0"/>
                <a:ea typeface="Calibri" pitchFamily="34" charset="0"/>
                <a:cs typeface="Arial" panose="020B0604020202020204" pitchFamily="34" charset="0"/>
              </a:rPr>
              <a:t>Bosh</a:t>
            </a:r>
            <a:r>
              <a:rPr lang="ru-RU" sz="3542" b="1" dirty="0">
                <a:latin typeface="Arial" panose="020B0604020202020204" pitchFamily="34" charset="0"/>
                <a:ea typeface="Calibri" pitchFamily="34" charset="0"/>
                <a:cs typeface="Arial" panose="020B0604020202020204" pitchFamily="34" charset="0"/>
              </a:rPr>
              <a:t> </a:t>
            </a:r>
            <a:r>
              <a:rPr lang="ru-RU" sz="3542" b="1" dirty="0" err="1">
                <a:latin typeface="Arial" panose="020B0604020202020204" pitchFamily="34" charset="0"/>
                <a:ea typeface="Calibri" pitchFamily="34" charset="0"/>
                <a:cs typeface="Arial" panose="020B0604020202020204" pitchFamily="34" charset="0"/>
              </a:rPr>
              <a:t>qahramon</a:t>
            </a:r>
            <a:r>
              <a:rPr lang="ru-RU" sz="3542" b="1" dirty="0">
                <a:latin typeface="Arial" panose="020B0604020202020204" pitchFamily="34" charset="0"/>
                <a:ea typeface="Calibri" pitchFamily="34" charset="0"/>
                <a:cs typeface="Arial" panose="020B0604020202020204" pitchFamily="34" charset="0"/>
              </a:rPr>
              <a:t> </a:t>
            </a:r>
            <a:r>
              <a:rPr lang="ru-RU" sz="3542" b="1" dirty="0" err="1">
                <a:latin typeface="Arial" panose="020B0604020202020204" pitchFamily="34" charset="0"/>
                <a:ea typeface="Calibri" pitchFamily="34" charset="0"/>
                <a:cs typeface="Arial" panose="020B0604020202020204" pitchFamily="34" charset="0"/>
              </a:rPr>
              <a:t>kim</a:t>
            </a:r>
            <a:r>
              <a:rPr lang="ru-RU" sz="3542" b="1" dirty="0">
                <a:latin typeface="Arial" panose="020B0604020202020204" pitchFamily="34" charset="0"/>
                <a:ea typeface="Calibri" pitchFamily="34" charset="0"/>
                <a:cs typeface="Arial" panose="020B0604020202020204" pitchFamily="34" charset="0"/>
              </a:rPr>
              <a:t>? U </a:t>
            </a:r>
            <a:r>
              <a:rPr lang="ru-RU" sz="3542" b="1" dirty="0" err="1">
                <a:latin typeface="Arial" panose="020B0604020202020204" pitchFamily="34" charset="0"/>
                <a:ea typeface="Calibri" pitchFamily="34" charset="0"/>
                <a:cs typeface="Arial" panose="020B0604020202020204" pitchFamily="34" charset="0"/>
              </a:rPr>
              <a:t>nima</a:t>
            </a:r>
            <a:r>
              <a:rPr lang="ru-RU" sz="3542" b="1" dirty="0">
                <a:latin typeface="Arial" panose="020B0604020202020204" pitchFamily="34" charset="0"/>
                <a:ea typeface="Calibri" pitchFamily="34" charset="0"/>
                <a:cs typeface="Arial" panose="020B0604020202020204" pitchFamily="34" charset="0"/>
              </a:rPr>
              <a:t> </a:t>
            </a:r>
            <a:r>
              <a:rPr lang="ru-RU" sz="3542" b="1" dirty="0" err="1">
                <a:latin typeface="Arial" panose="020B0604020202020204" pitchFamily="34" charset="0"/>
                <a:ea typeface="Calibri" pitchFamily="34" charset="0"/>
                <a:cs typeface="Arial" panose="020B0604020202020204" pitchFamily="34" charset="0"/>
              </a:rPr>
              <a:t>demoqchi</a:t>
            </a:r>
            <a:r>
              <a:rPr lang="ru-RU" sz="3542" b="1" dirty="0">
                <a:latin typeface="Arial" panose="020B0604020202020204" pitchFamily="34" charset="0"/>
                <a:ea typeface="Calibri" pitchFamily="34" charset="0"/>
                <a:cs typeface="Arial" panose="020B0604020202020204" pitchFamily="34" charset="0"/>
              </a:rPr>
              <a:t>? </a:t>
            </a:r>
            <a:r>
              <a:rPr lang="ru-RU" sz="3542" b="1" dirty="0" err="1">
                <a:latin typeface="Arial" panose="020B0604020202020204" pitchFamily="34" charset="0"/>
                <a:ea typeface="Calibri" pitchFamily="34" charset="0"/>
                <a:cs typeface="Arial" panose="020B0604020202020204" pitchFamily="34" charset="0"/>
              </a:rPr>
              <a:t>Atrofdagilarning</a:t>
            </a:r>
            <a:r>
              <a:rPr lang="ru-RU" sz="3542" b="1" dirty="0">
                <a:latin typeface="Arial" panose="020B0604020202020204" pitchFamily="34" charset="0"/>
                <a:ea typeface="Calibri" pitchFamily="34" charset="0"/>
                <a:cs typeface="Arial" panose="020B0604020202020204" pitchFamily="34" charset="0"/>
              </a:rPr>
              <a:t> </a:t>
            </a:r>
            <a:r>
              <a:rPr lang="ru-RU" sz="3542" b="1" dirty="0" err="1">
                <a:latin typeface="Arial" panose="020B0604020202020204" pitchFamily="34" charset="0"/>
                <a:ea typeface="Calibri" pitchFamily="34" charset="0"/>
                <a:cs typeface="Arial" panose="020B0604020202020204" pitchFamily="34" charset="0"/>
              </a:rPr>
              <a:t>unga</a:t>
            </a:r>
            <a:r>
              <a:rPr lang="ru-RU" sz="3542" b="1" dirty="0">
                <a:latin typeface="Arial" panose="020B0604020202020204" pitchFamily="34" charset="0"/>
                <a:ea typeface="Calibri" pitchFamily="34" charset="0"/>
                <a:cs typeface="Arial" panose="020B0604020202020204" pitchFamily="34" charset="0"/>
              </a:rPr>
              <a:t> </a:t>
            </a:r>
            <a:r>
              <a:rPr lang="ru-RU" sz="3542" b="1" dirty="0" err="1">
                <a:latin typeface="Arial" panose="020B0604020202020204" pitchFamily="34" charset="0"/>
                <a:ea typeface="Calibri" pitchFamily="34" charset="0"/>
                <a:cs typeface="Arial" panose="020B0604020202020204" pitchFamily="34" charset="0"/>
              </a:rPr>
              <a:t>nisbatan</a:t>
            </a:r>
            <a:r>
              <a:rPr lang="ru-RU" sz="3542" b="1" dirty="0">
                <a:latin typeface="Arial" panose="020B0604020202020204" pitchFamily="34" charset="0"/>
                <a:ea typeface="Calibri" pitchFamily="34" charset="0"/>
                <a:cs typeface="Arial" panose="020B0604020202020204" pitchFamily="34" charset="0"/>
              </a:rPr>
              <a:t> </a:t>
            </a:r>
            <a:r>
              <a:rPr lang="ru-RU" sz="3542" b="1" dirty="0" err="1">
                <a:latin typeface="Arial" panose="020B0604020202020204" pitchFamily="34" charset="0"/>
                <a:ea typeface="Calibri" pitchFamily="34" charset="0"/>
                <a:cs typeface="Arial" panose="020B0604020202020204" pitchFamily="34" charset="0"/>
              </a:rPr>
              <a:t>munosabati</a:t>
            </a:r>
            <a:r>
              <a:rPr lang="ru-RU" sz="3542" b="1" dirty="0">
                <a:latin typeface="Arial" panose="020B0604020202020204" pitchFamily="34" charset="0"/>
                <a:ea typeface="Calibri" pitchFamily="34" charset="0"/>
                <a:cs typeface="Arial" panose="020B0604020202020204" pitchFamily="34" charset="0"/>
              </a:rPr>
              <a:t> </a:t>
            </a:r>
            <a:r>
              <a:rPr lang="ru-RU" sz="3542" b="1" dirty="0" err="1">
                <a:latin typeface="Arial" panose="020B0604020202020204" pitchFamily="34" charset="0"/>
                <a:ea typeface="Calibri" pitchFamily="34" charset="0"/>
                <a:cs typeface="Arial" panose="020B0604020202020204" pitchFamily="34" charset="0"/>
              </a:rPr>
              <a:t>qanday</a:t>
            </a:r>
            <a:r>
              <a:rPr lang="ru-RU" sz="3542" b="1" dirty="0">
                <a:latin typeface="Arial" panose="020B0604020202020204" pitchFamily="34" charset="0"/>
                <a:ea typeface="Calibri" pitchFamily="34" charset="0"/>
                <a:cs typeface="Arial" panose="020B0604020202020204" pitchFamily="34" charset="0"/>
              </a:rPr>
              <a:t>?</a:t>
            </a:r>
            <a:endParaRPr lang="en-US" sz="3542" b="1" dirty="0">
              <a:latin typeface="Arial" panose="020B0604020202020204" pitchFamily="34" charset="0"/>
              <a:ea typeface="Calibri" pitchFamily="34" charset="0"/>
              <a:cs typeface="Arial" panose="020B0604020202020204" pitchFamily="34" charset="0"/>
            </a:endParaRPr>
          </a:p>
          <a:p>
            <a:pPr algn="just" defTabSz="1349654" eaLnBrk="0" fontAlgn="base" hangingPunct="0">
              <a:spcBef>
                <a:spcPct val="0"/>
              </a:spcBef>
              <a:spcAft>
                <a:spcPct val="0"/>
              </a:spcAft>
              <a:buFont typeface="Wingdings" pitchFamily="2" charset="2"/>
              <a:buChar char="Ø"/>
              <a:tabLst>
                <a:tab pos="665455" algn="l"/>
                <a:tab pos="796671" algn="l"/>
              </a:tabLst>
            </a:pPr>
            <a:endParaRPr lang="ru-RU" sz="3542" b="1" dirty="0">
              <a:latin typeface="Arial" panose="020B0604020202020204" pitchFamily="34" charset="0"/>
              <a:cs typeface="Arial" panose="020B0604020202020204" pitchFamily="34" charset="0"/>
            </a:endParaRPr>
          </a:p>
          <a:p>
            <a:pPr algn="ctr" defTabSz="1349654" eaLnBrk="0" fontAlgn="base" hangingPunct="0">
              <a:spcBef>
                <a:spcPct val="0"/>
              </a:spcBef>
              <a:spcAft>
                <a:spcPct val="0"/>
              </a:spcAft>
              <a:tabLst>
                <a:tab pos="665455" algn="l"/>
                <a:tab pos="796671" algn="l"/>
              </a:tabLst>
            </a:pPr>
            <a:r>
              <a:rPr lang="ru-RU" sz="3542" b="1" dirty="0" err="1">
                <a:solidFill>
                  <a:srgbClr val="FF0000"/>
                </a:solidFill>
                <a:latin typeface="Arial" panose="020B0604020202020204" pitchFamily="34" charset="0"/>
                <a:ea typeface="Calibri" pitchFamily="34" charset="0"/>
                <a:cs typeface="Arial" panose="020B0604020202020204" pitchFamily="34" charset="0"/>
              </a:rPr>
              <a:t>Lug‘at</a:t>
            </a:r>
            <a:r>
              <a:rPr lang="ru-RU" sz="3542" b="1" dirty="0">
                <a:solidFill>
                  <a:srgbClr val="FF0000"/>
                </a:solidFill>
                <a:latin typeface="Arial" panose="020B0604020202020204" pitchFamily="34" charset="0"/>
                <a:ea typeface="Calibri" pitchFamily="34" charset="0"/>
                <a:cs typeface="Arial" panose="020B0604020202020204" pitchFamily="34" charset="0"/>
              </a:rPr>
              <a:t> </a:t>
            </a:r>
            <a:r>
              <a:rPr lang="ru-RU" sz="3542" b="1" dirty="0" err="1">
                <a:solidFill>
                  <a:srgbClr val="FF0000"/>
                </a:solidFill>
                <a:latin typeface="Arial" panose="020B0604020202020204" pitchFamily="34" charset="0"/>
                <a:ea typeface="Calibri" pitchFamily="34" charset="0"/>
                <a:cs typeface="Arial" panose="020B0604020202020204" pitchFamily="34" charset="0"/>
              </a:rPr>
              <a:t>ustida</a:t>
            </a:r>
            <a:r>
              <a:rPr lang="ru-RU" sz="3542" b="1" dirty="0">
                <a:solidFill>
                  <a:srgbClr val="FF0000"/>
                </a:solidFill>
                <a:latin typeface="Arial" panose="020B0604020202020204" pitchFamily="34" charset="0"/>
                <a:ea typeface="Calibri" pitchFamily="34" charset="0"/>
                <a:cs typeface="Arial" panose="020B0604020202020204" pitchFamily="34" charset="0"/>
              </a:rPr>
              <a:t> </a:t>
            </a:r>
            <a:r>
              <a:rPr lang="ru-RU" sz="3542" b="1" dirty="0" err="1">
                <a:solidFill>
                  <a:srgbClr val="FF0000"/>
                </a:solidFill>
                <a:latin typeface="Arial" panose="020B0604020202020204" pitchFamily="34" charset="0"/>
                <a:ea typeface="Calibri" pitchFamily="34" charset="0"/>
                <a:cs typeface="Arial" panose="020B0604020202020204" pitchFamily="34" charset="0"/>
              </a:rPr>
              <a:t>ishlash</a:t>
            </a:r>
            <a:r>
              <a:rPr lang="ru-RU" sz="3542" b="1" dirty="0">
                <a:solidFill>
                  <a:srgbClr val="FF0000"/>
                </a:solidFill>
                <a:latin typeface="Arial" panose="020B0604020202020204" pitchFamily="34" charset="0"/>
                <a:ea typeface="Calibri" pitchFamily="34" charset="0"/>
                <a:cs typeface="Arial" panose="020B0604020202020204" pitchFamily="34" charset="0"/>
              </a:rPr>
              <a:t>.</a:t>
            </a:r>
            <a:endParaRPr lang="ru-RU" sz="3542" b="1" dirty="0">
              <a:solidFill>
                <a:srgbClr val="FF0000"/>
              </a:solidFill>
              <a:latin typeface="Arial" panose="020B0604020202020204" pitchFamily="34" charset="0"/>
              <a:cs typeface="Arial" panose="020B0604020202020204" pitchFamily="34" charset="0"/>
            </a:endParaRPr>
          </a:p>
          <a:p>
            <a:pPr algn="just" defTabSz="1349654" eaLnBrk="0" fontAlgn="base" hangingPunct="0">
              <a:spcBef>
                <a:spcPct val="0"/>
              </a:spcBef>
              <a:spcAft>
                <a:spcPct val="0"/>
              </a:spcAft>
              <a:buFont typeface="Wingdings" pitchFamily="2" charset="2"/>
              <a:buChar char="Ø"/>
              <a:tabLst>
                <a:tab pos="665455" algn="l"/>
                <a:tab pos="796671" algn="l"/>
              </a:tabLst>
            </a:pPr>
            <a:r>
              <a:rPr lang="ru-RU" sz="3542" b="1" dirty="0" err="1">
                <a:latin typeface="Arial" panose="020B0604020202020204" pitchFamily="34" charset="0"/>
                <a:ea typeface="Calibri" pitchFamily="34" charset="0"/>
                <a:cs typeface="Arial" panose="020B0604020202020204" pitchFamily="34" charset="0"/>
              </a:rPr>
              <a:t>Matnni</a:t>
            </a:r>
            <a:r>
              <a:rPr lang="ru-RU" sz="3542" b="1" dirty="0">
                <a:latin typeface="Arial" panose="020B0604020202020204" pitchFamily="34" charset="0"/>
                <a:ea typeface="Calibri" pitchFamily="34" charset="0"/>
                <a:cs typeface="Arial" panose="020B0604020202020204" pitchFamily="34" charset="0"/>
              </a:rPr>
              <a:t> </a:t>
            </a:r>
            <a:r>
              <a:rPr lang="ru-RU" sz="3542" b="1" dirty="0" err="1">
                <a:latin typeface="Arial" panose="020B0604020202020204" pitchFamily="34" charset="0"/>
                <a:ea typeface="Calibri" pitchFamily="34" charset="0"/>
                <a:cs typeface="Arial" panose="020B0604020202020204" pitchFamily="34" charset="0"/>
              </a:rPr>
              <a:t>o‘qing</a:t>
            </a:r>
            <a:r>
              <a:rPr lang="ru-RU" sz="3542" b="1" dirty="0">
                <a:latin typeface="Arial" panose="020B0604020202020204" pitchFamily="34" charset="0"/>
                <a:ea typeface="Calibri" pitchFamily="34" charset="0"/>
                <a:cs typeface="Arial" panose="020B0604020202020204" pitchFamily="34" charset="0"/>
              </a:rPr>
              <a:t> </a:t>
            </a:r>
            <a:r>
              <a:rPr lang="ru-RU" sz="3542" b="1" dirty="0" err="1">
                <a:latin typeface="Arial" panose="020B0604020202020204" pitchFamily="34" charset="0"/>
                <a:ea typeface="Calibri" pitchFamily="34" charset="0"/>
                <a:cs typeface="Arial" panose="020B0604020202020204" pitchFamily="34" charset="0"/>
              </a:rPr>
              <a:t>va</a:t>
            </a:r>
            <a:r>
              <a:rPr lang="ru-RU" sz="3542" b="1" dirty="0">
                <a:latin typeface="Arial" panose="020B0604020202020204" pitchFamily="34" charset="0"/>
                <a:ea typeface="Calibri" pitchFamily="34" charset="0"/>
                <a:cs typeface="Arial" panose="020B0604020202020204" pitchFamily="34" charset="0"/>
              </a:rPr>
              <a:t> </a:t>
            </a:r>
            <a:r>
              <a:rPr lang="ru-RU" sz="3542" b="1" dirty="0" err="1">
                <a:latin typeface="Arial" panose="020B0604020202020204" pitchFamily="34" charset="0"/>
                <a:ea typeface="Calibri" pitchFamily="34" charset="0"/>
                <a:cs typeface="Arial" panose="020B0604020202020204" pitchFamily="34" charset="0"/>
              </a:rPr>
              <a:t>tayanch</a:t>
            </a:r>
            <a:r>
              <a:rPr lang="ru-RU" sz="3542" b="1" dirty="0">
                <a:latin typeface="Arial" panose="020B0604020202020204" pitchFamily="34" charset="0"/>
                <a:ea typeface="Calibri" pitchFamily="34" charset="0"/>
                <a:cs typeface="Arial" panose="020B0604020202020204" pitchFamily="34" charset="0"/>
              </a:rPr>
              <a:t> </a:t>
            </a:r>
            <a:r>
              <a:rPr lang="ru-RU" sz="3542" b="1" dirty="0" err="1">
                <a:latin typeface="Arial" panose="020B0604020202020204" pitchFamily="34" charset="0"/>
                <a:ea typeface="Calibri" pitchFamily="34" charset="0"/>
                <a:cs typeface="Arial" panose="020B0604020202020204" pitchFamily="34" charset="0"/>
              </a:rPr>
              <a:t>so‘zlarni</a:t>
            </a:r>
            <a:r>
              <a:rPr lang="ru-RU" sz="3542" b="1" dirty="0">
                <a:latin typeface="Arial" panose="020B0604020202020204" pitchFamily="34" charset="0"/>
                <a:ea typeface="Calibri" pitchFamily="34" charset="0"/>
                <a:cs typeface="Arial" panose="020B0604020202020204" pitchFamily="34" charset="0"/>
              </a:rPr>
              <a:t> </a:t>
            </a:r>
            <a:r>
              <a:rPr lang="ru-RU" sz="3542" b="1" dirty="0" err="1">
                <a:latin typeface="Arial" panose="020B0604020202020204" pitchFamily="34" charset="0"/>
                <a:ea typeface="Calibri" pitchFamily="34" charset="0"/>
                <a:cs typeface="Arial" panose="020B0604020202020204" pitchFamily="34" charset="0"/>
              </a:rPr>
              <a:t>aniqlang</a:t>
            </a:r>
            <a:r>
              <a:rPr lang="ru-RU" sz="3542" b="1" dirty="0">
                <a:latin typeface="Arial" panose="020B0604020202020204" pitchFamily="34" charset="0"/>
                <a:ea typeface="Calibri" pitchFamily="34" charset="0"/>
                <a:cs typeface="Arial" panose="020B0604020202020204" pitchFamily="34" charset="0"/>
              </a:rPr>
              <a:t>. </a:t>
            </a:r>
            <a:r>
              <a:rPr lang="ru-RU" sz="3542" b="1" dirty="0" err="1">
                <a:latin typeface="Arial" panose="020B0604020202020204" pitchFamily="34" charset="0"/>
                <a:ea typeface="Calibri" pitchFamily="34" charset="0"/>
                <a:cs typeface="Arial" panose="020B0604020202020204" pitchFamily="34" charset="0"/>
              </a:rPr>
              <a:t>Tayanch</a:t>
            </a:r>
            <a:r>
              <a:rPr lang="ru-RU" sz="3542" b="1" dirty="0">
                <a:latin typeface="Arial" panose="020B0604020202020204" pitchFamily="34" charset="0"/>
                <a:ea typeface="Calibri" pitchFamily="34" charset="0"/>
                <a:cs typeface="Arial" panose="020B0604020202020204" pitchFamily="34" charset="0"/>
              </a:rPr>
              <a:t> </a:t>
            </a:r>
            <a:r>
              <a:rPr lang="ru-RU" sz="3542" b="1" dirty="0" err="1">
                <a:latin typeface="Arial" panose="020B0604020202020204" pitchFamily="34" charset="0"/>
                <a:ea typeface="Calibri" pitchFamily="34" charset="0"/>
                <a:cs typeface="Arial" panose="020B0604020202020204" pitchFamily="34" charset="0"/>
              </a:rPr>
              <a:t>so‘zlar</a:t>
            </a:r>
            <a:r>
              <a:rPr lang="ru-RU" sz="3542" b="1" dirty="0">
                <a:latin typeface="Arial" panose="020B0604020202020204" pitchFamily="34" charset="0"/>
                <a:ea typeface="Calibri" pitchFamily="34" charset="0"/>
                <a:cs typeface="Arial" panose="020B0604020202020204" pitchFamily="34" charset="0"/>
              </a:rPr>
              <a:t> </a:t>
            </a:r>
            <a:r>
              <a:rPr lang="ru-RU" sz="3542" b="1" dirty="0" err="1">
                <a:latin typeface="Arial" panose="020B0604020202020204" pitchFamily="34" charset="0"/>
                <a:ea typeface="Calibri" pitchFamily="34" charset="0"/>
                <a:cs typeface="Arial" panose="020B0604020202020204" pitchFamily="34" charset="0"/>
              </a:rPr>
              <a:t>asosida</a:t>
            </a:r>
            <a:r>
              <a:rPr lang="ru-RU" sz="3542" b="1" dirty="0">
                <a:latin typeface="Arial" panose="020B0604020202020204" pitchFamily="34" charset="0"/>
                <a:ea typeface="Calibri" pitchFamily="34" charset="0"/>
                <a:cs typeface="Arial" panose="020B0604020202020204" pitchFamily="34" charset="0"/>
              </a:rPr>
              <a:t> </a:t>
            </a:r>
            <a:r>
              <a:rPr lang="ru-RU" sz="3542" b="1" dirty="0" err="1">
                <a:latin typeface="Arial" panose="020B0604020202020204" pitchFamily="34" charset="0"/>
                <a:ea typeface="Calibri" pitchFamily="34" charset="0"/>
                <a:cs typeface="Arial" panose="020B0604020202020204" pitchFamily="34" charset="0"/>
              </a:rPr>
              <a:t>matnning</a:t>
            </a:r>
            <a:r>
              <a:rPr lang="ru-RU" sz="3542" b="1" dirty="0">
                <a:latin typeface="Arial" panose="020B0604020202020204" pitchFamily="34" charset="0"/>
                <a:ea typeface="Calibri" pitchFamily="34" charset="0"/>
                <a:cs typeface="Arial" panose="020B0604020202020204" pitchFamily="34" charset="0"/>
              </a:rPr>
              <a:t> </a:t>
            </a:r>
            <a:r>
              <a:rPr lang="ru-RU" sz="3542" b="1" dirty="0" err="1">
                <a:latin typeface="Arial" panose="020B0604020202020204" pitchFamily="34" charset="0"/>
                <a:ea typeface="Calibri" pitchFamily="34" charset="0"/>
                <a:cs typeface="Arial" panose="020B0604020202020204" pitchFamily="34" charset="0"/>
              </a:rPr>
              <a:t>asosiy</a:t>
            </a:r>
            <a:r>
              <a:rPr lang="ru-RU" sz="3542" b="1" dirty="0">
                <a:latin typeface="Arial" panose="020B0604020202020204" pitchFamily="34" charset="0"/>
                <a:ea typeface="Calibri" pitchFamily="34" charset="0"/>
                <a:cs typeface="Arial" panose="020B0604020202020204" pitchFamily="34" charset="0"/>
              </a:rPr>
              <a:t> </a:t>
            </a:r>
            <a:r>
              <a:rPr lang="ru-RU" sz="3542" b="1" dirty="0" err="1">
                <a:latin typeface="Arial" panose="020B0604020202020204" pitchFamily="34" charset="0"/>
                <a:ea typeface="Calibri" pitchFamily="34" charset="0"/>
                <a:cs typeface="Arial" panose="020B0604020202020204" pitchFamily="34" charset="0"/>
              </a:rPr>
              <a:t>g‘oyasini</a:t>
            </a:r>
            <a:r>
              <a:rPr lang="ru-RU" sz="3542" b="1" dirty="0">
                <a:latin typeface="Arial" panose="020B0604020202020204" pitchFamily="34" charset="0"/>
                <a:ea typeface="Calibri" pitchFamily="34" charset="0"/>
                <a:cs typeface="Arial" panose="020B0604020202020204" pitchFamily="34" charset="0"/>
              </a:rPr>
              <a:t> </a:t>
            </a:r>
            <a:r>
              <a:rPr lang="ru-RU" sz="3542" b="1" dirty="0" err="1">
                <a:latin typeface="Arial" panose="020B0604020202020204" pitchFamily="34" charset="0"/>
                <a:ea typeface="Calibri" pitchFamily="34" charset="0"/>
                <a:cs typeface="Arial" panose="020B0604020202020204" pitchFamily="34" charset="0"/>
              </a:rPr>
              <a:t>aniqlang</a:t>
            </a:r>
            <a:r>
              <a:rPr lang="ru-RU" sz="3542" b="1" dirty="0">
                <a:latin typeface="Arial" panose="020B0604020202020204" pitchFamily="34" charset="0"/>
                <a:ea typeface="Calibri" pitchFamily="34" charset="0"/>
                <a:cs typeface="Arial" panose="020B0604020202020204" pitchFamily="34" charset="0"/>
              </a:rPr>
              <a:t>.</a:t>
            </a:r>
            <a:endParaRPr lang="ru-RU" sz="3542" b="1" dirty="0">
              <a:latin typeface="Arial" panose="020B0604020202020204" pitchFamily="34" charset="0"/>
              <a:cs typeface="Arial" panose="020B0604020202020204" pitchFamily="34" charset="0"/>
            </a:endParaRPr>
          </a:p>
          <a:p>
            <a:pPr algn="just" defTabSz="1349654" eaLnBrk="0" fontAlgn="base" hangingPunct="0">
              <a:spcBef>
                <a:spcPct val="0"/>
              </a:spcBef>
              <a:spcAft>
                <a:spcPct val="0"/>
              </a:spcAft>
              <a:tabLst>
                <a:tab pos="665455" algn="l"/>
                <a:tab pos="796671" algn="l"/>
              </a:tabLst>
            </a:pPr>
            <a:r>
              <a:rPr lang="ru-RU" sz="3542" b="1" i="1" dirty="0" err="1">
                <a:latin typeface="Arial" panose="020B0604020202020204" pitchFamily="34" charset="0"/>
                <a:ea typeface="Calibri" pitchFamily="34" charset="0"/>
                <a:cs typeface="Arial" panose="020B0604020202020204" pitchFamily="34" charset="0"/>
              </a:rPr>
              <a:t>Plakat</a:t>
            </a:r>
            <a:r>
              <a:rPr lang="ru-RU" sz="3542" b="1" i="1" dirty="0">
                <a:latin typeface="Arial" panose="020B0604020202020204" pitchFamily="34" charset="0"/>
                <a:ea typeface="Calibri" pitchFamily="34" charset="0"/>
                <a:cs typeface="Arial" panose="020B0604020202020204" pitchFamily="34" charset="0"/>
              </a:rPr>
              <a:t>, </a:t>
            </a:r>
            <a:r>
              <a:rPr lang="en-US" sz="3542" b="1" i="1" dirty="0">
                <a:latin typeface="Arial" panose="020B0604020202020204" pitchFamily="34" charset="0"/>
                <a:ea typeface="Calibri" pitchFamily="34" charset="0"/>
                <a:cs typeface="Arial" panose="020B0604020202020204" pitchFamily="34" charset="0"/>
              </a:rPr>
              <a:t>Greta </a:t>
            </a:r>
            <a:r>
              <a:rPr lang="en-US" sz="3542" b="1" i="1" dirty="0" err="1">
                <a:latin typeface="Arial" panose="020B0604020202020204" pitchFamily="34" charset="0"/>
                <a:ea typeface="Calibri" pitchFamily="34" charset="0"/>
                <a:cs typeface="Arial" panose="020B0604020202020204" pitchFamily="34" charset="0"/>
              </a:rPr>
              <a:t>Tumberg</a:t>
            </a:r>
            <a:r>
              <a:rPr lang="en-US" sz="3542" b="1" i="1" dirty="0">
                <a:latin typeface="Arial" panose="020B0604020202020204" pitchFamily="34" charset="0"/>
                <a:ea typeface="Calibri" pitchFamily="34" charset="0"/>
                <a:cs typeface="Arial" panose="020B0604020202020204" pitchFamily="34" charset="0"/>
              </a:rPr>
              <a:t>,</a:t>
            </a:r>
            <a:r>
              <a:rPr lang="ru-RU" sz="3542" b="1" i="1" dirty="0">
                <a:latin typeface="Arial" panose="020B0604020202020204" pitchFamily="34" charset="0"/>
                <a:ea typeface="Calibri" pitchFamily="34" charset="0"/>
                <a:cs typeface="Arial" panose="020B0604020202020204" pitchFamily="34" charset="0"/>
              </a:rPr>
              <a:t> </a:t>
            </a:r>
            <a:r>
              <a:rPr lang="ru-RU" sz="3542" b="1" i="1" dirty="0" err="1">
                <a:latin typeface="Arial" panose="020B0604020202020204" pitchFamily="34" charset="0"/>
                <a:ea typeface="Calibri" pitchFamily="34" charset="0"/>
                <a:cs typeface="Arial" panose="020B0604020202020204" pitchFamily="34" charset="0"/>
              </a:rPr>
              <a:t>Birlashgan</a:t>
            </a:r>
            <a:r>
              <a:rPr lang="ru-RU" sz="3542" b="1" i="1" dirty="0">
                <a:latin typeface="Arial" panose="020B0604020202020204" pitchFamily="34" charset="0"/>
                <a:ea typeface="Calibri" pitchFamily="34" charset="0"/>
                <a:cs typeface="Arial" panose="020B0604020202020204" pitchFamily="34" charset="0"/>
              </a:rPr>
              <a:t> </a:t>
            </a:r>
            <a:r>
              <a:rPr lang="ru-RU" sz="3542" b="1" i="1" dirty="0" err="1">
                <a:latin typeface="Arial" panose="020B0604020202020204" pitchFamily="34" charset="0"/>
                <a:ea typeface="Calibri" pitchFamily="34" charset="0"/>
                <a:cs typeface="Arial" panose="020B0604020202020204" pitchFamily="34" charset="0"/>
              </a:rPr>
              <a:t>Millatlar</a:t>
            </a:r>
            <a:r>
              <a:rPr lang="ru-RU" sz="3542" b="1" i="1" dirty="0">
                <a:latin typeface="Arial" panose="020B0604020202020204" pitchFamily="34" charset="0"/>
                <a:ea typeface="Calibri" pitchFamily="34" charset="0"/>
                <a:cs typeface="Arial" panose="020B0604020202020204" pitchFamily="34" charset="0"/>
              </a:rPr>
              <a:t> </a:t>
            </a:r>
            <a:r>
              <a:rPr lang="ru-RU" sz="3542" b="1" i="1" dirty="0" err="1">
                <a:latin typeface="Arial" panose="020B0604020202020204" pitchFamily="34" charset="0"/>
                <a:ea typeface="Calibri" pitchFamily="34" charset="0"/>
                <a:cs typeface="Arial" panose="020B0604020202020204" pitchFamily="34" charset="0"/>
              </a:rPr>
              <a:t>Tashkiloti</a:t>
            </a:r>
            <a:r>
              <a:rPr lang="ru-RU" sz="3542" b="1" i="1" dirty="0">
                <a:latin typeface="Arial" panose="020B0604020202020204" pitchFamily="34" charset="0"/>
                <a:ea typeface="Calibri" pitchFamily="34" charset="0"/>
                <a:cs typeface="Arial" panose="020B0604020202020204" pitchFamily="34" charset="0"/>
              </a:rPr>
              <a:t>.</a:t>
            </a:r>
            <a:endParaRPr lang="en-US" sz="3542" b="1" i="1" dirty="0">
              <a:latin typeface="Arial" panose="020B0604020202020204" pitchFamily="34" charset="0"/>
              <a:ea typeface="Calibri" pitchFamily="34" charset="0"/>
              <a:cs typeface="Arial" panose="020B0604020202020204" pitchFamily="34" charset="0"/>
            </a:endParaRPr>
          </a:p>
          <a:p>
            <a:pPr algn="just" defTabSz="1349654" eaLnBrk="0" fontAlgn="base" hangingPunct="0">
              <a:spcBef>
                <a:spcPct val="0"/>
              </a:spcBef>
              <a:spcAft>
                <a:spcPct val="0"/>
              </a:spcAft>
              <a:tabLst>
                <a:tab pos="665455" algn="l"/>
                <a:tab pos="796671" algn="l"/>
              </a:tabLst>
            </a:pPr>
            <a:endParaRPr lang="ru-RU" sz="3542" b="1" dirty="0">
              <a:latin typeface="Arial" panose="020B0604020202020204" pitchFamily="34" charset="0"/>
              <a:cs typeface="Arial" panose="020B0604020202020204" pitchFamily="34" charset="0"/>
            </a:endParaRPr>
          </a:p>
          <a:p>
            <a:pPr algn="ctr" defTabSz="1349654" eaLnBrk="0" fontAlgn="base" hangingPunct="0">
              <a:spcBef>
                <a:spcPct val="0"/>
              </a:spcBef>
              <a:spcAft>
                <a:spcPct val="0"/>
              </a:spcAft>
              <a:tabLst>
                <a:tab pos="665455" algn="l"/>
                <a:tab pos="796671" algn="l"/>
              </a:tabLst>
            </a:pPr>
            <a:r>
              <a:rPr lang="ru-RU" sz="3542" b="1" dirty="0" err="1">
                <a:solidFill>
                  <a:srgbClr val="FF0000"/>
                </a:solidFill>
                <a:latin typeface="Arial" panose="020B0604020202020204" pitchFamily="34" charset="0"/>
                <a:ea typeface="Calibri" pitchFamily="34" charset="0"/>
                <a:cs typeface="Arial" panose="020B0604020202020204" pitchFamily="34" charset="0"/>
              </a:rPr>
              <a:t>Maqsadni</a:t>
            </a:r>
            <a:r>
              <a:rPr lang="ru-RU" sz="3542" b="1" dirty="0">
                <a:solidFill>
                  <a:srgbClr val="FF0000"/>
                </a:solidFill>
                <a:latin typeface="Arial" panose="020B0604020202020204" pitchFamily="34" charset="0"/>
                <a:ea typeface="Calibri" pitchFamily="34" charset="0"/>
                <a:cs typeface="Arial" panose="020B0604020202020204" pitchFamily="34" charset="0"/>
              </a:rPr>
              <a:t> </a:t>
            </a:r>
            <a:r>
              <a:rPr lang="ru-RU" sz="3542" b="1" dirty="0" err="1">
                <a:solidFill>
                  <a:srgbClr val="FF0000"/>
                </a:solidFill>
                <a:latin typeface="Arial" panose="020B0604020202020204" pitchFamily="34" charset="0"/>
                <a:ea typeface="Calibri" pitchFamily="34" charset="0"/>
                <a:cs typeface="Arial" panose="020B0604020202020204" pitchFamily="34" charset="0"/>
              </a:rPr>
              <a:t>belgilash</a:t>
            </a:r>
            <a:r>
              <a:rPr lang="ru-RU" sz="3542" b="1" dirty="0">
                <a:solidFill>
                  <a:srgbClr val="FF0000"/>
                </a:solidFill>
                <a:latin typeface="Arial" panose="020B0604020202020204" pitchFamily="34" charset="0"/>
                <a:ea typeface="Calibri" pitchFamily="34" charset="0"/>
                <a:cs typeface="Arial" panose="020B0604020202020204" pitchFamily="34" charset="0"/>
              </a:rPr>
              <a:t>.</a:t>
            </a:r>
            <a:endParaRPr lang="ru-RU" sz="3542" b="1" dirty="0">
              <a:solidFill>
                <a:srgbClr val="FF0000"/>
              </a:solidFill>
              <a:latin typeface="Arial" panose="020B0604020202020204" pitchFamily="34" charset="0"/>
              <a:cs typeface="Arial" panose="020B0604020202020204" pitchFamily="34" charset="0"/>
            </a:endParaRPr>
          </a:p>
          <a:p>
            <a:pPr algn="just" defTabSz="1349654" eaLnBrk="0" fontAlgn="base" hangingPunct="0">
              <a:spcBef>
                <a:spcPct val="0"/>
              </a:spcBef>
              <a:spcAft>
                <a:spcPct val="0"/>
              </a:spcAft>
              <a:buFont typeface="Wingdings" pitchFamily="2" charset="2"/>
              <a:buChar char="Ø"/>
              <a:tabLst>
                <a:tab pos="665455" algn="l"/>
                <a:tab pos="796671" algn="l"/>
              </a:tabLst>
            </a:pPr>
            <a:r>
              <a:rPr lang="en-US" sz="3542" b="1" dirty="0">
                <a:latin typeface="Arial" panose="020B0604020202020204" pitchFamily="34" charset="0"/>
                <a:ea typeface="Calibri" pitchFamily="34" charset="0"/>
                <a:cs typeface="Arial" panose="020B0604020202020204" pitchFamily="34" charset="0"/>
              </a:rPr>
              <a:t> </a:t>
            </a:r>
            <a:r>
              <a:rPr lang="ru-RU" sz="3542" b="1" dirty="0" err="1">
                <a:latin typeface="Arial" panose="020B0604020202020204" pitchFamily="34" charset="0"/>
                <a:ea typeface="Calibri" pitchFamily="34" charset="0"/>
                <a:cs typeface="Arial" panose="020B0604020202020204" pitchFamily="34" charset="0"/>
              </a:rPr>
              <a:t>Keling</a:t>
            </a:r>
            <a:r>
              <a:rPr lang="ru-RU" sz="3542" b="1" dirty="0">
                <a:latin typeface="Arial" panose="020B0604020202020204" pitchFamily="34" charset="0"/>
                <a:ea typeface="Calibri" pitchFamily="34" charset="0"/>
                <a:cs typeface="Arial" panose="020B0604020202020204" pitchFamily="34" charset="0"/>
              </a:rPr>
              <a:t>, </a:t>
            </a:r>
            <a:r>
              <a:rPr lang="ru-RU" sz="3542" b="1" dirty="0" err="1">
                <a:latin typeface="Arial" panose="020B0604020202020204" pitchFamily="34" charset="0"/>
                <a:ea typeface="Calibri" pitchFamily="34" charset="0"/>
                <a:cs typeface="Arial" panose="020B0604020202020204" pitchFamily="34" charset="0"/>
              </a:rPr>
              <a:t>matn</a:t>
            </a:r>
            <a:r>
              <a:rPr lang="ru-RU" sz="3542" b="1" dirty="0">
                <a:latin typeface="Arial" panose="020B0604020202020204" pitchFamily="34" charset="0"/>
                <a:ea typeface="Calibri" pitchFamily="34" charset="0"/>
                <a:cs typeface="Arial" panose="020B0604020202020204" pitchFamily="34" charset="0"/>
              </a:rPr>
              <a:t> </a:t>
            </a:r>
            <a:r>
              <a:rPr lang="ru-RU" sz="3542" b="1" dirty="0" err="1">
                <a:latin typeface="Arial" panose="020B0604020202020204" pitchFamily="34" charset="0"/>
                <a:ea typeface="Calibri" pitchFamily="34" charset="0"/>
                <a:cs typeface="Arial" panose="020B0604020202020204" pitchFamily="34" charset="0"/>
              </a:rPr>
              <a:t>bilan</a:t>
            </a:r>
            <a:r>
              <a:rPr lang="ru-RU" sz="3542" b="1" dirty="0">
                <a:latin typeface="Arial" panose="020B0604020202020204" pitchFamily="34" charset="0"/>
                <a:ea typeface="Calibri" pitchFamily="34" charset="0"/>
                <a:cs typeface="Arial" panose="020B0604020202020204" pitchFamily="34" charset="0"/>
              </a:rPr>
              <a:t> </a:t>
            </a:r>
            <a:r>
              <a:rPr lang="ru-RU" sz="3542" b="1" dirty="0" err="1">
                <a:latin typeface="Arial" panose="020B0604020202020204" pitchFamily="34" charset="0"/>
                <a:ea typeface="Calibri" pitchFamily="34" charset="0"/>
                <a:cs typeface="Arial" panose="020B0604020202020204" pitchFamily="34" charset="0"/>
              </a:rPr>
              <a:t>tanishamiz</a:t>
            </a:r>
            <a:r>
              <a:rPr lang="ru-RU" sz="3542" b="1" dirty="0">
                <a:latin typeface="Arial" panose="020B0604020202020204" pitchFamily="34" charset="0"/>
                <a:ea typeface="Calibri" pitchFamily="34" charset="0"/>
                <a:cs typeface="Arial" panose="020B0604020202020204" pitchFamily="34" charset="0"/>
              </a:rPr>
              <a:t>, </a:t>
            </a:r>
            <a:r>
              <a:rPr lang="ru-RU" sz="3542" b="1" dirty="0" err="1">
                <a:latin typeface="Arial" panose="020B0604020202020204" pitchFamily="34" charset="0"/>
                <a:ea typeface="Calibri" pitchFamily="34" charset="0"/>
                <a:cs typeface="Arial" panose="020B0604020202020204" pitchFamily="34" charset="0"/>
              </a:rPr>
              <a:t>mazmuni</a:t>
            </a:r>
            <a:r>
              <a:rPr lang="ru-RU" sz="3542" b="1" dirty="0">
                <a:latin typeface="Arial" panose="020B0604020202020204" pitchFamily="34" charset="0"/>
                <a:ea typeface="Calibri" pitchFamily="34" charset="0"/>
                <a:cs typeface="Arial" panose="020B0604020202020204" pitchFamily="34" charset="0"/>
              </a:rPr>
              <a:t> </a:t>
            </a:r>
            <a:r>
              <a:rPr lang="ru-RU" sz="3542" b="1" dirty="0" err="1">
                <a:latin typeface="Arial" panose="020B0604020202020204" pitchFamily="34" charset="0"/>
                <a:ea typeface="Calibri" pitchFamily="34" charset="0"/>
                <a:cs typeface="Arial" panose="020B0604020202020204" pitchFamily="34" charset="0"/>
              </a:rPr>
              <a:t>haqidagi</a:t>
            </a:r>
            <a:r>
              <a:rPr lang="ru-RU" sz="3542" b="1" dirty="0">
                <a:latin typeface="Arial" panose="020B0604020202020204" pitchFamily="34" charset="0"/>
                <a:ea typeface="Calibri" pitchFamily="34" charset="0"/>
                <a:cs typeface="Arial" panose="020B0604020202020204" pitchFamily="34" charset="0"/>
              </a:rPr>
              <a:t> </a:t>
            </a:r>
            <a:r>
              <a:rPr lang="ru-RU" sz="3542" b="1" dirty="0" err="1">
                <a:latin typeface="Arial" panose="020B0604020202020204" pitchFamily="34" charset="0"/>
                <a:ea typeface="Calibri" pitchFamily="34" charset="0"/>
                <a:cs typeface="Arial" panose="020B0604020202020204" pitchFamily="34" charset="0"/>
              </a:rPr>
              <a:t>taxminlar</a:t>
            </a:r>
            <a:r>
              <a:rPr lang="ru-RU" sz="3542" b="1" dirty="0">
                <a:latin typeface="Arial" panose="020B0604020202020204" pitchFamily="34" charset="0"/>
                <a:ea typeface="Calibri" pitchFamily="34" charset="0"/>
                <a:cs typeface="Arial" panose="020B0604020202020204" pitchFamily="34" charset="0"/>
              </a:rPr>
              <a:t> </a:t>
            </a:r>
            <a:r>
              <a:rPr lang="ru-RU" sz="3542" b="1" dirty="0" err="1">
                <a:latin typeface="Arial" panose="020B0604020202020204" pitchFamily="34" charset="0"/>
                <a:ea typeface="Calibri" pitchFamily="34" charset="0"/>
                <a:cs typeface="Arial" panose="020B0604020202020204" pitchFamily="34" charset="0"/>
              </a:rPr>
              <a:t>to‘g‘ri</a:t>
            </a:r>
            <a:r>
              <a:rPr lang="ru-RU" sz="3542" b="1" dirty="0">
                <a:latin typeface="Arial" panose="020B0604020202020204" pitchFamily="34" charset="0"/>
                <a:ea typeface="Calibri" pitchFamily="34" charset="0"/>
                <a:cs typeface="Arial" panose="020B0604020202020204" pitchFamily="34" charset="0"/>
              </a:rPr>
              <a:t> </a:t>
            </a:r>
            <a:r>
              <a:rPr lang="ru-RU" sz="3542" b="1" dirty="0" err="1">
                <a:latin typeface="Arial" panose="020B0604020202020204" pitchFamily="34" charset="0"/>
                <a:ea typeface="Calibri" pitchFamily="34" charset="0"/>
                <a:cs typeface="Arial" panose="020B0604020202020204" pitchFamily="34" charset="0"/>
              </a:rPr>
              <a:t>yoki</a:t>
            </a:r>
            <a:r>
              <a:rPr lang="ru-RU" sz="3542" b="1" dirty="0">
                <a:latin typeface="Arial" panose="020B0604020202020204" pitchFamily="34" charset="0"/>
                <a:ea typeface="Calibri" pitchFamily="34" charset="0"/>
                <a:cs typeface="Arial" panose="020B0604020202020204" pitchFamily="34" charset="0"/>
              </a:rPr>
              <a:t> </a:t>
            </a:r>
            <a:r>
              <a:rPr lang="ru-RU" sz="3542" b="1" dirty="0" err="1">
                <a:latin typeface="Arial" panose="020B0604020202020204" pitchFamily="34" charset="0"/>
                <a:ea typeface="Calibri" pitchFamily="34" charset="0"/>
                <a:cs typeface="Arial" panose="020B0604020202020204" pitchFamily="34" charset="0"/>
              </a:rPr>
              <a:t>yo‘qligini</a:t>
            </a:r>
            <a:r>
              <a:rPr lang="ru-RU" sz="3542" b="1" dirty="0">
                <a:latin typeface="Arial" panose="020B0604020202020204" pitchFamily="34" charset="0"/>
                <a:ea typeface="Calibri" pitchFamily="34" charset="0"/>
                <a:cs typeface="Arial" panose="020B0604020202020204" pitchFamily="34" charset="0"/>
              </a:rPr>
              <a:t> </a:t>
            </a:r>
            <a:r>
              <a:rPr lang="ru-RU" sz="3542" b="1" dirty="0" err="1">
                <a:latin typeface="Arial" panose="020B0604020202020204" pitchFamily="34" charset="0"/>
                <a:ea typeface="Calibri" pitchFamily="34" charset="0"/>
                <a:cs typeface="Arial" panose="020B0604020202020204" pitchFamily="34" charset="0"/>
              </a:rPr>
              <a:t>aniqlaymiz</a:t>
            </a:r>
            <a:endParaRPr lang="ru-RU" sz="3542" b="1" dirty="0">
              <a:latin typeface="Arial" panose="020B0604020202020204" pitchFamily="34" charset="0"/>
              <a:cs typeface="Arial" panose="020B0604020202020204" pitchFamily="34" charset="0"/>
            </a:endParaRPr>
          </a:p>
        </p:txBody>
      </p:sp>
      <p:pic>
        <p:nvPicPr>
          <p:cNvPr id="6" name="Graphic 2">
            <a:extLst>
              <a:ext uri="{FF2B5EF4-FFF2-40B4-BE49-F238E27FC236}">
                <a16:creationId xmlns:a16="http://schemas.microsoft.com/office/drawing/2014/main" id="{45464F9F-CCFB-4DA8-8394-8060D84C545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0" y="-85725"/>
            <a:ext cx="17995899" cy="1447801"/>
          </a:xfrm>
          <a:prstGeom prst="rect">
            <a:avLst/>
          </a:prstGeom>
        </p:spPr>
      </p:pic>
      <p:pic>
        <p:nvPicPr>
          <p:cNvPr id="7" name="Рисунок 6">
            <a:extLst>
              <a:ext uri="{FF2B5EF4-FFF2-40B4-BE49-F238E27FC236}">
                <a16:creationId xmlns:a16="http://schemas.microsoft.com/office/drawing/2014/main" id="{3524570B-74C8-4C31-82C4-40519A7657F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8" name="Рисунок 7">
            <a:extLst>
              <a:ext uri="{FF2B5EF4-FFF2-40B4-BE49-F238E27FC236}">
                <a16:creationId xmlns:a16="http://schemas.microsoft.com/office/drawing/2014/main" id="{D47558C1-C496-4B94-90E4-9EC2F7CB76D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080"/>
        <p:cNvGrpSpPr/>
        <p:nvPr/>
      </p:nvGrpSpPr>
      <p:grpSpPr>
        <a:xfrm>
          <a:off x="0" y="0"/>
          <a:ext cx="0" cy="0"/>
          <a:chOff x="0" y="0"/>
          <a:chExt cx="0" cy="0"/>
        </a:xfrm>
      </p:grpSpPr>
      <p:grpSp>
        <p:nvGrpSpPr>
          <p:cNvPr id="2" name="Группа 83"/>
          <p:cNvGrpSpPr/>
          <p:nvPr/>
        </p:nvGrpSpPr>
        <p:grpSpPr>
          <a:xfrm>
            <a:off x="275141" y="1648649"/>
            <a:ext cx="17324750" cy="141095"/>
            <a:chOff x="186405" y="887049"/>
            <a:chExt cx="11737304" cy="95590"/>
          </a:xfrm>
        </p:grpSpPr>
        <p:cxnSp>
          <p:nvCxnSpPr>
            <p:cNvPr id="88" name="Прямая соединительная линия 87">
              <a:extLst>
                <a:ext uri="{FF2B5EF4-FFF2-40B4-BE49-F238E27FC236}">
                  <a16:creationId xmlns:a16="http://schemas.microsoft.com/office/drawing/2014/main" id="{E7BBCE4A-0ACD-4260-8DC8-E25CA143838B}"/>
                </a:ext>
              </a:extLst>
            </p:cNvPr>
            <p:cNvCxnSpPr/>
            <p:nvPr/>
          </p:nvCxnSpPr>
          <p:spPr>
            <a:xfrm>
              <a:off x="186405" y="887049"/>
              <a:ext cx="11737304" cy="0"/>
            </a:xfrm>
            <a:prstGeom prst="line">
              <a:avLst/>
            </a:prstGeom>
            <a:ln w="19050">
              <a:solidFill>
                <a:srgbClr val="002060"/>
              </a:solidFill>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89" name="Прямая соединительная линия 88"/>
            <p:cNvCxnSpPr/>
            <p:nvPr/>
          </p:nvCxnSpPr>
          <p:spPr>
            <a:xfrm>
              <a:off x="1009934" y="982639"/>
              <a:ext cx="9526138" cy="0"/>
            </a:xfrm>
            <a:prstGeom prst="line">
              <a:avLst/>
            </a:prstGeom>
            <a:ln>
              <a:solidFill>
                <a:schemeClr val="accent4">
                  <a:lumMod val="50000"/>
                </a:schemeClr>
              </a:solidFill>
            </a:ln>
          </p:spPr>
          <p:style>
            <a:lnRef idx="1">
              <a:schemeClr val="accent1"/>
            </a:lnRef>
            <a:fillRef idx="0">
              <a:schemeClr val="accent1"/>
            </a:fillRef>
            <a:effectRef idx="0">
              <a:schemeClr val="accent1"/>
            </a:effectRef>
            <a:fontRef idx="minor">
              <a:schemeClr val="tx1"/>
            </a:fontRef>
          </p:style>
        </p:cxnSp>
      </p:grpSp>
      <p:sp>
        <p:nvSpPr>
          <p:cNvPr id="67585" name="Rectangle 1"/>
          <p:cNvSpPr>
            <a:spLocks noChangeArrowheads="1"/>
          </p:cNvSpPr>
          <p:nvPr/>
        </p:nvSpPr>
        <p:spPr bwMode="auto">
          <a:xfrm>
            <a:off x="1007234" y="1508730"/>
            <a:ext cx="15954573" cy="8313527"/>
          </a:xfrm>
          <a:prstGeom prst="rect">
            <a:avLst/>
          </a:prstGeom>
          <a:solidFill>
            <a:srgbClr val="FFFFFF"/>
          </a:solidFill>
          <a:ln w="9525">
            <a:noFill/>
            <a:miter lim="800000"/>
            <a:headEnd/>
            <a:tailEnd/>
          </a:ln>
          <a:effectLst/>
        </p:spPr>
        <p:txBody>
          <a:bodyPr vert="horz" wrap="square" lIns="134969" tIns="67485" rIns="134969" bIns="67485" numCol="1" anchor="ctr" anchorCtr="0" compatLnSpc="1">
            <a:prstTxWarp prst="textNoShape">
              <a:avLst/>
            </a:prstTxWarp>
            <a:spAutoFit/>
          </a:bodyPr>
          <a:lstStyle/>
          <a:p>
            <a:pPr algn="ctr" defTabSz="1349654" fontAlgn="base">
              <a:spcBef>
                <a:spcPct val="0"/>
              </a:spcBef>
              <a:spcAft>
                <a:spcPct val="0"/>
              </a:spcAft>
              <a:tabLst>
                <a:tab pos="665455" algn="l"/>
                <a:tab pos="796671" algn="l"/>
                <a:tab pos="930231" algn="l"/>
              </a:tabLst>
            </a:pPr>
            <a:r>
              <a:rPr lang="en-US" sz="2952" b="1" dirty="0">
                <a:solidFill>
                  <a:srgbClr val="FF0000"/>
                </a:solidFill>
                <a:latin typeface="Arial" panose="020B0604020202020204" pitchFamily="34" charset="0"/>
                <a:ea typeface="Calibri" pitchFamily="34" charset="0"/>
                <a:cs typeface="Arial" panose="020B0604020202020204" pitchFamily="34" charset="0"/>
              </a:rPr>
              <a:t>II </a:t>
            </a:r>
            <a:r>
              <a:rPr lang="en-US" sz="2952" b="1" dirty="0" err="1">
                <a:solidFill>
                  <a:srgbClr val="FF0000"/>
                </a:solidFill>
                <a:latin typeface="Arial" panose="020B0604020202020204" pitchFamily="34" charset="0"/>
                <a:ea typeface="Calibri" pitchFamily="34" charset="0"/>
                <a:cs typeface="Arial" panose="020B0604020202020204" pitchFamily="34" charset="0"/>
              </a:rPr>
              <a:t>bosqich</a:t>
            </a:r>
            <a:r>
              <a:rPr lang="en-US" sz="2952" b="1" dirty="0">
                <a:solidFill>
                  <a:srgbClr val="FF0000"/>
                </a:solidFill>
                <a:latin typeface="Arial" panose="020B0604020202020204" pitchFamily="34" charset="0"/>
                <a:ea typeface="Calibri" pitchFamily="34" charset="0"/>
                <a:cs typeface="Arial" panose="020B0604020202020204" pitchFamily="34" charset="0"/>
              </a:rPr>
              <a:t>. </a:t>
            </a:r>
            <a:r>
              <a:rPr lang="ru-RU" sz="2952" b="1" dirty="0" err="1">
                <a:solidFill>
                  <a:srgbClr val="FF0000"/>
                </a:solidFill>
                <a:latin typeface="Arial" panose="020B0604020202020204" pitchFamily="34" charset="0"/>
                <a:ea typeface="Calibri" pitchFamily="34" charset="0"/>
                <a:cs typeface="Arial" panose="020B0604020202020204" pitchFamily="34" charset="0"/>
              </a:rPr>
              <a:t>O‘qish</a:t>
            </a:r>
            <a:r>
              <a:rPr lang="ru-RU" sz="2952" b="1" dirty="0">
                <a:solidFill>
                  <a:srgbClr val="FF0000"/>
                </a:solidFill>
                <a:latin typeface="Arial" panose="020B0604020202020204" pitchFamily="34" charset="0"/>
                <a:ea typeface="Calibri" pitchFamily="34" charset="0"/>
                <a:cs typeface="Arial" panose="020B0604020202020204" pitchFamily="34" charset="0"/>
              </a:rPr>
              <a:t> </a:t>
            </a:r>
            <a:r>
              <a:rPr lang="ru-RU" sz="2952" b="1" dirty="0" err="1">
                <a:solidFill>
                  <a:srgbClr val="FF0000"/>
                </a:solidFill>
                <a:latin typeface="Arial" panose="020B0604020202020204" pitchFamily="34" charset="0"/>
                <a:ea typeface="Calibri" pitchFamily="34" charset="0"/>
                <a:cs typeface="Arial" panose="020B0604020202020204" pitchFamily="34" charset="0"/>
              </a:rPr>
              <a:t>jarayonida</a:t>
            </a:r>
            <a:r>
              <a:rPr lang="ru-RU" sz="2952" b="1" dirty="0">
                <a:solidFill>
                  <a:srgbClr val="FF0000"/>
                </a:solidFill>
                <a:latin typeface="Arial" panose="020B0604020202020204" pitchFamily="34" charset="0"/>
                <a:ea typeface="Calibri" pitchFamily="34" charset="0"/>
                <a:cs typeface="Arial" panose="020B0604020202020204" pitchFamily="34" charset="0"/>
              </a:rPr>
              <a:t> </a:t>
            </a:r>
            <a:r>
              <a:rPr lang="ru-RU" sz="2952" b="1" dirty="0" err="1">
                <a:solidFill>
                  <a:srgbClr val="FF0000"/>
                </a:solidFill>
                <a:latin typeface="Arial" panose="020B0604020202020204" pitchFamily="34" charset="0"/>
                <a:ea typeface="Calibri" pitchFamily="34" charset="0"/>
                <a:cs typeface="Arial" panose="020B0604020202020204" pitchFamily="34" charset="0"/>
              </a:rPr>
              <a:t>matn</a:t>
            </a:r>
            <a:r>
              <a:rPr lang="ru-RU" sz="2952" b="1" dirty="0">
                <a:solidFill>
                  <a:srgbClr val="FF0000"/>
                </a:solidFill>
                <a:latin typeface="Arial" panose="020B0604020202020204" pitchFamily="34" charset="0"/>
                <a:ea typeface="Calibri" pitchFamily="34" charset="0"/>
                <a:cs typeface="Arial" panose="020B0604020202020204" pitchFamily="34" charset="0"/>
              </a:rPr>
              <a:t> </a:t>
            </a:r>
            <a:r>
              <a:rPr lang="ru-RU" sz="2952" b="1" dirty="0" err="1">
                <a:solidFill>
                  <a:srgbClr val="FF0000"/>
                </a:solidFill>
                <a:latin typeface="Arial" panose="020B0604020202020204" pitchFamily="34" charset="0"/>
                <a:ea typeface="Calibri" pitchFamily="34" charset="0"/>
                <a:cs typeface="Arial" panose="020B0604020202020204" pitchFamily="34" charset="0"/>
              </a:rPr>
              <a:t>bilan</a:t>
            </a:r>
            <a:r>
              <a:rPr lang="ru-RU" sz="2952" b="1" dirty="0">
                <a:solidFill>
                  <a:srgbClr val="FF0000"/>
                </a:solidFill>
                <a:latin typeface="Arial" panose="020B0604020202020204" pitchFamily="34" charset="0"/>
                <a:ea typeface="Calibri" pitchFamily="34" charset="0"/>
                <a:cs typeface="Arial" panose="020B0604020202020204" pitchFamily="34" charset="0"/>
              </a:rPr>
              <a:t> </a:t>
            </a:r>
            <a:r>
              <a:rPr lang="ru-RU" sz="2952" b="1" dirty="0" err="1">
                <a:solidFill>
                  <a:srgbClr val="FF0000"/>
                </a:solidFill>
                <a:latin typeface="Arial" panose="020B0604020202020204" pitchFamily="34" charset="0"/>
                <a:ea typeface="Calibri" pitchFamily="34" charset="0"/>
                <a:cs typeface="Arial" panose="020B0604020202020204" pitchFamily="34" charset="0"/>
              </a:rPr>
              <a:t>ishlash</a:t>
            </a:r>
            <a:r>
              <a:rPr lang="ru-RU" sz="2952" b="1" dirty="0">
                <a:solidFill>
                  <a:srgbClr val="FF0000"/>
                </a:solidFill>
                <a:latin typeface="Arial" panose="020B0604020202020204" pitchFamily="34" charset="0"/>
                <a:ea typeface="Calibri" pitchFamily="34" charset="0"/>
                <a:cs typeface="Arial" panose="020B0604020202020204" pitchFamily="34" charset="0"/>
              </a:rPr>
              <a:t>.</a:t>
            </a:r>
            <a:endParaRPr lang="ru-RU" sz="2952" b="1" dirty="0">
              <a:solidFill>
                <a:srgbClr val="FF0000"/>
              </a:solidFill>
              <a:latin typeface="Arial" panose="020B0604020202020204" pitchFamily="34" charset="0"/>
              <a:cs typeface="Arial" panose="020B0604020202020204" pitchFamily="34" charset="0"/>
            </a:endParaRPr>
          </a:p>
          <a:p>
            <a:pPr algn="ctr" defTabSz="1349654" eaLnBrk="0" fontAlgn="base" hangingPunct="0">
              <a:spcBef>
                <a:spcPct val="0"/>
              </a:spcBef>
              <a:spcAft>
                <a:spcPct val="0"/>
              </a:spcAft>
              <a:tabLst>
                <a:tab pos="665455" algn="l"/>
                <a:tab pos="796671" algn="l"/>
                <a:tab pos="930231" algn="l"/>
              </a:tabLst>
            </a:pPr>
            <a:r>
              <a:rPr lang="ru-RU" sz="2952" b="1" dirty="0">
                <a:solidFill>
                  <a:srgbClr val="FF0000"/>
                </a:solidFill>
                <a:latin typeface="Arial" panose="020B0604020202020204" pitchFamily="34" charset="0"/>
                <a:ea typeface="Calibri" pitchFamily="34" charset="0"/>
                <a:cs typeface="Arial" panose="020B0604020202020204" pitchFamily="34" charset="0"/>
              </a:rPr>
              <a:t>“</a:t>
            </a:r>
            <a:r>
              <a:rPr lang="ru-RU" sz="2952" b="1" dirty="0" err="1">
                <a:solidFill>
                  <a:srgbClr val="FF0000"/>
                </a:solidFill>
                <a:latin typeface="Arial" panose="020B0604020202020204" pitchFamily="34" charset="0"/>
                <a:ea typeface="Calibri" pitchFamily="34" charset="0"/>
                <a:cs typeface="Arial" panose="020B0604020202020204" pitchFamily="34" charset="0"/>
              </a:rPr>
              <a:t>Muallif</a:t>
            </a:r>
            <a:r>
              <a:rPr lang="ru-RU" sz="2952" b="1" dirty="0">
                <a:solidFill>
                  <a:srgbClr val="FF0000"/>
                </a:solidFill>
                <a:latin typeface="Arial" panose="020B0604020202020204" pitchFamily="34" charset="0"/>
                <a:ea typeface="Calibri" pitchFamily="34" charset="0"/>
                <a:cs typeface="Arial" panose="020B0604020202020204" pitchFamily="34" charset="0"/>
              </a:rPr>
              <a:t> </a:t>
            </a:r>
            <a:r>
              <a:rPr lang="ru-RU" sz="2952" b="1" dirty="0" err="1">
                <a:solidFill>
                  <a:srgbClr val="FF0000"/>
                </a:solidFill>
                <a:latin typeface="Arial" panose="020B0604020202020204" pitchFamily="34" charset="0"/>
                <a:ea typeface="Calibri" pitchFamily="34" charset="0"/>
                <a:cs typeface="Arial" panose="020B0604020202020204" pitchFamily="34" charset="0"/>
              </a:rPr>
              <a:t>bilan</a:t>
            </a:r>
            <a:r>
              <a:rPr lang="ru-RU" sz="2952" b="1" dirty="0">
                <a:solidFill>
                  <a:srgbClr val="FF0000"/>
                </a:solidFill>
                <a:latin typeface="Arial" panose="020B0604020202020204" pitchFamily="34" charset="0"/>
                <a:ea typeface="Calibri" pitchFamily="34" charset="0"/>
                <a:cs typeface="Arial" panose="020B0604020202020204" pitchFamily="34" charset="0"/>
              </a:rPr>
              <a:t> </a:t>
            </a:r>
            <a:r>
              <a:rPr lang="ru-RU" sz="2952" b="1" dirty="0" err="1">
                <a:solidFill>
                  <a:srgbClr val="FF0000"/>
                </a:solidFill>
                <a:latin typeface="Arial" panose="020B0604020202020204" pitchFamily="34" charset="0"/>
                <a:ea typeface="Calibri" pitchFamily="34" charset="0"/>
                <a:cs typeface="Arial" panose="020B0604020202020204" pitchFamily="34" charset="0"/>
              </a:rPr>
              <a:t>suhbat</a:t>
            </a:r>
            <a:r>
              <a:rPr lang="en-US" sz="2952" b="1" dirty="0">
                <a:solidFill>
                  <a:srgbClr val="FF0000"/>
                </a:solidFill>
                <a:latin typeface="Arial" panose="020B0604020202020204" pitchFamily="34" charset="0"/>
                <a:ea typeface="Times New Roman" pitchFamily="18" charset="0"/>
                <a:cs typeface="Arial" panose="020B0604020202020204" pitchFamily="34" charset="0"/>
              </a:rPr>
              <a:t>” </a:t>
            </a:r>
            <a:r>
              <a:rPr lang="en-US" sz="2952" b="1" dirty="0" err="1">
                <a:solidFill>
                  <a:srgbClr val="FF0000"/>
                </a:solidFill>
                <a:latin typeface="Arial" panose="020B0604020202020204" pitchFamily="34" charset="0"/>
                <a:ea typeface="Times New Roman" pitchFamily="18" charset="0"/>
                <a:cs typeface="Arial" panose="020B0604020202020204" pitchFamily="34" charset="0"/>
              </a:rPr>
              <a:t>texnologiyasining</a:t>
            </a:r>
            <a:r>
              <a:rPr lang="en-US" sz="2952" b="1" dirty="0">
                <a:solidFill>
                  <a:srgbClr val="FF0000"/>
                </a:solidFill>
                <a:latin typeface="Arial" panose="020B0604020202020204" pitchFamily="34" charset="0"/>
                <a:ea typeface="Times New Roman" pitchFamily="18" charset="0"/>
                <a:cs typeface="Arial" panose="020B0604020202020204" pitchFamily="34" charset="0"/>
              </a:rPr>
              <a:t> </a:t>
            </a:r>
            <a:r>
              <a:rPr lang="en-US" sz="2952" b="1" dirty="0" err="1">
                <a:solidFill>
                  <a:srgbClr val="FF0000"/>
                </a:solidFill>
                <a:latin typeface="Arial" panose="020B0604020202020204" pitchFamily="34" charset="0"/>
                <a:ea typeface="Times New Roman" pitchFamily="18" charset="0"/>
                <a:cs typeface="Arial" panose="020B0604020202020204" pitchFamily="34" charset="0"/>
              </a:rPr>
              <a:t>savol-topshiriqlari</a:t>
            </a:r>
            <a:r>
              <a:rPr lang="en-US" sz="2952" b="1" dirty="0">
                <a:solidFill>
                  <a:srgbClr val="FF0000"/>
                </a:solidFill>
                <a:latin typeface="Arial" panose="020B0604020202020204" pitchFamily="34" charset="0"/>
                <a:ea typeface="Times New Roman" pitchFamily="18" charset="0"/>
                <a:cs typeface="Arial" panose="020B0604020202020204" pitchFamily="34" charset="0"/>
              </a:rPr>
              <a:t>.</a:t>
            </a:r>
            <a:endParaRPr lang="ru-RU" sz="2952" b="1" dirty="0">
              <a:solidFill>
                <a:srgbClr val="FF0000"/>
              </a:solidFill>
              <a:latin typeface="Arial" panose="020B0604020202020204" pitchFamily="34" charset="0"/>
              <a:ea typeface="Times New Roman" pitchFamily="18" charset="0"/>
              <a:cs typeface="Arial" panose="020B0604020202020204" pitchFamily="34" charset="0"/>
            </a:endParaRPr>
          </a:p>
          <a:p>
            <a:pPr algn="ctr" defTabSz="1349654" eaLnBrk="0" fontAlgn="base" hangingPunct="0">
              <a:spcBef>
                <a:spcPct val="0"/>
              </a:spcBef>
              <a:spcAft>
                <a:spcPct val="0"/>
              </a:spcAft>
              <a:tabLst>
                <a:tab pos="665455" algn="l"/>
                <a:tab pos="796671" algn="l"/>
                <a:tab pos="930231" algn="l"/>
              </a:tabLst>
            </a:pPr>
            <a:endParaRPr lang="ru-RU" sz="2952" b="1" dirty="0">
              <a:solidFill>
                <a:srgbClr val="FF0000"/>
              </a:solidFill>
              <a:latin typeface="Arial" panose="020B0604020202020204" pitchFamily="34" charset="0"/>
              <a:cs typeface="Arial" panose="020B0604020202020204" pitchFamily="34" charset="0"/>
            </a:endParaRPr>
          </a:p>
          <a:p>
            <a:pPr algn="just" defTabSz="1349654" eaLnBrk="0" fontAlgn="base" hangingPunct="0">
              <a:spcBef>
                <a:spcPct val="0"/>
              </a:spcBef>
              <a:spcAft>
                <a:spcPct val="0"/>
              </a:spcAft>
              <a:buFont typeface="Wingdings" pitchFamily="2" charset="2"/>
              <a:buChar char="Ø"/>
              <a:tabLst>
                <a:tab pos="665455" algn="l"/>
                <a:tab pos="796671" algn="l"/>
                <a:tab pos="930231" algn="l"/>
              </a:tabLst>
            </a:pPr>
            <a:r>
              <a:rPr lang="ru-RU" sz="2952" b="1" dirty="0">
                <a:latin typeface="Arial" panose="020B0604020202020204" pitchFamily="34" charset="0"/>
                <a:ea typeface="Times New Roman" pitchFamily="18" charset="0"/>
                <a:cs typeface="Arial" panose="020B0604020202020204" pitchFamily="34" charset="0"/>
              </a:rPr>
              <a:t>“</a:t>
            </a:r>
            <a:r>
              <a:rPr lang="en-US" sz="2952" b="1" dirty="0" err="1">
                <a:latin typeface="Arial" panose="020B0604020202020204" pitchFamily="34" charset="0"/>
                <a:ea typeface="Calibri" pitchFamily="34" charset="0"/>
                <a:cs typeface="Arial" panose="020B0604020202020204" pitchFamily="34" charset="0"/>
              </a:rPr>
              <a:t>O‘qishga</a:t>
            </a:r>
            <a:r>
              <a:rPr lang="en-US" sz="2952" b="1" dirty="0">
                <a:latin typeface="Arial" panose="020B0604020202020204" pitchFamily="34" charset="0"/>
                <a:ea typeface="Calibri" pitchFamily="34" charset="0"/>
                <a:cs typeface="Arial" panose="020B0604020202020204" pitchFamily="34" charset="0"/>
              </a:rPr>
              <a:t> ham </a:t>
            </a:r>
            <a:r>
              <a:rPr lang="en-US" sz="2952" b="1" dirty="0" err="1">
                <a:latin typeface="Arial" panose="020B0604020202020204" pitchFamily="34" charset="0"/>
                <a:ea typeface="Calibri" pitchFamily="34" charset="0"/>
                <a:cs typeface="Arial" panose="020B0604020202020204" pitchFamily="34" charset="0"/>
              </a:rPr>
              <a:t>avtomobilda</a:t>
            </a:r>
            <a:r>
              <a:rPr lang="en-US" sz="2952" b="1" dirty="0">
                <a:latin typeface="Arial" panose="020B0604020202020204" pitchFamily="34" charset="0"/>
                <a:ea typeface="Calibri" pitchFamily="34" charset="0"/>
                <a:cs typeface="Arial" panose="020B0604020202020204" pitchFamily="34" charset="0"/>
              </a:rPr>
              <a:t> </a:t>
            </a:r>
            <a:r>
              <a:rPr lang="en-US" sz="2952" b="1" dirty="0" err="1">
                <a:latin typeface="Arial" panose="020B0604020202020204" pitchFamily="34" charset="0"/>
                <a:ea typeface="Calibri" pitchFamily="34" charset="0"/>
                <a:cs typeface="Arial" panose="020B0604020202020204" pitchFamily="34" charset="0"/>
              </a:rPr>
              <a:t>emas</a:t>
            </a:r>
            <a:r>
              <a:rPr lang="en-US" sz="2952" b="1" dirty="0">
                <a:latin typeface="Arial" panose="020B0604020202020204" pitchFamily="34" charset="0"/>
                <a:ea typeface="Calibri" pitchFamily="34" charset="0"/>
                <a:cs typeface="Arial" panose="020B0604020202020204" pitchFamily="34" charset="0"/>
              </a:rPr>
              <a:t>, </a:t>
            </a:r>
            <a:r>
              <a:rPr lang="en-US" sz="2952" b="1" dirty="0" err="1">
                <a:latin typeface="Arial" panose="020B0604020202020204" pitchFamily="34" charset="0"/>
                <a:ea typeface="Calibri" pitchFamily="34" charset="0"/>
                <a:cs typeface="Arial" panose="020B0604020202020204" pitchFamily="34" charset="0"/>
              </a:rPr>
              <a:t>velosipedda</a:t>
            </a:r>
            <a:r>
              <a:rPr lang="en-US" sz="2952" b="1" dirty="0">
                <a:latin typeface="Arial" panose="020B0604020202020204" pitchFamily="34" charset="0"/>
                <a:ea typeface="Calibri" pitchFamily="34" charset="0"/>
                <a:cs typeface="Arial" panose="020B0604020202020204" pitchFamily="34" charset="0"/>
              </a:rPr>
              <a:t> </a:t>
            </a:r>
            <a:r>
              <a:rPr lang="en-US" sz="2952" b="1" dirty="0" err="1">
                <a:latin typeface="Arial" panose="020B0604020202020204" pitchFamily="34" charset="0"/>
                <a:ea typeface="Calibri" pitchFamily="34" charset="0"/>
                <a:cs typeface="Arial" panose="020B0604020202020204" pitchFamily="34" charset="0"/>
              </a:rPr>
              <a:t>qatnaydigan</a:t>
            </a:r>
            <a:r>
              <a:rPr lang="en-US" sz="2952" b="1" dirty="0">
                <a:latin typeface="Arial" panose="020B0604020202020204" pitchFamily="34" charset="0"/>
                <a:ea typeface="Calibri" pitchFamily="34" charset="0"/>
                <a:cs typeface="Arial" panose="020B0604020202020204" pitchFamily="34" charset="0"/>
              </a:rPr>
              <a:t> </a:t>
            </a:r>
            <a:r>
              <a:rPr lang="en-US" sz="2952" b="1" dirty="0" err="1">
                <a:latin typeface="Arial" panose="020B0604020202020204" pitchFamily="34" charset="0"/>
                <a:ea typeface="Calibri" pitchFamily="34" charset="0"/>
                <a:cs typeface="Arial" panose="020B0604020202020204" pitchFamily="34" charset="0"/>
              </a:rPr>
              <a:t>bo‘ldi</a:t>
            </a:r>
            <a:r>
              <a:rPr lang="ru-RU" sz="2952" b="1" dirty="0">
                <a:latin typeface="Arial" panose="020B0604020202020204" pitchFamily="34" charset="0"/>
                <a:ea typeface="Times New Roman" pitchFamily="18" charset="0"/>
                <a:cs typeface="Arial" panose="020B0604020202020204" pitchFamily="34" charset="0"/>
              </a:rPr>
              <a:t>”. (</a:t>
            </a:r>
            <a:r>
              <a:rPr lang="ru-RU" sz="2952" b="1" dirty="0" err="1">
                <a:latin typeface="Arial" panose="020B0604020202020204" pitchFamily="34" charset="0"/>
                <a:ea typeface="Times New Roman" pitchFamily="18" charset="0"/>
                <a:cs typeface="Arial" panose="020B0604020202020204" pitchFamily="34" charset="0"/>
              </a:rPr>
              <a:t>Yashirin</a:t>
            </a:r>
            <a:r>
              <a:rPr lang="ru-RU" sz="2952" b="1" dirty="0">
                <a:latin typeface="Arial" panose="020B0604020202020204" pitchFamily="34" charset="0"/>
                <a:ea typeface="Times New Roman" pitchFamily="18" charset="0"/>
                <a:cs typeface="Arial" panose="020B0604020202020204" pitchFamily="34" charset="0"/>
              </a:rPr>
              <a:t> </a:t>
            </a:r>
            <a:r>
              <a:rPr lang="ru-RU" sz="2952" b="1" dirty="0" err="1">
                <a:latin typeface="Arial" panose="020B0604020202020204" pitchFamily="34" charset="0"/>
                <a:ea typeface="Times New Roman" pitchFamily="18" charset="0"/>
                <a:cs typeface="Arial" panose="020B0604020202020204" pitchFamily="34" charset="0"/>
              </a:rPr>
              <a:t>shaklda</a:t>
            </a:r>
            <a:r>
              <a:rPr lang="ru-RU" sz="2952" b="1" dirty="0">
                <a:latin typeface="Arial" panose="020B0604020202020204" pitchFamily="34" charset="0"/>
                <a:ea typeface="Times New Roman" pitchFamily="18" charset="0"/>
                <a:cs typeface="Arial" panose="020B0604020202020204" pitchFamily="34" charset="0"/>
              </a:rPr>
              <a:t> </a:t>
            </a:r>
            <a:r>
              <a:rPr lang="ru-RU" sz="2952" b="1" dirty="0" err="1">
                <a:latin typeface="Arial" panose="020B0604020202020204" pitchFamily="34" charset="0"/>
                <a:ea typeface="Times New Roman" pitchFamily="18" charset="0"/>
                <a:cs typeface="Arial" panose="020B0604020202020204" pitchFamily="34" charset="0"/>
              </a:rPr>
              <a:t>muallif</a:t>
            </a:r>
            <a:r>
              <a:rPr lang="ru-RU" sz="2952" b="1" dirty="0">
                <a:latin typeface="Arial" panose="020B0604020202020204" pitchFamily="34" charset="0"/>
                <a:ea typeface="Times New Roman" pitchFamily="18" charset="0"/>
                <a:cs typeface="Arial" panose="020B0604020202020204" pitchFamily="34" charset="0"/>
              </a:rPr>
              <a:t> </a:t>
            </a:r>
            <a:r>
              <a:rPr lang="ru-RU" sz="2952" b="1" dirty="0" err="1">
                <a:latin typeface="Arial" panose="020B0604020202020204" pitchFamily="34" charset="0"/>
                <a:ea typeface="Times New Roman" pitchFamily="18" charset="0"/>
                <a:cs typeface="Arial" panose="020B0604020202020204" pitchFamily="34" charset="0"/>
              </a:rPr>
              <a:t>savol</a:t>
            </a:r>
            <a:r>
              <a:rPr lang="ru-RU" sz="2952" b="1" dirty="0">
                <a:latin typeface="Arial" panose="020B0604020202020204" pitchFamily="34" charset="0"/>
                <a:ea typeface="Times New Roman" pitchFamily="18" charset="0"/>
                <a:cs typeface="Arial" panose="020B0604020202020204" pitchFamily="34" charset="0"/>
              </a:rPr>
              <a:t> </a:t>
            </a:r>
            <a:r>
              <a:rPr lang="ru-RU" sz="2952" b="1" dirty="0" err="1">
                <a:latin typeface="Arial" panose="020B0604020202020204" pitchFamily="34" charset="0"/>
                <a:ea typeface="Times New Roman" pitchFamily="18" charset="0"/>
                <a:cs typeface="Arial" panose="020B0604020202020204" pitchFamily="34" charset="0"/>
              </a:rPr>
              <a:t>bermoqda</a:t>
            </a:r>
            <a:r>
              <a:rPr lang="ru-RU" sz="2952" b="1" dirty="0">
                <a:latin typeface="Arial" panose="020B0604020202020204" pitchFamily="34" charset="0"/>
                <a:ea typeface="Times New Roman" pitchFamily="18" charset="0"/>
                <a:cs typeface="Arial" panose="020B0604020202020204" pitchFamily="34" charset="0"/>
              </a:rPr>
              <a:t>: U </a:t>
            </a:r>
            <a:r>
              <a:rPr lang="ru-RU" sz="2952" b="1" dirty="0" err="1">
                <a:latin typeface="Arial" panose="020B0604020202020204" pitchFamily="34" charset="0"/>
                <a:ea typeface="Times New Roman" pitchFamily="18" charset="0"/>
                <a:cs typeface="Arial" panose="020B0604020202020204" pitchFamily="34" charset="0"/>
              </a:rPr>
              <a:t>nimani</a:t>
            </a:r>
            <a:r>
              <a:rPr lang="ru-RU" sz="2952" b="1" dirty="0">
                <a:latin typeface="Arial" panose="020B0604020202020204" pitchFamily="34" charset="0"/>
                <a:ea typeface="Times New Roman" pitchFamily="18" charset="0"/>
                <a:cs typeface="Arial" panose="020B0604020202020204" pitchFamily="34" charset="0"/>
              </a:rPr>
              <a:t> </a:t>
            </a:r>
            <a:r>
              <a:rPr lang="ru-RU" sz="2952" b="1" dirty="0" err="1">
                <a:latin typeface="Arial" panose="020B0604020202020204" pitchFamily="34" charset="0"/>
                <a:ea typeface="Times New Roman" pitchFamily="18" charset="0"/>
                <a:cs typeface="Arial" panose="020B0604020202020204" pitchFamily="34" charset="0"/>
              </a:rPr>
              <a:t>o‘ylayapti</a:t>
            </a:r>
            <a:r>
              <a:rPr lang="ru-RU" sz="2952" b="1" dirty="0">
                <a:latin typeface="Arial" panose="020B0604020202020204" pitchFamily="34" charset="0"/>
                <a:ea typeface="Times New Roman" pitchFamily="18" charset="0"/>
                <a:cs typeface="Arial" panose="020B0604020202020204" pitchFamily="34" charset="0"/>
              </a:rPr>
              <a:t>? </a:t>
            </a:r>
            <a:r>
              <a:rPr lang="ru-RU" sz="2952" b="1" dirty="0" err="1">
                <a:latin typeface="Arial" panose="020B0604020202020204" pitchFamily="34" charset="0"/>
                <a:ea typeface="Times New Roman" pitchFamily="18" charset="0"/>
                <a:cs typeface="Arial" panose="020B0604020202020204" pitchFamily="34" charset="0"/>
              </a:rPr>
              <a:t>Qizcha</a:t>
            </a:r>
            <a:r>
              <a:rPr lang="ru-RU" sz="2952" b="1" dirty="0">
                <a:latin typeface="Arial" panose="020B0604020202020204" pitchFamily="34" charset="0"/>
                <a:ea typeface="Times New Roman" pitchFamily="18" charset="0"/>
                <a:cs typeface="Arial" panose="020B0604020202020204" pitchFamily="34" charset="0"/>
              </a:rPr>
              <a:t> </a:t>
            </a:r>
            <a:r>
              <a:rPr lang="ru-RU" sz="2952" b="1" dirty="0" err="1">
                <a:latin typeface="Arial" panose="020B0604020202020204" pitchFamily="34" charset="0"/>
                <a:ea typeface="Times New Roman" pitchFamily="18" charset="0"/>
                <a:cs typeface="Arial" panose="020B0604020202020204" pitchFamily="34" charset="0"/>
              </a:rPr>
              <a:t>nima</a:t>
            </a:r>
            <a:r>
              <a:rPr lang="ru-RU" sz="2952" b="1" dirty="0">
                <a:latin typeface="Arial" panose="020B0604020202020204" pitchFamily="34" charset="0"/>
                <a:ea typeface="Times New Roman" pitchFamily="18" charset="0"/>
                <a:cs typeface="Arial" panose="020B0604020202020204" pitchFamily="34" charset="0"/>
              </a:rPr>
              <a:t> </a:t>
            </a:r>
            <a:r>
              <a:rPr lang="ru-RU" sz="2952" b="1" dirty="0" err="1">
                <a:latin typeface="Arial" panose="020B0604020202020204" pitchFamily="34" charset="0"/>
                <a:ea typeface="Times New Roman" pitchFamily="18" charset="0"/>
                <a:cs typeface="Arial" panose="020B0604020202020204" pitchFamily="34" charset="0"/>
              </a:rPr>
              <a:t>qilmoqchi</a:t>
            </a:r>
            <a:r>
              <a:rPr lang="ru-RU" sz="2952" b="1" dirty="0">
                <a:latin typeface="Arial" panose="020B0604020202020204" pitchFamily="34" charset="0"/>
                <a:ea typeface="Times New Roman" pitchFamily="18" charset="0"/>
                <a:cs typeface="Arial" panose="020B0604020202020204" pitchFamily="34" charset="0"/>
              </a:rPr>
              <a:t>?).</a:t>
            </a:r>
            <a:endParaRPr lang="en-US" sz="2952" b="1" dirty="0">
              <a:latin typeface="Arial" panose="020B0604020202020204" pitchFamily="34" charset="0"/>
              <a:ea typeface="Times New Roman" pitchFamily="18" charset="0"/>
              <a:cs typeface="Arial" panose="020B0604020202020204" pitchFamily="34" charset="0"/>
            </a:endParaRPr>
          </a:p>
          <a:p>
            <a:pPr algn="just" defTabSz="1349654" eaLnBrk="0" fontAlgn="base" hangingPunct="0">
              <a:spcBef>
                <a:spcPct val="0"/>
              </a:spcBef>
              <a:spcAft>
                <a:spcPct val="0"/>
              </a:spcAft>
              <a:buFont typeface="Wingdings" pitchFamily="2" charset="2"/>
              <a:buChar char="Ø"/>
              <a:tabLst>
                <a:tab pos="665455" algn="l"/>
                <a:tab pos="796671" algn="l"/>
                <a:tab pos="930231" algn="l"/>
              </a:tabLst>
            </a:pPr>
            <a:endParaRPr lang="ru-RU" sz="2952" b="1" dirty="0">
              <a:latin typeface="Arial" panose="020B0604020202020204" pitchFamily="34" charset="0"/>
              <a:cs typeface="Arial" panose="020B0604020202020204" pitchFamily="34" charset="0"/>
            </a:endParaRPr>
          </a:p>
          <a:p>
            <a:pPr algn="just" defTabSz="1349654" eaLnBrk="0" fontAlgn="base" hangingPunct="0">
              <a:spcBef>
                <a:spcPct val="0"/>
              </a:spcBef>
              <a:spcAft>
                <a:spcPct val="0"/>
              </a:spcAft>
              <a:buFont typeface="Wingdings" pitchFamily="2" charset="2"/>
              <a:buChar char="Ø"/>
              <a:tabLst>
                <a:tab pos="665455" algn="l"/>
                <a:tab pos="796671" algn="l"/>
                <a:tab pos="930231" algn="l"/>
              </a:tabLst>
            </a:pPr>
            <a:r>
              <a:rPr lang="ru-RU" sz="2952" b="1" dirty="0">
                <a:latin typeface="Arial" panose="020B0604020202020204" pitchFamily="34" charset="0"/>
                <a:ea typeface="Times New Roman" pitchFamily="18" charset="0"/>
                <a:cs typeface="Arial" panose="020B0604020202020204" pitchFamily="34" charset="0"/>
              </a:rPr>
              <a:t> “</a:t>
            </a:r>
            <a:r>
              <a:rPr lang="ru-RU" sz="2952" b="1" dirty="0">
                <a:latin typeface="Arial" panose="020B0604020202020204" pitchFamily="34" charset="0"/>
                <a:ea typeface="Calibri" pitchFamily="34" charset="0"/>
                <a:cs typeface="Arial" panose="020B0604020202020204" pitchFamily="34" charset="0"/>
              </a:rPr>
              <a:t>2019-yilning  23-sentabrda </a:t>
            </a:r>
            <a:r>
              <a:rPr lang="ru-RU" sz="2952" b="1" dirty="0" err="1">
                <a:latin typeface="Arial" panose="020B0604020202020204" pitchFamily="34" charset="0"/>
                <a:ea typeface="Calibri" pitchFamily="34" charset="0"/>
                <a:cs typeface="Arial" panose="020B0604020202020204" pitchFamily="34" charset="0"/>
              </a:rPr>
              <a:t>Greta</a:t>
            </a:r>
            <a:r>
              <a:rPr lang="ru-RU" sz="2952" b="1" dirty="0">
                <a:latin typeface="Arial" panose="020B0604020202020204" pitchFamily="34" charset="0"/>
                <a:ea typeface="Calibri" pitchFamily="34" charset="0"/>
                <a:cs typeface="Arial" panose="020B0604020202020204" pitchFamily="34" charset="0"/>
              </a:rPr>
              <a:t> </a:t>
            </a:r>
            <a:r>
              <a:rPr lang="ru-RU" sz="2952" b="1" dirty="0" err="1">
                <a:latin typeface="Arial" panose="020B0604020202020204" pitchFamily="34" charset="0"/>
                <a:ea typeface="Calibri" pitchFamily="34" charset="0"/>
                <a:cs typeface="Arial" panose="020B0604020202020204" pitchFamily="34" charset="0"/>
              </a:rPr>
              <a:t>Tunbergning</a:t>
            </a:r>
            <a:r>
              <a:rPr lang="ru-RU" sz="2952" b="1" dirty="0">
                <a:latin typeface="Arial" panose="020B0604020202020204" pitchFamily="34" charset="0"/>
                <a:ea typeface="Calibri" pitchFamily="34" charset="0"/>
                <a:cs typeface="Arial" panose="020B0604020202020204" pitchFamily="34" charset="0"/>
              </a:rPr>
              <a:t>  </a:t>
            </a:r>
            <a:r>
              <a:rPr lang="ru-RU" sz="2952" b="1" dirty="0" err="1">
                <a:latin typeface="Arial" panose="020B0604020202020204" pitchFamily="34" charset="0"/>
                <a:ea typeface="Calibri" pitchFamily="34" charset="0"/>
                <a:cs typeface="Arial" panose="020B0604020202020204" pitchFamily="34" charset="0"/>
              </a:rPr>
              <a:t>Birlashgan</a:t>
            </a:r>
            <a:r>
              <a:rPr lang="ru-RU" sz="2952" b="1" dirty="0">
                <a:latin typeface="Arial" panose="020B0604020202020204" pitchFamily="34" charset="0"/>
                <a:ea typeface="Calibri" pitchFamily="34" charset="0"/>
                <a:cs typeface="Arial" panose="020B0604020202020204" pitchFamily="34" charset="0"/>
              </a:rPr>
              <a:t> </a:t>
            </a:r>
            <a:r>
              <a:rPr lang="ru-RU" sz="2952" b="1" dirty="0" err="1">
                <a:latin typeface="Arial" panose="020B0604020202020204" pitchFamily="34" charset="0"/>
                <a:ea typeface="Calibri" pitchFamily="34" charset="0"/>
                <a:cs typeface="Arial" panose="020B0604020202020204" pitchFamily="34" charset="0"/>
              </a:rPr>
              <a:t>Millatlar</a:t>
            </a:r>
            <a:r>
              <a:rPr lang="ru-RU" sz="2952" b="1" dirty="0">
                <a:latin typeface="Arial" panose="020B0604020202020204" pitchFamily="34" charset="0"/>
                <a:ea typeface="Calibri" pitchFamily="34" charset="0"/>
                <a:cs typeface="Arial" panose="020B0604020202020204" pitchFamily="34" charset="0"/>
              </a:rPr>
              <a:t> </a:t>
            </a:r>
            <a:r>
              <a:rPr lang="ru-RU" sz="2952" b="1" dirty="0" err="1">
                <a:latin typeface="Arial" panose="020B0604020202020204" pitchFamily="34" charset="0"/>
                <a:ea typeface="Calibri" pitchFamily="34" charset="0"/>
                <a:cs typeface="Arial" panose="020B0604020202020204" pitchFamily="34" charset="0"/>
              </a:rPr>
              <a:t>Tashkiloti</a:t>
            </a:r>
            <a:r>
              <a:rPr lang="ru-RU" sz="2952" b="1" dirty="0">
                <a:latin typeface="Arial" panose="020B0604020202020204" pitchFamily="34" charset="0"/>
                <a:ea typeface="Calibri" pitchFamily="34" charset="0"/>
                <a:cs typeface="Arial" panose="020B0604020202020204" pitchFamily="34" charset="0"/>
              </a:rPr>
              <a:t> </a:t>
            </a:r>
            <a:r>
              <a:rPr lang="ru-RU" sz="2952" b="1" dirty="0" err="1">
                <a:latin typeface="Arial" panose="020B0604020202020204" pitchFamily="34" charset="0"/>
                <a:ea typeface="Calibri" pitchFamily="34" charset="0"/>
                <a:cs typeface="Arial" panose="020B0604020202020204" pitchFamily="34" charset="0"/>
              </a:rPr>
              <a:t>minbarida</a:t>
            </a:r>
            <a:r>
              <a:rPr lang="ru-RU" sz="2952" b="1" dirty="0">
                <a:latin typeface="Arial" panose="020B0604020202020204" pitchFamily="34" charset="0"/>
                <a:ea typeface="Calibri" pitchFamily="34" charset="0"/>
                <a:cs typeface="Arial" panose="020B0604020202020204" pitchFamily="34" charset="0"/>
              </a:rPr>
              <a:t> </a:t>
            </a:r>
            <a:r>
              <a:rPr lang="ru-RU" sz="2952" b="1" dirty="0" err="1">
                <a:latin typeface="Arial" panose="020B0604020202020204" pitchFamily="34" charset="0"/>
                <a:ea typeface="Calibri" pitchFamily="34" charset="0"/>
                <a:cs typeface="Arial" panose="020B0604020202020204" pitchFamily="34" charset="0"/>
              </a:rPr>
              <a:t>turib</a:t>
            </a:r>
            <a:r>
              <a:rPr lang="ru-RU" sz="2952" b="1" dirty="0">
                <a:latin typeface="Arial" panose="020B0604020202020204" pitchFamily="34" charset="0"/>
                <a:ea typeface="Calibri" pitchFamily="34" charset="0"/>
                <a:cs typeface="Arial" panose="020B0604020202020204" pitchFamily="34" charset="0"/>
              </a:rPr>
              <a:t>  </a:t>
            </a:r>
            <a:r>
              <a:rPr lang="ru-RU" sz="2952" b="1" dirty="0" err="1">
                <a:latin typeface="Arial" panose="020B0604020202020204" pitchFamily="34" charset="0"/>
                <a:ea typeface="Calibri" pitchFamily="34" charset="0"/>
                <a:cs typeface="Arial" panose="020B0604020202020204" pitchFamily="34" charset="0"/>
              </a:rPr>
              <a:t>so‘zlagan</a:t>
            </a:r>
            <a:r>
              <a:rPr lang="ru-RU" sz="2952" b="1" dirty="0">
                <a:latin typeface="Arial" panose="020B0604020202020204" pitchFamily="34" charset="0"/>
                <a:ea typeface="Calibri" pitchFamily="34" charset="0"/>
                <a:cs typeface="Arial" panose="020B0604020202020204" pitchFamily="34" charset="0"/>
              </a:rPr>
              <a:t> </a:t>
            </a:r>
            <a:r>
              <a:rPr lang="ru-RU" sz="2952" b="1" dirty="0" err="1">
                <a:latin typeface="Arial" panose="020B0604020202020204" pitchFamily="34" charset="0"/>
                <a:ea typeface="Calibri" pitchFamily="34" charset="0"/>
                <a:cs typeface="Arial" panose="020B0604020202020204" pitchFamily="34" charset="0"/>
              </a:rPr>
              <a:t>nutqi</a:t>
            </a:r>
            <a:r>
              <a:rPr lang="ru-RU" sz="2952" b="1" dirty="0">
                <a:latin typeface="Arial" panose="020B0604020202020204" pitchFamily="34" charset="0"/>
                <a:ea typeface="Calibri" pitchFamily="34" charset="0"/>
                <a:cs typeface="Arial" panose="020B0604020202020204" pitchFamily="34" charset="0"/>
              </a:rPr>
              <a:t>  </a:t>
            </a:r>
            <a:r>
              <a:rPr lang="ru-RU" sz="2952" b="1" dirty="0" err="1">
                <a:latin typeface="Arial" panose="020B0604020202020204" pitchFamily="34" charset="0"/>
                <a:ea typeface="Calibri" pitchFamily="34" charset="0"/>
                <a:cs typeface="Arial" panose="020B0604020202020204" pitchFamily="34" charset="0"/>
              </a:rPr>
              <a:t>ko‘pchilikning</a:t>
            </a:r>
            <a:r>
              <a:rPr lang="ru-RU" sz="2952" b="1" dirty="0">
                <a:latin typeface="Arial" panose="020B0604020202020204" pitchFamily="34" charset="0"/>
                <a:ea typeface="Calibri" pitchFamily="34" charset="0"/>
                <a:cs typeface="Arial" panose="020B0604020202020204" pitchFamily="34" charset="0"/>
              </a:rPr>
              <a:t> </a:t>
            </a:r>
            <a:r>
              <a:rPr lang="ru-RU" sz="2952" b="1" dirty="0" err="1">
                <a:latin typeface="Arial" panose="020B0604020202020204" pitchFamily="34" charset="0"/>
                <a:ea typeface="Calibri" pitchFamily="34" charset="0"/>
                <a:cs typeface="Arial" panose="020B0604020202020204" pitchFamily="34" charset="0"/>
              </a:rPr>
              <a:t>diqqatini</a:t>
            </a:r>
            <a:r>
              <a:rPr lang="ru-RU" sz="2952" b="1" dirty="0">
                <a:latin typeface="Arial" panose="020B0604020202020204" pitchFamily="34" charset="0"/>
                <a:ea typeface="Calibri" pitchFamily="34" charset="0"/>
                <a:cs typeface="Arial" panose="020B0604020202020204" pitchFamily="34" charset="0"/>
              </a:rPr>
              <a:t> </a:t>
            </a:r>
            <a:r>
              <a:rPr lang="ru-RU" sz="2952" b="1" dirty="0" err="1">
                <a:latin typeface="Arial" panose="020B0604020202020204" pitchFamily="34" charset="0"/>
                <a:ea typeface="Calibri" pitchFamily="34" charset="0"/>
                <a:cs typeface="Arial" panose="020B0604020202020204" pitchFamily="34" charset="0"/>
              </a:rPr>
              <a:t>jalb</a:t>
            </a:r>
            <a:r>
              <a:rPr lang="ru-RU" sz="2952" b="1" dirty="0">
                <a:latin typeface="Arial" panose="020B0604020202020204" pitchFamily="34" charset="0"/>
                <a:ea typeface="Calibri" pitchFamily="34" charset="0"/>
                <a:cs typeface="Arial" panose="020B0604020202020204" pitchFamily="34" charset="0"/>
              </a:rPr>
              <a:t> </a:t>
            </a:r>
            <a:r>
              <a:rPr lang="ru-RU" sz="2952" b="1" dirty="0" err="1">
                <a:latin typeface="Arial" panose="020B0604020202020204" pitchFamily="34" charset="0"/>
                <a:ea typeface="Calibri" pitchFamily="34" charset="0"/>
                <a:cs typeface="Arial" panose="020B0604020202020204" pitchFamily="34" charset="0"/>
              </a:rPr>
              <a:t>qildi</a:t>
            </a:r>
            <a:r>
              <a:rPr lang="ru-RU" sz="2952" b="1" dirty="0">
                <a:latin typeface="Arial" panose="020B0604020202020204" pitchFamily="34" charset="0"/>
                <a:ea typeface="Times New Roman" pitchFamily="18" charset="0"/>
                <a:cs typeface="Arial" panose="020B0604020202020204" pitchFamily="34" charset="0"/>
              </a:rPr>
              <a:t>”. (</a:t>
            </a:r>
            <a:r>
              <a:rPr lang="ru-RU" sz="2952" b="1" dirty="0" err="1">
                <a:latin typeface="Arial" panose="020B0604020202020204" pitchFamily="34" charset="0"/>
                <a:ea typeface="Times New Roman" pitchFamily="18" charset="0"/>
                <a:cs typeface="Arial" panose="020B0604020202020204" pitchFamily="34" charset="0"/>
              </a:rPr>
              <a:t>Tasavvur</a:t>
            </a:r>
            <a:r>
              <a:rPr lang="ru-RU" sz="2952" b="1" dirty="0">
                <a:latin typeface="Arial" panose="020B0604020202020204" pitchFamily="34" charset="0"/>
                <a:ea typeface="Times New Roman" pitchFamily="18" charset="0"/>
                <a:cs typeface="Arial" panose="020B0604020202020204" pitchFamily="34" charset="0"/>
              </a:rPr>
              <a:t> </a:t>
            </a:r>
            <a:r>
              <a:rPr lang="ru-RU" sz="2952" b="1" dirty="0" err="1">
                <a:latin typeface="Arial" panose="020B0604020202020204" pitchFamily="34" charset="0"/>
                <a:ea typeface="Times New Roman" pitchFamily="18" charset="0"/>
                <a:cs typeface="Arial" panose="020B0604020202020204" pitchFamily="34" charset="0"/>
              </a:rPr>
              <a:t>qiling</a:t>
            </a:r>
            <a:r>
              <a:rPr lang="ru-RU" sz="2952" b="1" dirty="0">
                <a:latin typeface="Arial" panose="020B0604020202020204" pitchFamily="34" charset="0"/>
                <a:ea typeface="Times New Roman" pitchFamily="18" charset="0"/>
                <a:cs typeface="Arial" panose="020B0604020202020204" pitchFamily="34" charset="0"/>
              </a:rPr>
              <a:t>: </a:t>
            </a:r>
            <a:r>
              <a:rPr lang="ru-RU" sz="2952" b="1" dirty="0" err="1">
                <a:latin typeface="Arial" panose="020B0604020202020204" pitchFamily="34" charset="0"/>
                <a:ea typeface="Calibri" pitchFamily="34" charset="0"/>
                <a:cs typeface="Arial" panose="020B0604020202020204" pitchFamily="34" charset="0"/>
              </a:rPr>
              <a:t>Greta</a:t>
            </a:r>
            <a:r>
              <a:rPr lang="ru-RU" sz="2952" b="1" dirty="0">
                <a:latin typeface="Arial" panose="020B0604020202020204" pitchFamily="34" charset="0"/>
                <a:ea typeface="Calibri" pitchFamily="34" charset="0"/>
                <a:cs typeface="Arial" panose="020B0604020202020204" pitchFamily="34" charset="0"/>
              </a:rPr>
              <a:t> </a:t>
            </a:r>
            <a:r>
              <a:rPr lang="ru-RU" sz="2952" b="1" dirty="0" err="1">
                <a:latin typeface="Arial" panose="020B0604020202020204" pitchFamily="34" charset="0"/>
                <a:ea typeface="Calibri" pitchFamily="34" charset="0"/>
                <a:cs typeface="Arial" panose="020B0604020202020204" pitchFamily="34" charset="0"/>
              </a:rPr>
              <a:t>Tunberg</a:t>
            </a:r>
            <a:r>
              <a:rPr lang="ru-RU" sz="2952" b="1" dirty="0">
                <a:latin typeface="Arial" panose="020B0604020202020204" pitchFamily="34" charset="0"/>
                <a:ea typeface="Calibri" pitchFamily="34" charset="0"/>
                <a:cs typeface="Arial" panose="020B0604020202020204" pitchFamily="34" charset="0"/>
              </a:rPr>
              <a:t> </a:t>
            </a:r>
            <a:r>
              <a:rPr lang="ru-RU" sz="2952" b="1" dirty="0" err="1">
                <a:latin typeface="Arial" panose="020B0604020202020204" pitchFamily="34" charset="0"/>
                <a:ea typeface="Calibri" pitchFamily="34" charset="0"/>
                <a:cs typeface="Arial" panose="020B0604020202020204" pitchFamily="34" charset="0"/>
              </a:rPr>
              <a:t>qanday</a:t>
            </a:r>
            <a:r>
              <a:rPr lang="ru-RU" sz="2952" b="1" dirty="0">
                <a:latin typeface="Arial" panose="020B0604020202020204" pitchFamily="34" charset="0"/>
                <a:ea typeface="Calibri" pitchFamily="34" charset="0"/>
                <a:cs typeface="Arial" panose="020B0604020202020204" pitchFamily="34" charset="0"/>
              </a:rPr>
              <a:t> </a:t>
            </a:r>
            <a:r>
              <a:rPr lang="ru-RU" sz="2952" b="1" dirty="0" err="1">
                <a:latin typeface="Arial" panose="020B0604020202020204" pitchFamily="34" charset="0"/>
                <a:ea typeface="Calibri" pitchFamily="34" charset="0"/>
                <a:cs typeface="Arial" panose="020B0604020202020204" pitchFamily="34" charset="0"/>
              </a:rPr>
              <a:t>ko‘rinishda</a:t>
            </a:r>
            <a:r>
              <a:rPr lang="ru-RU" sz="2952" b="1" dirty="0">
                <a:latin typeface="Arial" panose="020B0604020202020204" pitchFamily="34" charset="0"/>
                <a:ea typeface="Calibri" pitchFamily="34" charset="0"/>
                <a:cs typeface="Arial" panose="020B0604020202020204" pitchFamily="34" charset="0"/>
              </a:rPr>
              <a:t>? U </a:t>
            </a:r>
            <a:r>
              <a:rPr lang="ru-RU" sz="2952" b="1" dirty="0" err="1">
                <a:latin typeface="Arial" panose="020B0604020202020204" pitchFamily="34" charset="0"/>
                <a:ea typeface="Calibri" pitchFamily="34" charset="0"/>
                <a:cs typeface="Arial" panose="020B0604020202020204" pitchFamily="34" charset="0"/>
              </a:rPr>
              <a:t>nimalar</a:t>
            </a:r>
            <a:r>
              <a:rPr lang="ru-RU" sz="2952" b="1" dirty="0">
                <a:latin typeface="Arial" panose="020B0604020202020204" pitchFamily="34" charset="0"/>
                <a:ea typeface="Calibri" pitchFamily="34" charset="0"/>
                <a:cs typeface="Arial" panose="020B0604020202020204" pitchFamily="34" charset="0"/>
              </a:rPr>
              <a:t> </a:t>
            </a:r>
            <a:r>
              <a:rPr lang="ru-RU" sz="2952" b="1" dirty="0" err="1">
                <a:latin typeface="Arial" panose="020B0604020202020204" pitchFamily="34" charset="0"/>
                <a:ea typeface="Calibri" pitchFamily="34" charset="0"/>
                <a:cs typeface="Arial" panose="020B0604020202020204" pitchFamily="34" charset="0"/>
              </a:rPr>
              <a:t>o‘sha</a:t>
            </a:r>
            <a:r>
              <a:rPr lang="ru-RU" sz="2952" b="1" dirty="0">
                <a:latin typeface="Arial" panose="020B0604020202020204" pitchFamily="34" charset="0"/>
                <a:ea typeface="Calibri" pitchFamily="34" charset="0"/>
                <a:cs typeface="Arial" panose="020B0604020202020204" pitchFamily="34" charset="0"/>
              </a:rPr>
              <a:t> </a:t>
            </a:r>
            <a:r>
              <a:rPr lang="ru-RU" sz="2952" b="1" dirty="0" err="1">
                <a:latin typeface="Arial" panose="020B0604020202020204" pitchFamily="34" charset="0"/>
                <a:ea typeface="Calibri" pitchFamily="34" charset="0"/>
                <a:cs typeface="Arial" panose="020B0604020202020204" pitchFamily="34" charset="0"/>
              </a:rPr>
              <a:t>daqiqada</a:t>
            </a:r>
            <a:r>
              <a:rPr lang="ru-RU" sz="2952" b="1" dirty="0">
                <a:latin typeface="Arial" panose="020B0604020202020204" pitchFamily="34" charset="0"/>
                <a:ea typeface="Calibri" pitchFamily="34" charset="0"/>
                <a:cs typeface="Arial" panose="020B0604020202020204" pitchFamily="34" charset="0"/>
              </a:rPr>
              <a:t> </a:t>
            </a:r>
            <a:r>
              <a:rPr lang="ru-RU" sz="2952" b="1" dirty="0" err="1">
                <a:latin typeface="Arial" panose="020B0604020202020204" pitchFamily="34" charset="0"/>
                <a:ea typeface="Calibri" pitchFamily="34" charset="0"/>
                <a:cs typeface="Arial" panose="020B0604020202020204" pitchFamily="34" charset="0"/>
              </a:rPr>
              <a:t>nimalar</a:t>
            </a:r>
            <a:r>
              <a:rPr lang="ru-RU" sz="2952" b="1" dirty="0">
                <a:latin typeface="Arial" panose="020B0604020202020204" pitchFamily="34" charset="0"/>
                <a:ea typeface="Calibri" pitchFamily="34" charset="0"/>
                <a:cs typeface="Arial" panose="020B0604020202020204" pitchFamily="34" charset="0"/>
              </a:rPr>
              <a:t> </a:t>
            </a:r>
            <a:r>
              <a:rPr lang="ru-RU" sz="2952" b="1" dirty="0" err="1">
                <a:latin typeface="Arial" panose="020B0604020202020204" pitchFamily="34" charset="0"/>
                <a:ea typeface="Calibri" pitchFamily="34" charset="0"/>
                <a:cs typeface="Arial" panose="020B0604020202020204" pitchFamily="34" charset="0"/>
              </a:rPr>
              <a:t>haqida</a:t>
            </a:r>
            <a:r>
              <a:rPr lang="ru-RU" sz="2952" b="1" dirty="0">
                <a:latin typeface="Arial" panose="020B0604020202020204" pitchFamily="34" charset="0"/>
                <a:ea typeface="Calibri" pitchFamily="34" charset="0"/>
                <a:cs typeface="Arial" panose="020B0604020202020204" pitchFamily="34" charset="0"/>
              </a:rPr>
              <a:t> </a:t>
            </a:r>
            <a:r>
              <a:rPr lang="ru-RU" sz="2952" b="1" dirty="0" err="1">
                <a:latin typeface="Arial" panose="020B0604020202020204" pitchFamily="34" charset="0"/>
                <a:ea typeface="Calibri" pitchFamily="34" charset="0"/>
                <a:cs typeface="Arial" panose="020B0604020202020204" pitchFamily="34" charset="0"/>
              </a:rPr>
              <a:t>o‘yladi</a:t>
            </a:r>
            <a:r>
              <a:rPr lang="ru-RU" sz="2952" b="1" dirty="0">
                <a:latin typeface="Arial" panose="020B0604020202020204" pitchFamily="34" charset="0"/>
                <a:ea typeface="Calibri" pitchFamily="34" charset="0"/>
                <a:cs typeface="Arial" panose="020B0604020202020204" pitchFamily="34" charset="0"/>
              </a:rPr>
              <a:t>? </a:t>
            </a:r>
            <a:r>
              <a:rPr lang="ru-RU" sz="2952" b="1" dirty="0" err="1">
                <a:latin typeface="Arial" panose="020B0604020202020204" pitchFamily="34" charset="0"/>
                <a:ea typeface="Calibri" pitchFamily="34" charset="0"/>
                <a:cs typeface="Arial" panose="020B0604020202020204" pitchFamily="34" charset="0"/>
              </a:rPr>
              <a:t>Sahnaga</a:t>
            </a:r>
            <a:r>
              <a:rPr lang="ru-RU" sz="2952" b="1" dirty="0">
                <a:latin typeface="Arial" panose="020B0604020202020204" pitchFamily="34" charset="0"/>
                <a:ea typeface="Calibri" pitchFamily="34" charset="0"/>
                <a:cs typeface="Arial" panose="020B0604020202020204" pitchFamily="34" charset="0"/>
              </a:rPr>
              <a:t> </a:t>
            </a:r>
            <a:r>
              <a:rPr lang="ru-RU" sz="2952" b="1" dirty="0" err="1">
                <a:latin typeface="Arial" panose="020B0604020202020204" pitchFamily="34" charset="0"/>
                <a:ea typeface="Calibri" pitchFamily="34" charset="0"/>
                <a:cs typeface="Arial" panose="020B0604020202020204" pitchFamily="34" charset="0"/>
              </a:rPr>
              <a:t>chiqquncha</a:t>
            </a:r>
            <a:r>
              <a:rPr lang="ru-RU" sz="2952" b="1" dirty="0">
                <a:latin typeface="Arial" panose="020B0604020202020204" pitchFamily="34" charset="0"/>
                <a:ea typeface="Calibri" pitchFamily="34" charset="0"/>
                <a:cs typeface="Arial" panose="020B0604020202020204" pitchFamily="34" charset="0"/>
              </a:rPr>
              <a:t> </a:t>
            </a:r>
            <a:r>
              <a:rPr lang="ru-RU" sz="2952" b="1" dirty="0" err="1">
                <a:latin typeface="Arial" panose="020B0604020202020204" pitchFamily="34" charset="0"/>
                <a:ea typeface="Calibri" pitchFamily="34" charset="0"/>
                <a:cs typeface="Arial" panose="020B0604020202020204" pitchFamily="34" charset="0"/>
              </a:rPr>
              <a:t>qanday</a:t>
            </a:r>
            <a:r>
              <a:rPr lang="ru-RU" sz="2952" b="1" dirty="0">
                <a:latin typeface="Arial" panose="020B0604020202020204" pitchFamily="34" charset="0"/>
                <a:ea typeface="Calibri" pitchFamily="34" charset="0"/>
                <a:cs typeface="Arial" panose="020B0604020202020204" pitchFamily="34" charset="0"/>
              </a:rPr>
              <a:t> </a:t>
            </a:r>
            <a:r>
              <a:rPr lang="ru-RU" sz="2952" b="1" dirty="0" err="1">
                <a:latin typeface="Arial" panose="020B0604020202020204" pitchFamily="34" charset="0"/>
                <a:ea typeface="Calibri" pitchFamily="34" charset="0"/>
                <a:cs typeface="Arial" panose="020B0604020202020204" pitchFamily="34" charset="0"/>
              </a:rPr>
              <a:t>ahvolga</a:t>
            </a:r>
            <a:r>
              <a:rPr lang="ru-RU" sz="2952" b="1" dirty="0">
                <a:latin typeface="Arial" panose="020B0604020202020204" pitchFamily="34" charset="0"/>
                <a:ea typeface="Calibri" pitchFamily="34" charset="0"/>
                <a:cs typeface="Arial" panose="020B0604020202020204" pitchFamily="34" charset="0"/>
              </a:rPr>
              <a:t> </a:t>
            </a:r>
            <a:r>
              <a:rPr lang="ru-RU" sz="2952" b="1" dirty="0" err="1">
                <a:latin typeface="Arial" panose="020B0604020202020204" pitchFamily="34" charset="0"/>
                <a:ea typeface="Calibri" pitchFamily="34" charset="0"/>
                <a:cs typeface="Arial" panose="020B0604020202020204" pitchFamily="34" charset="0"/>
              </a:rPr>
              <a:t>tushdi</a:t>
            </a:r>
            <a:r>
              <a:rPr lang="ru-RU" sz="2952" b="1" dirty="0">
                <a:latin typeface="Arial" panose="020B0604020202020204" pitchFamily="34" charset="0"/>
                <a:ea typeface="Calibri" pitchFamily="34" charset="0"/>
                <a:cs typeface="Arial" panose="020B0604020202020204" pitchFamily="34" charset="0"/>
              </a:rPr>
              <a:t>? U </a:t>
            </a:r>
            <a:r>
              <a:rPr lang="ru-RU" sz="2952" b="1" dirty="0" err="1">
                <a:latin typeface="Arial" panose="020B0604020202020204" pitchFamily="34" charset="0"/>
                <a:ea typeface="Calibri" pitchFamily="34" charset="0"/>
                <a:cs typeface="Arial" panose="020B0604020202020204" pitchFamily="34" charset="0"/>
              </a:rPr>
              <a:t>qanday</a:t>
            </a:r>
            <a:r>
              <a:rPr lang="ru-RU" sz="2952" b="1" dirty="0">
                <a:latin typeface="Arial" panose="020B0604020202020204" pitchFamily="34" charset="0"/>
                <a:ea typeface="Calibri" pitchFamily="34" charset="0"/>
                <a:cs typeface="Arial" panose="020B0604020202020204" pitchFamily="34" charset="0"/>
              </a:rPr>
              <a:t> </a:t>
            </a:r>
            <a:r>
              <a:rPr lang="ru-RU" sz="2952" b="1" dirty="0" err="1">
                <a:latin typeface="Arial" panose="020B0604020202020204" pitchFamily="34" charset="0"/>
                <a:ea typeface="Calibri" pitchFamily="34" charset="0"/>
                <a:cs typeface="Arial" panose="020B0604020202020204" pitchFamily="34" charset="0"/>
              </a:rPr>
              <a:t>qiz</a:t>
            </a:r>
            <a:r>
              <a:rPr lang="ru-RU" sz="2952" b="1" dirty="0">
                <a:latin typeface="Arial" panose="020B0604020202020204" pitchFamily="34" charset="0"/>
                <a:ea typeface="Calibri" pitchFamily="34" charset="0"/>
                <a:cs typeface="Arial" panose="020B0604020202020204" pitchFamily="34" charset="0"/>
              </a:rPr>
              <a:t>?</a:t>
            </a:r>
            <a:r>
              <a:rPr lang="ru-RU" sz="2952" b="1" dirty="0">
                <a:latin typeface="Arial" panose="020B0604020202020204" pitchFamily="34" charset="0"/>
                <a:ea typeface="Times New Roman" pitchFamily="18" charset="0"/>
                <a:cs typeface="Arial" panose="020B0604020202020204" pitchFamily="34" charset="0"/>
              </a:rPr>
              <a:t>).</a:t>
            </a:r>
            <a:endParaRPr lang="en-US" sz="2952" b="1" dirty="0">
              <a:latin typeface="Arial" panose="020B0604020202020204" pitchFamily="34" charset="0"/>
              <a:ea typeface="Times New Roman" pitchFamily="18" charset="0"/>
              <a:cs typeface="Arial" panose="020B0604020202020204" pitchFamily="34" charset="0"/>
            </a:endParaRPr>
          </a:p>
          <a:p>
            <a:pPr algn="just" defTabSz="1349654" eaLnBrk="0" fontAlgn="base" hangingPunct="0">
              <a:spcBef>
                <a:spcPct val="0"/>
              </a:spcBef>
              <a:spcAft>
                <a:spcPct val="0"/>
              </a:spcAft>
              <a:buFont typeface="Wingdings" pitchFamily="2" charset="2"/>
              <a:buChar char="Ø"/>
              <a:tabLst>
                <a:tab pos="665455" algn="l"/>
                <a:tab pos="796671" algn="l"/>
                <a:tab pos="930231" algn="l"/>
              </a:tabLst>
            </a:pPr>
            <a:endParaRPr lang="ru-RU" sz="2952" b="1" dirty="0">
              <a:latin typeface="Arial" panose="020B0604020202020204" pitchFamily="34" charset="0"/>
              <a:cs typeface="Arial" panose="020B0604020202020204" pitchFamily="34" charset="0"/>
            </a:endParaRPr>
          </a:p>
          <a:p>
            <a:pPr algn="just" defTabSz="1349654" eaLnBrk="0" fontAlgn="base" hangingPunct="0">
              <a:spcBef>
                <a:spcPct val="0"/>
              </a:spcBef>
              <a:spcAft>
                <a:spcPct val="0"/>
              </a:spcAft>
              <a:buFont typeface="Wingdings" pitchFamily="2" charset="2"/>
              <a:buChar char="Ø"/>
              <a:tabLst>
                <a:tab pos="665455" algn="l"/>
                <a:tab pos="796671" algn="l"/>
                <a:tab pos="930231" algn="l"/>
              </a:tabLst>
            </a:pPr>
            <a:r>
              <a:rPr lang="ru-RU" sz="2952" b="1" dirty="0">
                <a:latin typeface="Arial" panose="020B0604020202020204" pitchFamily="34" charset="0"/>
                <a:ea typeface="Calibri" pitchFamily="34" charset="0"/>
                <a:cs typeface="Arial" panose="020B0604020202020204" pitchFamily="34" charset="0"/>
              </a:rPr>
              <a:t> "</a:t>
            </a:r>
            <a:r>
              <a:rPr lang="ru-RU" sz="2952" b="1" dirty="0" err="1">
                <a:latin typeface="Arial" panose="020B0604020202020204" pitchFamily="34" charset="0"/>
                <a:ea typeface="Calibri" pitchFamily="34" charset="0"/>
                <a:cs typeface="Arial" panose="020B0604020202020204" pitchFamily="34" charset="0"/>
              </a:rPr>
              <a:t>Men</a:t>
            </a:r>
            <a:r>
              <a:rPr lang="ru-RU" sz="2952" b="1" dirty="0">
                <a:latin typeface="Arial" panose="020B0604020202020204" pitchFamily="34" charset="0"/>
                <a:ea typeface="Calibri" pitchFamily="34" charset="0"/>
                <a:cs typeface="Arial" panose="020B0604020202020204" pitchFamily="34" charset="0"/>
              </a:rPr>
              <a:t> </a:t>
            </a:r>
            <a:r>
              <a:rPr lang="ru-RU" sz="2952" b="1" dirty="0" err="1">
                <a:latin typeface="Arial" panose="020B0604020202020204" pitchFamily="34" charset="0"/>
                <a:ea typeface="Calibri" pitchFamily="34" charset="0"/>
                <a:cs typeface="Arial" panose="020B0604020202020204" pitchFamily="34" charset="0"/>
              </a:rPr>
              <a:t>hozir</a:t>
            </a:r>
            <a:r>
              <a:rPr lang="ru-RU" sz="2952" b="1" dirty="0">
                <a:latin typeface="Arial" panose="020B0604020202020204" pitchFamily="34" charset="0"/>
                <a:ea typeface="Calibri" pitchFamily="34" charset="0"/>
                <a:cs typeface="Arial" panose="020B0604020202020204" pitchFamily="34" charset="0"/>
              </a:rPr>
              <a:t> </a:t>
            </a:r>
            <a:r>
              <a:rPr lang="ru-RU" sz="2952" b="1" dirty="0" err="1">
                <a:latin typeface="Arial" panose="020B0604020202020204" pitchFamily="34" charset="0"/>
                <a:ea typeface="Calibri" pitchFamily="34" charset="0"/>
                <a:cs typeface="Arial" panose="020B0604020202020204" pitchFamily="34" charset="0"/>
              </a:rPr>
              <a:t>maktbada</a:t>
            </a:r>
            <a:r>
              <a:rPr lang="ru-RU" sz="2952" b="1" dirty="0">
                <a:latin typeface="Arial" panose="020B0604020202020204" pitchFamily="34" charset="0"/>
                <a:ea typeface="Calibri" pitchFamily="34" charset="0"/>
                <a:cs typeface="Arial" panose="020B0604020202020204" pitchFamily="34" charset="0"/>
              </a:rPr>
              <a:t> </a:t>
            </a:r>
            <a:r>
              <a:rPr lang="ru-RU" sz="2952" b="1" dirty="0" err="1">
                <a:latin typeface="Arial" panose="020B0604020202020204" pitchFamily="34" charset="0"/>
                <a:ea typeface="Calibri" pitchFamily="34" charset="0"/>
                <a:cs typeface="Arial" panose="020B0604020202020204" pitchFamily="34" charset="0"/>
              </a:rPr>
              <a:t>bo‘lish</a:t>
            </a:r>
            <a:r>
              <a:rPr lang="ru-RU" sz="2952" b="1" dirty="0">
                <a:latin typeface="Arial" panose="020B0604020202020204" pitchFamily="34" charset="0"/>
                <a:ea typeface="Calibri" pitchFamily="34" charset="0"/>
                <a:cs typeface="Arial" panose="020B0604020202020204" pitchFamily="34" charset="0"/>
              </a:rPr>
              <a:t> </a:t>
            </a:r>
            <a:r>
              <a:rPr lang="ru-RU" sz="2952" b="1" dirty="0" err="1">
                <a:latin typeface="Arial" panose="020B0604020202020204" pitchFamily="34" charset="0"/>
                <a:ea typeface="Calibri" pitchFamily="34" charset="0"/>
                <a:cs typeface="Arial" panose="020B0604020202020204" pitchFamily="34" charset="0"/>
              </a:rPr>
              <a:t>o‘rniga</a:t>
            </a:r>
            <a:r>
              <a:rPr lang="ru-RU" sz="2952" b="1" dirty="0">
                <a:latin typeface="Arial" panose="020B0604020202020204" pitchFamily="34" charset="0"/>
                <a:ea typeface="Calibri" pitchFamily="34" charset="0"/>
                <a:cs typeface="Arial" panose="020B0604020202020204" pitchFamily="34" charset="0"/>
              </a:rPr>
              <a:t> </a:t>
            </a:r>
            <a:r>
              <a:rPr lang="ru-RU" sz="2952" b="1" dirty="0" err="1">
                <a:latin typeface="Arial" panose="020B0604020202020204" pitchFamily="34" charset="0"/>
                <a:ea typeface="Calibri" pitchFamily="34" charset="0"/>
                <a:cs typeface="Arial" panose="020B0604020202020204" pitchFamily="34" charset="0"/>
              </a:rPr>
              <a:t>iqlim</a:t>
            </a:r>
            <a:r>
              <a:rPr lang="ru-RU" sz="2952" b="1" dirty="0">
                <a:latin typeface="Arial" panose="020B0604020202020204" pitchFamily="34" charset="0"/>
                <a:ea typeface="Calibri" pitchFamily="34" charset="0"/>
                <a:cs typeface="Arial" panose="020B0604020202020204" pitchFamily="34" charset="0"/>
              </a:rPr>
              <a:t> </a:t>
            </a:r>
            <a:r>
              <a:rPr lang="ru-RU" sz="2952" b="1" dirty="0" err="1">
                <a:latin typeface="Arial" panose="020B0604020202020204" pitchFamily="34" charset="0"/>
                <a:ea typeface="Calibri" pitchFamily="34" charset="0"/>
                <a:cs typeface="Arial" panose="020B0604020202020204" pitchFamily="34" charset="0"/>
              </a:rPr>
              <a:t>o‘zgarishining</a:t>
            </a:r>
            <a:r>
              <a:rPr lang="ru-RU" sz="2952" b="1" dirty="0">
                <a:latin typeface="Arial" panose="020B0604020202020204" pitchFamily="34" charset="0"/>
                <a:ea typeface="Calibri" pitchFamily="34" charset="0"/>
                <a:cs typeface="Arial" panose="020B0604020202020204" pitchFamily="34" charset="0"/>
              </a:rPr>
              <a:t> </a:t>
            </a:r>
            <a:r>
              <a:rPr lang="ru-RU" sz="2952" b="1" dirty="0" err="1">
                <a:latin typeface="Arial" panose="020B0604020202020204" pitchFamily="34" charset="0"/>
                <a:ea typeface="Calibri" pitchFamily="34" charset="0"/>
                <a:cs typeface="Arial" panose="020B0604020202020204" pitchFamily="34" charset="0"/>
              </a:rPr>
              <a:t>xavfidan</a:t>
            </a:r>
            <a:r>
              <a:rPr lang="ru-RU" sz="2952" b="1" dirty="0">
                <a:latin typeface="Arial" panose="020B0604020202020204" pitchFamily="34" charset="0"/>
                <a:ea typeface="Calibri" pitchFamily="34" charset="0"/>
                <a:cs typeface="Arial" panose="020B0604020202020204" pitchFamily="34" charset="0"/>
              </a:rPr>
              <a:t> </a:t>
            </a:r>
            <a:r>
              <a:rPr lang="ru-RU" sz="2952" b="1" dirty="0" err="1">
                <a:latin typeface="Arial" panose="020B0604020202020204" pitchFamily="34" charset="0"/>
                <a:ea typeface="Calibri" pitchFamily="34" charset="0"/>
                <a:cs typeface="Arial" panose="020B0604020202020204" pitchFamily="34" charset="0"/>
              </a:rPr>
              <a:t>kattalarni</a:t>
            </a:r>
            <a:r>
              <a:rPr lang="ru-RU" sz="2952" b="1" dirty="0">
                <a:latin typeface="Arial" panose="020B0604020202020204" pitchFamily="34" charset="0"/>
                <a:ea typeface="Calibri" pitchFamily="34" charset="0"/>
                <a:cs typeface="Arial" panose="020B0604020202020204" pitchFamily="34" charset="0"/>
              </a:rPr>
              <a:t> </a:t>
            </a:r>
            <a:r>
              <a:rPr lang="ru-RU" sz="2952" b="1" dirty="0" err="1">
                <a:latin typeface="Arial" panose="020B0604020202020204" pitchFamily="34" charset="0"/>
                <a:ea typeface="Calibri" pitchFamily="34" charset="0"/>
                <a:cs typeface="Arial" panose="020B0604020202020204" pitchFamily="34" charset="0"/>
              </a:rPr>
              <a:t>ogohlantirib</a:t>
            </a:r>
            <a:r>
              <a:rPr lang="ru-RU" sz="2952" b="1" dirty="0">
                <a:latin typeface="Arial" panose="020B0604020202020204" pitchFamily="34" charset="0"/>
                <a:ea typeface="Calibri" pitchFamily="34" charset="0"/>
                <a:cs typeface="Arial" panose="020B0604020202020204" pitchFamily="34" charset="0"/>
              </a:rPr>
              <a:t> </a:t>
            </a:r>
            <a:r>
              <a:rPr lang="ru-RU" sz="2952" b="1" dirty="0" err="1">
                <a:latin typeface="Arial" panose="020B0604020202020204" pitchFamily="34" charset="0"/>
                <a:ea typeface="Calibri" pitchFamily="34" charset="0"/>
                <a:cs typeface="Arial" panose="020B0604020202020204" pitchFamily="34" charset="0"/>
              </a:rPr>
              <a:t>yuribman</a:t>
            </a:r>
            <a:r>
              <a:rPr lang="ru-RU" sz="2952" b="1" dirty="0">
                <a:latin typeface="Arial" panose="020B0604020202020204" pitchFamily="34" charset="0"/>
                <a:ea typeface="Calibri" pitchFamily="34" charset="0"/>
                <a:cs typeface="Arial" panose="020B0604020202020204" pitchFamily="34" charset="0"/>
              </a:rPr>
              <a:t>. </a:t>
            </a:r>
            <a:r>
              <a:rPr lang="ru-RU" sz="2952" b="1" dirty="0" err="1">
                <a:latin typeface="Arial" panose="020B0604020202020204" pitchFamily="34" charset="0"/>
                <a:ea typeface="Calibri" pitchFamily="34" charset="0"/>
                <a:cs typeface="Arial" panose="020B0604020202020204" pitchFamily="34" charset="0"/>
              </a:rPr>
              <a:t>Kelajak</a:t>
            </a:r>
            <a:r>
              <a:rPr lang="ru-RU" sz="2952" b="1" dirty="0">
                <a:latin typeface="Arial" panose="020B0604020202020204" pitchFamily="34" charset="0"/>
                <a:ea typeface="Calibri" pitchFamily="34" charset="0"/>
                <a:cs typeface="Arial" panose="020B0604020202020204" pitchFamily="34" charset="0"/>
              </a:rPr>
              <a:t> </a:t>
            </a:r>
            <a:r>
              <a:rPr lang="ru-RU" sz="2952" b="1" dirty="0" err="1">
                <a:latin typeface="Arial" panose="020B0604020202020204" pitchFamily="34" charset="0"/>
                <a:ea typeface="Calibri" pitchFamily="34" charset="0"/>
                <a:cs typeface="Arial" panose="020B0604020202020204" pitchFamily="34" charset="0"/>
              </a:rPr>
              <a:t>xavf</a:t>
            </a:r>
            <a:r>
              <a:rPr lang="ru-RU" sz="2952" b="1" dirty="0">
                <a:latin typeface="Arial" panose="020B0604020202020204" pitchFamily="34" charset="0"/>
                <a:ea typeface="Calibri" pitchFamily="34" charset="0"/>
                <a:cs typeface="Arial" panose="020B0604020202020204" pitchFamily="34" charset="0"/>
              </a:rPr>
              <a:t> </a:t>
            </a:r>
            <a:r>
              <a:rPr lang="ru-RU" sz="2952" b="1" dirty="0" err="1">
                <a:latin typeface="Arial" panose="020B0604020202020204" pitchFamily="34" charset="0"/>
                <a:ea typeface="Calibri" pitchFamily="34" charset="0"/>
                <a:cs typeface="Arial" panose="020B0604020202020204" pitchFamily="34" charset="0"/>
              </a:rPr>
              <a:t>ostida</a:t>
            </a:r>
            <a:r>
              <a:rPr lang="ru-RU" sz="2952" b="1" dirty="0">
                <a:latin typeface="Arial" panose="020B0604020202020204" pitchFamily="34" charset="0"/>
                <a:ea typeface="Calibri" pitchFamily="34" charset="0"/>
                <a:cs typeface="Arial" panose="020B0604020202020204" pitchFamily="34" charset="0"/>
              </a:rPr>
              <a:t> </a:t>
            </a:r>
            <a:r>
              <a:rPr lang="ru-RU" sz="2952" b="1" dirty="0" err="1">
                <a:latin typeface="Arial" panose="020B0604020202020204" pitchFamily="34" charset="0"/>
                <a:ea typeface="Calibri" pitchFamily="34" charset="0"/>
                <a:cs typeface="Arial" panose="020B0604020202020204" pitchFamily="34" charset="0"/>
              </a:rPr>
              <a:t>qolayotganini</a:t>
            </a:r>
            <a:r>
              <a:rPr lang="ru-RU" sz="2952" b="1" dirty="0">
                <a:latin typeface="Arial" panose="020B0604020202020204" pitchFamily="34" charset="0"/>
                <a:ea typeface="Calibri" pitchFamily="34" charset="0"/>
                <a:cs typeface="Arial" panose="020B0604020202020204" pitchFamily="34" charset="0"/>
              </a:rPr>
              <a:t> </a:t>
            </a:r>
            <a:r>
              <a:rPr lang="ru-RU" sz="2952" b="1" dirty="0" err="1">
                <a:latin typeface="Arial" panose="020B0604020202020204" pitchFamily="34" charset="0"/>
                <a:ea typeface="Calibri" pitchFamily="34" charset="0"/>
                <a:cs typeface="Arial" panose="020B0604020202020204" pitchFamily="34" charset="0"/>
              </a:rPr>
              <a:t>tushunganim</a:t>
            </a:r>
            <a:r>
              <a:rPr lang="ru-RU" sz="2952" b="1" dirty="0">
                <a:latin typeface="Arial" panose="020B0604020202020204" pitchFamily="34" charset="0"/>
                <a:ea typeface="Calibri" pitchFamily="34" charset="0"/>
                <a:cs typeface="Arial" panose="020B0604020202020204" pitchFamily="34" charset="0"/>
              </a:rPr>
              <a:t> </a:t>
            </a:r>
            <a:r>
              <a:rPr lang="ru-RU" sz="2952" b="1" dirty="0" err="1">
                <a:latin typeface="Arial" panose="020B0604020202020204" pitchFamily="34" charset="0"/>
                <a:ea typeface="Calibri" pitchFamily="34" charset="0"/>
                <a:cs typeface="Arial" panose="020B0604020202020204" pitchFamily="34" charset="0"/>
              </a:rPr>
              <a:t>uchun</a:t>
            </a:r>
            <a:r>
              <a:rPr lang="ru-RU" sz="2952" b="1" dirty="0">
                <a:latin typeface="Arial" panose="020B0604020202020204" pitchFamily="34" charset="0"/>
                <a:ea typeface="Calibri" pitchFamily="34" charset="0"/>
                <a:cs typeface="Arial" panose="020B0604020202020204" pitchFamily="34" charset="0"/>
              </a:rPr>
              <a:t> </a:t>
            </a:r>
            <a:r>
              <a:rPr lang="ru-RU" sz="2952" b="1" dirty="0" err="1">
                <a:latin typeface="Arial" panose="020B0604020202020204" pitchFamily="34" charset="0"/>
                <a:ea typeface="Calibri" pitchFamily="34" charset="0"/>
                <a:cs typeface="Arial" panose="020B0604020202020204" pitchFamily="34" charset="0"/>
              </a:rPr>
              <a:t>shunday</a:t>
            </a:r>
            <a:r>
              <a:rPr lang="ru-RU" sz="2952" b="1" dirty="0">
                <a:latin typeface="Arial" panose="020B0604020202020204" pitchFamily="34" charset="0"/>
                <a:ea typeface="Calibri" pitchFamily="34" charset="0"/>
                <a:cs typeface="Arial" panose="020B0604020202020204" pitchFamily="34" charset="0"/>
              </a:rPr>
              <a:t> </a:t>
            </a:r>
            <a:r>
              <a:rPr lang="ru-RU" sz="2952" b="1" dirty="0" err="1">
                <a:latin typeface="Arial" panose="020B0604020202020204" pitchFamily="34" charset="0"/>
                <a:ea typeface="Calibri" pitchFamily="34" charset="0"/>
                <a:cs typeface="Arial" panose="020B0604020202020204" pitchFamily="34" charset="0"/>
              </a:rPr>
              <a:t>qilyabman</a:t>
            </a:r>
            <a:r>
              <a:rPr lang="ru-RU" sz="2952" b="1" dirty="0">
                <a:latin typeface="Arial" panose="020B0604020202020204" pitchFamily="34" charset="0"/>
                <a:ea typeface="Calibri" pitchFamily="34" charset="0"/>
                <a:cs typeface="Arial" panose="020B0604020202020204" pitchFamily="34" charset="0"/>
              </a:rPr>
              <a:t>. </a:t>
            </a:r>
            <a:r>
              <a:rPr lang="ru-RU" sz="2952" b="1" dirty="0" err="1">
                <a:latin typeface="Arial" panose="020B0604020202020204" pitchFamily="34" charset="0"/>
                <a:ea typeface="Calibri" pitchFamily="34" charset="0"/>
                <a:cs typeface="Arial" panose="020B0604020202020204" pitchFamily="34" charset="0"/>
              </a:rPr>
              <a:t>Men</a:t>
            </a:r>
            <a:r>
              <a:rPr lang="ru-RU" sz="2952" b="1" dirty="0">
                <a:latin typeface="Arial" panose="020B0604020202020204" pitchFamily="34" charset="0"/>
                <a:ea typeface="Calibri" pitchFamily="34" charset="0"/>
                <a:cs typeface="Arial" panose="020B0604020202020204" pitchFamily="34" charset="0"/>
              </a:rPr>
              <a:t> </a:t>
            </a:r>
            <a:r>
              <a:rPr lang="ru-RU" sz="2952" b="1" dirty="0" err="1">
                <a:latin typeface="Arial" panose="020B0604020202020204" pitchFamily="34" charset="0"/>
                <a:ea typeface="Calibri" pitchFamily="34" charset="0"/>
                <a:cs typeface="Arial" panose="020B0604020202020204" pitchFamily="34" charset="0"/>
              </a:rPr>
              <a:t>his</a:t>
            </a:r>
            <a:r>
              <a:rPr lang="ru-RU" sz="2952" b="1" dirty="0">
                <a:latin typeface="Arial" panose="020B0604020202020204" pitchFamily="34" charset="0"/>
                <a:ea typeface="Calibri" pitchFamily="34" charset="0"/>
                <a:cs typeface="Arial" panose="020B0604020202020204" pitchFamily="34" charset="0"/>
              </a:rPr>
              <a:t> </a:t>
            </a:r>
            <a:r>
              <a:rPr lang="ru-RU" sz="2952" b="1" dirty="0" err="1">
                <a:latin typeface="Arial" panose="020B0604020202020204" pitchFamily="34" charset="0"/>
                <a:ea typeface="Calibri" pitchFamily="34" charset="0"/>
                <a:cs typeface="Arial" panose="020B0604020202020204" pitchFamily="34" charset="0"/>
              </a:rPr>
              <a:t>qilayotgan</a:t>
            </a:r>
            <a:r>
              <a:rPr lang="ru-RU" sz="2952" b="1" dirty="0">
                <a:latin typeface="Arial" panose="020B0604020202020204" pitchFamily="34" charset="0"/>
                <a:ea typeface="Calibri" pitchFamily="34" charset="0"/>
                <a:cs typeface="Arial" panose="020B0604020202020204" pitchFamily="34" charset="0"/>
              </a:rPr>
              <a:t> </a:t>
            </a:r>
            <a:r>
              <a:rPr lang="ru-RU" sz="2952" b="1" dirty="0" err="1">
                <a:latin typeface="Arial" panose="020B0604020202020204" pitchFamily="34" charset="0"/>
                <a:ea typeface="Calibri" pitchFamily="34" charset="0"/>
                <a:cs typeface="Arial" panose="020B0604020202020204" pitchFamily="34" charset="0"/>
              </a:rPr>
              <a:t>tashvishni</a:t>
            </a:r>
            <a:r>
              <a:rPr lang="ru-RU" sz="2952" b="1" dirty="0">
                <a:latin typeface="Arial" panose="020B0604020202020204" pitchFamily="34" charset="0"/>
                <a:ea typeface="Calibri" pitchFamily="34" charset="0"/>
                <a:cs typeface="Arial" panose="020B0604020202020204" pitchFamily="34" charset="0"/>
              </a:rPr>
              <a:t>. </a:t>
            </a:r>
            <a:r>
              <a:rPr lang="ru-RU" sz="2952" b="1" dirty="0" err="1">
                <a:latin typeface="Arial" panose="020B0604020202020204" pitchFamily="34" charset="0"/>
                <a:ea typeface="Calibri" pitchFamily="34" charset="0"/>
                <a:cs typeface="Arial" panose="020B0604020202020204" pitchFamily="34" charset="0"/>
              </a:rPr>
              <a:t>Hamma</a:t>
            </a:r>
            <a:r>
              <a:rPr lang="ru-RU" sz="2952" b="1" dirty="0">
                <a:latin typeface="Arial" panose="020B0604020202020204" pitchFamily="34" charset="0"/>
                <a:ea typeface="Calibri" pitchFamily="34" charset="0"/>
                <a:cs typeface="Arial" panose="020B0604020202020204" pitchFamily="34" charset="0"/>
              </a:rPr>
              <a:t> </a:t>
            </a:r>
            <a:r>
              <a:rPr lang="ru-RU" sz="2952" b="1" dirty="0" err="1">
                <a:latin typeface="Arial" panose="020B0604020202020204" pitchFamily="34" charset="0"/>
                <a:ea typeface="Calibri" pitchFamily="34" charset="0"/>
                <a:cs typeface="Arial" panose="020B0604020202020204" pitchFamily="34" charset="0"/>
              </a:rPr>
              <a:t>his</a:t>
            </a:r>
            <a:r>
              <a:rPr lang="ru-RU" sz="2952" b="1" dirty="0">
                <a:latin typeface="Arial" panose="020B0604020202020204" pitchFamily="34" charset="0"/>
                <a:ea typeface="Calibri" pitchFamily="34" charset="0"/>
                <a:cs typeface="Arial" panose="020B0604020202020204" pitchFamily="34" charset="0"/>
              </a:rPr>
              <a:t> </a:t>
            </a:r>
            <a:r>
              <a:rPr lang="ru-RU" sz="2952" b="1" dirty="0" err="1">
                <a:latin typeface="Arial" panose="020B0604020202020204" pitchFamily="34" charset="0"/>
                <a:ea typeface="Calibri" pitchFamily="34" charset="0"/>
                <a:cs typeface="Arial" panose="020B0604020202020204" pitchFamily="34" charset="0"/>
              </a:rPr>
              <a:t>qilshini</a:t>
            </a:r>
            <a:r>
              <a:rPr lang="ru-RU" sz="2952" b="1" dirty="0">
                <a:latin typeface="Arial" panose="020B0604020202020204" pitchFamily="34" charset="0"/>
                <a:ea typeface="Calibri" pitchFamily="34" charset="0"/>
                <a:cs typeface="Arial" panose="020B0604020202020204" pitchFamily="34" charset="0"/>
              </a:rPr>
              <a:t>, </a:t>
            </a:r>
            <a:r>
              <a:rPr lang="ru-RU" sz="2952" b="1" dirty="0" err="1">
                <a:latin typeface="Arial" panose="020B0604020202020204" pitchFamily="34" charset="0"/>
                <a:ea typeface="Calibri" pitchFamily="34" charset="0"/>
                <a:cs typeface="Arial" panose="020B0604020202020204" pitchFamily="34" charset="0"/>
              </a:rPr>
              <a:t>odamlar</a:t>
            </a:r>
            <a:r>
              <a:rPr lang="ru-RU" sz="2952" b="1" dirty="0">
                <a:latin typeface="Arial" panose="020B0604020202020204" pitchFamily="34" charset="0"/>
                <a:ea typeface="Calibri" pitchFamily="34" charset="0"/>
                <a:cs typeface="Arial" panose="020B0604020202020204" pitchFamily="34" charset="0"/>
              </a:rPr>
              <a:t> </a:t>
            </a:r>
            <a:r>
              <a:rPr lang="ru-RU" sz="2952" b="1" dirty="0" err="1">
                <a:latin typeface="Arial" panose="020B0604020202020204" pitchFamily="34" charset="0"/>
                <a:ea typeface="Calibri" pitchFamily="34" charset="0"/>
                <a:cs typeface="Arial" panose="020B0604020202020204" pitchFamily="34" charset="0"/>
              </a:rPr>
              <a:t>birlashib</a:t>
            </a:r>
            <a:r>
              <a:rPr lang="ru-RU" sz="2952" b="1" dirty="0">
                <a:latin typeface="Arial" panose="020B0604020202020204" pitchFamily="34" charset="0"/>
                <a:ea typeface="Calibri" pitchFamily="34" charset="0"/>
                <a:cs typeface="Arial" panose="020B0604020202020204" pitchFamily="34" charset="0"/>
              </a:rPr>
              <a:t> </a:t>
            </a:r>
            <a:r>
              <a:rPr lang="ru-RU" sz="2952" b="1" dirty="0" err="1">
                <a:latin typeface="Arial" panose="020B0604020202020204" pitchFamily="34" charset="0"/>
                <a:ea typeface="Calibri" pitchFamily="34" charset="0"/>
                <a:cs typeface="Arial" panose="020B0604020202020204" pitchFamily="34" charset="0"/>
              </a:rPr>
              <a:t>tabiatga</a:t>
            </a:r>
            <a:r>
              <a:rPr lang="ru-RU" sz="2952" b="1" dirty="0">
                <a:latin typeface="Arial" panose="020B0604020202020204" pitchFamily="34" charset="0"/>
                <a:ea typeface="Calibri" pitchFamily="34" charset="0"/>
                <a:cs typeface="Arial" panose="020B0604020202020204" pitchFamily="34" charset="0"/>
              </a:rPr>
              <a:t> </a:t>
            </a:r>
            <a:r>
              <a:rPr lang="ru-RU" sz="2952" b="1" dirty="0" err="1">
                <a:latin typeface="Arial" panose="020B0604020202020204" pitchFamily="34" charset="0"/>
                <a:ea typeface="Calibri" pitchFamily="34" charset="0"/>
                <a:cs typeface="Arial" panose="020B0604020202020204" pitchFamily="34" charset="0"/>
              </a:rPr>
              <a:t>yordam</a:t>
            </a:r>
            <a:r>
              <a:rPr lang="ru-RU" sz="2952" b="1" dirty="0">
                <a:latin typeface="Arial" panose="020B0604020202020204" pitchFamily="34" charset="0"/>
                <a:ea typeface="Calibri" pitchFamily="34" charset="0"/>
                <a:cs typeface="Arial" panose="020B0604020202020204" pitchFamily="34" charset="0"/>
              </a:rPr>
              <a:t> </a:t>
            </a:r>
            <a:r>
              <a:rPr lang="ru-RU" sz="2952" b="1" dirty="0" err="1">
                <a:latin typeface="Arial" panose="020B0604020202020204" pitchFamily="34" charset="0"/>
                <a:ea typeface="Calibri" pitchFamily="34" charset="0"/>
                <a:cs typeface="Arial" panose="020B0604020202020204" pitchFamily="34" charset="0"/>
              </a:rPr>
              <a:t>berishini</a:t>
            </a:r>
            <a:r>
              <a:rPr lang="ru-RU" sz="2952" b="1" dirty="0">
                <a:latin typeface="Arial" panose="020B0604020202020204" pitchFamily="34" charset="0"/>
                <a:ea typeface="Calibri" pitchFamily="34" charset="0"/>
                <a:cs typeface="Arial" panose="020B0604020202020204" pitchFamily="34" charset="0"/>
              </a:rPr>
              <a:t> </a:t>
            </a:r>
            <a:r>
              <a:rPr lang="ru-RU" sz="2952" b="1" dirty="0" err="1">
                <a:latin typeface="Arial" panose="020B0604020202020204" pitchFamily="34" charset="0"/>
                <a:ea typeface="Calibri" pitchFamily="34" charset="0"/>
                <a:cs typeface="Arial" panose="020B0604020202020204" pitchFamily="34" charset="0"/>
              </a:rPr>
              <a:t>istaymam</a:t>
            </a:r>
            <a:r>
              <a:rPr lang="ru-RU" sz="2952" b="1" dirty="0">
                <a:latin typeface="Arial" panose="020B0604020202020204" pitchFamily="34" charset="0"/>
                <a:ea typeface="Calibri" pitchFamily="34" charset="0"/>
                <a:cs typeface="Arial" panose="020B0604020202020204" pitchFamily="34" charset="0"/>
              </a:rPr>
              <a:t>". (</a:t>
            </a:r>
            <a:r>
              <a:rPr lang="ru-RU" sz="2952" b="1" dirty="0" err="1">
                <a:latin typeface="Arial" panose="020B0604020202020204" pitchFamily="34" charset="0"/>
                <a:ea typeface="Calibri" pitchFamily="34" charset="0"/>
                <a:cs typeface="Arial" panose="020B0604020202020204" pitchFamily="34" charset="0"/>
              </a:rPr>
              <a:t>O‘quvchining</a:t>
            </a:r>
            <a:r>
              <a:rPr lang="ru-RU" sz="2952" b="1" dirty="0">
                <a:latin typeface="Arial" panose="020B0604020202020204" pitchFamily="34" charset="0"/>
                <a:ea typeface="Calibri" pitchFamily="34" charset="0"/>
                <a:cs typeface="Arial" panose="020B0604020202020204" pitchFamily="34" charset="0"/>
              </a:rPr>
              <a:t> </a:t>
            </a:r>
            <a:r>
              <a:rPr lang="ru-RU" sz="2952" b="1" dirty="0" err="1">
                <a:latin typeface="Arial" panose="020B0604020202020204" pitchFamily="34" charset="0"/>
                <a:ea typeface="Calibri" pitchFamily="34" charset="0"/>
                <a:cs typeface="Arial" panose="020B0604020202020204" pitchFamily="34" charset="0"/>
              </a:rPr>
              <a:t>savollari</a:t>
            </a:r>
            <a:r>
              <a:rPr lang="ru-RU" sz="2952" b="1" dirty="0">
                <a:latin typeface="Arial" panose="020B0604020202020204" pitchFamily="34" charset="0"/>
                <a:ea typeface="Calibri" pitchFamily="34" charset="0"/>
                <a:cs typeface="Arial" panose="020B0604020202020204" pitchFamily="34" charset="0"/>
              </a:rPr>
              <a:t>: </a:t>
            </a:r>
            <a:r>
              <a:rPr lang="ru-RU" sz="2952" b="1" dirty="0" err="1">
                <a:latin typeface="Arial" panose="020B0604020202020204" pitchFamily="34" charset="0"/>
                <a:ea typeface="Calibri" pitchFamily="34" charset="0"/>
                <a:cs typeface="Arial" panose="020B0604020202020204" pitchFamily="34" charset="0"/>
              </a:rPr>
              <a:t>Nima</a:t>
            </a:r>
            <a:r>
              <a:rPr lang="ru-RU" sz="2952" b="1" dirty="0">
                <a:latin typeface="Arial" panose="020B0604020202020204" pitchFamily="34" charset="0"/>
                <a:ea typeface="Calibri" pitchFamily="34" charset="0"/>
                <a:cs typeface="Arial" panose="020B0604020202020204" pitchFamily="34" charset="0"/>
              </a:rPr>
              <a:t> </a:t>
            </a:r>
            <a:r>
              <a:rPr lang="ru-RU" sz="2952" b="1" dirty="0" err="1">
                <a:latin typeface="Arial" panose="020B0604020202020204" pitchFamily="34" charset="0"/>
                <a:ea typeface="Calibri" pitchFamily="34" charset="0"/>
                <a:cs typeface="Arial" panose="020B0604020202020204" pitchFamily="34" charset="0"/>
              </a:rPr>
              <a:t>uchun</a:t>
            </a:r>
            <a:r>
              <a:rPr lang="ru-RU" sz="2952" b="1" dirty="0">
                <a:latin typeface="Arial" panose="020B0604020202020204" pitchFamily="34" charset="0"/>
                <a:ea typeface="Calibri" pitchFamily="34" charset="0"/>
                <a:cs typeface="Arial" panose="020B0604020202020204" pitchFamily="34" charset="0"/>
              </a:rPr>
              <a:t> </a:t>
            </a:r>
            <a:r>
              <a:rPr lang="ru-RU" sz="2952" b="1" dirty="0" err="1">
                <a:latin typeface="Arial" panose="020B0604020202020204" pitchFamily="34" charset="0"/>
                <a:ea typeface="Calibri" pitchFamily="34" charset="0"/>
                <a:cs typeface="Arial" panose="020B0604020202020204" pitchFamily="34" charset="0"/>
              </a:rPr>
              <a:t>aynan</a:t>
            </a:r>
            <a:r>
              <a:rPr lang="ru-RU" sz="2952" b="1" dirty="0">
                <a:latin typeface="Arial" panose="020B0604020202020204" pitchFamily="34" charset="0"/>
                <a:ea typeface="Calibri" pitchFamily="34" charset="0"/>
                <a:cs typeface="Arial" panose="020B0604020202020204" pitchFamily="34" charset="0"/>
              </a:rPr>
              <a:t> </a:t>
            </a:r>
            <a:r>
              <a:rPr lang="ru-RU" sz="2952" b="1" dirty="0" err="1">
                <a:latin typeface="Arial" panose="020B0604020202020204" pitchFamily="34" charset="0"/>
                <a:ea typeface="Calibri" pitchFamily="34" charset="0"/>
                <a:cs typeface="Arial" panose="020B0604020202020204" pitchFamily="34" charset="0"/>
              </a:rPr>
              <a:t>Greta</a:t>
            </a:r>
            <a:r>
              <a:rPr lang="ru-RU" sz="2952" b="1" dirty="0">
                <a:latin typeface="Arial" panose="020B0604020202020204" pitchFamily="34" charset="0"/>
                <a:ea typeface="Calibri" pitchFamily="34" charset="0"/>
                <a:cs typeface="Arial" panose="020B0604020202020204" pitchFamily="34" charset="0"/>
              </a:rPr>
              <a:t> </a:t>
            </a:r>
            <a:r>
              <a:rPr lang="ru-RU" sz="2952" b="1" dirty="0" err="1">
                <a:latin typeface="Arial" panose="020B0604020202020204" pitchFamily="34" charset="0"/>
                <a:ea typeface="Calibri" pitchFamily="34" charset="0"/>
                <a:cs typeface="Arial" panose="020B0604020202020204" pitchFamily="34" charset="0"/>
              </a:rPr>
              <a:t>Tunberg</a:t>
            </a:r>
            <a:r>
              <a:rPr lang="ru-RU" sz="2952" b="1" dirty="0">
                <a:latin typeface="Arial" panose="020B0604020202020204" pitchFamily="34" charset="0"/>
                <a:ea typeface="Calibri" pitchFamily="34" charset="0"/>
                <a:cs typeface="Arial" panose="020B0604020202020204" pitchFamily="34" charset="0"/>
              </a:rPr>
              <a:t>? </a:t>
            </a:r>
            <a:r>
              <a:rPr lang="ru-RU" sz="2952" b="1" dirty="0" err="1">
                <a:latin typeface="Arial" panose="020B0604020202020204" pitchFamily="34" charset="0"/>
                <a:ea typeface="Calibri" pitchFamily="34" charset="0"/>
                <a:cs typeface="Arial" panose="020B0604020202020204" pitchFamily="34" charset="0"/>
              </a:rPr>
              <a:t>Tabiatga</a:t>
            </a:r>
            <a:r>
              <a:rPr lang="ru-RU" sz="2952" b="1" dirty="0">
                <a:latin typeface="Arial" panose="020B0604020202020204" pitchFamily="34" charset="0"/>
                <a:ea typeface="Calibri" pitchFamily="34" charset="0"/>
                <a:cs typeface="Arial" panose="020B0604020202020204" pitchFamily="34" charset="0"/>
              </a:rPr>
              <a:t> </a:t>
            </a:r>
            <a:r>
              <a:rPr lang="ru-RU" sz="2952" b="1" dirty="0" err="1">
                <a:latin typeface="Arial" panose="020B0604020202020204" pitchFamily="34" charset="0"/>
                <a:ea typeface="Calibri" pitchFamily="34" charset="0"/>
                <a:cs typeface="Arial" panose="020B0604020202020204" pitchFamily="34" charset="0"/>
              </a:rPr>
              <a:t>qanday</a:t>
            </a:r>
            <a:r>
              <a:rPr lang="ru-RU" sz="2952" b="1" dirty="0">
                <a:latin typeface="Arial" panose="020B0604020202020204" pitchFamily="34" charset="0"/>
                <a:ea typeface="Calibri" pitchFamily="34" charset="0"/>
                <a:cs typeface="Arial" panose="020B0604020202020204" pitchFamily="34" charset="0"/>
              </a:rPr>
              <a:t> </a:t>
            </a:r>
            <a:r>
              <a:rPr lang="ru-RU" sz="2952" b="1" dirty="0" err="1">
                <a:latin typeface="Arial" panose="020B0604020202020204" pitchFamily="34" charset="0"/>
                <a:ea typeface="Calibri" pitchFamily="34" charset="0"/>
                <a:cs typeface="Arial" panose="020B0604020202020204" pitchFamily="34" charset="0"/>
              </a:rPr>
              <a:t>qilib</a:t>
            </a:r>
            <a:r>
              <a:rPr lang="ru-RU" sz="2952" b="1" dirty="0">
                <a:latin typeface="Arial" panose="020B0604020202020204" pitchFamily="34" charset="0"/>
                <a:ea typeface="Calibri" pitchFamily="34" charset="0"/>
                <a:cs typeface="Arial" panose="020B0604020202020204" pitchFamily="34" charset="0"/>
              </a:rPr>
              <a:t> </a:t>
            </a:r>
            <a:r>
              <a:rPr lang="ru-RU" sz="2952" b="1" dirty="0" err="1">
                <a:latin typeface="Arial" panose="020B0604020202020204" pitchFamily="34" charset="0"/>
                <a:ea typeface="Calibri" pitchFamily="34" charset="0"/>
                <a:cs typeface="Arial" panose="020B0604020202020204" pitchFamily="34" charset="0"/>
              </a:rPr>
              <a:t>yordam</a:t>
            </a:r>
            <a:r>
              <a:rPr lang="ru-RU" sz="2952" b="1" dirty="0">
                <a:latin typeface="Arial" panose="020B0604020202020204" pitchFamily="34" charset="0"/>
                <a:ea typeface="Calibri" pitchFamily="34" charset="0"/>
                <a:cs typeface="Arial" panose="020B0604020202020204" pitchFamily="34" charset="0"/>
              </a:rPr>
              <a:t> </a:t>
            </a:r>
            <a:r>
              <a:rPr lang="ru-RU" sz="2952" b="1" dirty="0" err="1">
                <a:latin typeface="Arial" panose="020B0604020202020204" pitchFamily="34" charset="0"/>
                <a:ea typeface="Calibri" pitchFamily="34" charset="0"/>
                <a:cs typeface="Arial" panose="020B0604020202020204" pitchFamily="34" charset="0"/>
              </a:rPr>
              <a:t>bermoqchman</a:t>
            </a:r>
            <a:r>
              <a:rPr lang="ru-RU" sz="2952" b="1" dirty="0">
                <a:latin typeface="Arial" panose="020B0604020202020204" pitchFamily="34" charset="0"/>
                <a:ea typeface="Calibri" pitchFamily="34" charset="0"/>
                <a:cs typeface="Arial" panose="020B0604020202020204" pitchFamily="34" charset="0"/>
              </a:rPr>
              <a:t>? </a:t>
            </a:r>
            <a:r>
              <a:rPr lang="ru-RU" sz="2952" b="1" dirty="0" err="1">
                <a:latin typeface="Arial" panose="020B0604020202020204" pitchFamily="34" charset="0"/>
                <a:ea typeface="Calibri" pitchFamily="34" charset="0"/>
                <a:cs typeface="Arial" panose="020B0604020202020204" pitchFamily="34" charset="0"/>
              </a:rPr>
              <a:t>Men</a:t>
            </a:r>
            <a:r>
              <a:rPr lang="ru-RU" sz="2952" b="1" dirty="0">
                <a:latin typeface="Arial" panose="020B0604020202020204" pitchFamily="34" charset="0"/>
                <a:ea typeface="Calibri" pitchFamily="34" charset="0"/>
                <a:cs typeface="Arial" panose="020B0604020202020204" pitchFamily="34" charset="0"/>
              </a:rPr>
              <a:t> </a:t>
            </a:r>
            <a:r>
              <a:rPr lang="ru-RU" sz="2952" b="1" dirty="0" err="1">
                <a:latin typeface="Arial" panose="020B0604020202020204" pitchFamily="34" charset="0"/>
                <a:ea typeface="Calibri" pitchFamily="34" charset="0"/>
                <a:cs typeface="Arial" panose="020B0604020202020204" pitchFamily="34" charset="0"/>
              </a:rPr>
              <a:t>nima</a:t>
            </a:r>
            <a:r>
              <a:rPr lang="ru-RU" sz="2952" b="1" dirty="0">
                <a:latin typeface="Arial" panose="020B0604020202020204" pitchFamily="34" charset="0"/>
                <a:ea typeface="Calibri" pitchFamily="34" charset="0"/>
                <a:cs typeface="Arial" panose="020B0604020202020204" pitchFamily="34" charset="0"/>
              </a:rPr>
              <a:t> </a:t>
            </a:r>
            <a:r>
              <a:rPr lang="ru-RU" sz="2952" b="1" dirty="0" err="1">
                <a:latin typeface="Arial" panose="020B0604020202020204" pitchFamily="34" charset="0"/>
                <a:ea typeface="Calibri" pitchFamily="34" charset="0"/>
                <a:cs typeface="Arial" panose="020B0604020202020204" pitchFamily="34" charset="0"/>
              </a:rPr>
              <a:t>qilsam</a:t>
            </a:r>
            <a:r>
              <a:rPr lang="ru-RU" sz="2952" b="1" dirty="0">
                <a:latin typeface="Arial" panose="020B0604020202020204" pitchFamily="34" charset="0"/>
                <a:ea typeface="Calibri" pitchFamily="34" charset="0"/>
                <a:cs typeface="Arial" panose="020B0604020202020204" pitchFamily="34" charset="0"/>
              </a:rPr>
              <a:t> </a:t>
            </a:r>
            <a:r>
              <a:rPr lang="ru-RU" sz="2952" b="1" dirty="0" err="1">
                <a:latin typeface="Arial" panose="020B0604020202020204" pitchFamily="34" charset="0"/>
                <a:ea typeface="Calibri" pitchFamily="34" charset="0"/>
                <a:cs typeface="Arial" panose="020B0604020202020204" pitchFamily="34" charset="0"/>
              </a:rPr>
              <a:t>bo‘ladi</a:t>
            </a:r>
            <a:r>
              <a:rPr lang="ru-RU" sz="2952" b="1" dirty="0">
                <a:latin typeface="Arial" panose="020B0604020202020204" pitchFamily="34" charset="0"/>
                <a:ea typeface="Calibri" pitchFamily="34" charset="0"/>
                <a:cs typeface="Arial" panose="020B0604020202020204" pitchFamily="34" charset="0"/>
              </a:rPr>
              <a:t>?)</a:t>
            </a:r>
            <a:endParaRPr lang="en-US" sz="2952" b="1" dirty="0">
              <a:latin typeface="Arial" panose="020B0604020202020204" pitchFamily="34" charset="0"/>
              <a:ea typeface="Calibri" pitchFamily="34" charset="0"/>
              <a:cs typeface="Arial" panose="020B0604020202020204" pitchFamily="34" charset="0"/>
            </a:endParaRPr>
          </a:p>
          <a:p>
            <a:pPr algn="just" defTabSz="1349654" eaLnBrk="0" fontAlgn="base" hangingPunct="0">
              <a:spcBef>
                <a:spcPct val="0"/>
              </a:spcBef>
              <a:spcAft>
                <a:spcPct val="0"/>
              </a:spcAft>
              <a:buFont typeface="Wingdings" pitchFamily="2" charset="2"/>
              <a:buChar char="Ø"/>
              <a:tabLst>
                <a:tab pos="665455" algn="l"/>
                <a:tab pos="796671" algn="l"/>
                <a:tab pos="930231" algn="l"/>
              </a:tabLst>
            </a:pPr>
            <a:endParaRPr lang="ru-RU" sz="2952" b="1" dirty="0">
              <a:latin typeface="Arial" panose="020B0604020202020204" pitchFamily="34" charset="0"/>
              <a:cs typeface="Arial" panose="020B0604020202020204" pitchFamily="34" charset="0"/>
            </a:endParaRPr>
          </a:p>
          <a:p>
            <a:pPr algn="just" defTabSz="1349654" eaLnBrk="0" fontAlgn="base" hangingPunct="0">
              <a:spcBef>
                <a:spcPct val="0"/>
              </a:spcBef>
              <a:spcAft>
                <a:spcPct val="0"/>
              </a:spcAft>
              <a:buFont typeface="Wingdings" pitchFamily="2" charset="2"/>
              <a:buChar char="Ø"/>
              <a:tabLst>
                <a:tab pos="665455" algn="l"/>
                <a:tab pos="796671" algn="l"/>
                <a:tab pos="930231" algn="l"/>
              </a:tabLst>
            </a:pPr>
            <a:r>
              <a:rPr lang="ru-RU" sz="2952" b="1" dirty="0">
                <a:latin typeface="Arial" panose="020B0604020202020204" pitchFamily="34" charset="0"/>
                <a:ea typeface="Calibri" pitchFamily="34" charset="0"/>
                <a:cs typeface="Arial" panose="020B0604020202020204" pitchFamily="34" charset="0"/>
              </a:rPr>
              <a:t> </a:t>
            </a:r>
            <a:r>
              <a:rPr lang="ru-RU" sz="2952" b="1" dirty="0" err="1">
                <a:latin typeface="Arial" panose="020B0604020202020204" pitchFamily="34" charset="0"/>
                <a:ea typeface="Calibri" pitchFamily="34" charset="0"/>
                <a:cs typeface="Arial" panose="020B0604020202020204" pitchFamily="34" charset="0"/>
              </a:rPr>
              <a:t>Uyga</a:t>
            </a:r>
            <a:r>
              <a:rPr lang="ru-RU" sz="2952" b="1" dirty="0">
                <a:latin typeface="Arial" panose="020B0604020202020204" pitchFamily="34" charset="0"/>
                <a:ea typeface="Calibri" pitchFamily="34" charset="0"/>
                <a:cs typeface="Arial" panose="020B0604020202020204" pitchFamily="34" charset="0"/>
              </a:rPr>
              <a:t> </a:t>
            </a:r>
            <a:r>
              <a:rPr lang="ru-RU" sz="2952" b="1" dirty="0" err="1">
                <a:latin typeface="Arial" panose="020B0604020202020204" pitchFamily="34" charset="0"/>
                <a:ea typeface="Calibri" pitchFamily="34" charset="0"/>
                <a:cs typeface="Arial" panose="020B0604020202020204" pitchFamily="34" charset="0"/>
              </a:rPr>
              <a:t>vazifa</a:t>
            </a:r>
            <a:r>
              <a:rPr lang="ru-RU" sz="2952" b="1" dirty="0">
                <a:latin typeface="Arial" panose="020B0604020202020204" pitchFamily="34" charset="0"/>
                <a:ea typeface="Calibri" pitchFamily="34" charset="0"/>
                <a:cs typeface="Arial" panose="020B0604020202020204" pitchFamily="34" charset="0"/>
              </a:rPr>
              <a:t>. </a:t>
            </a:r>
            <a:r>
              <a:rPr lang="ru-RU" sz="2952" b="1" dirty="0" err="1">
                <a:latin typeface="Arial" panose="020B0604020202020204" pitchFamily="34" charset="0"/>
                <a:ea typeface="Calibri" pitchFamily="34" charset="0"/>
                <a:cs typeface="Arial" panose="020B0604020202020204" pitchFamily="34" charset="0"/>
              </a:rPr>
              <a:t>Topshiriq</a:t>
            </a:r>
            <a:r>
              <a:rPr lang="ru-RU" sz="2952" b="1" dirty="0">
                <a:latin typeface="Arial" panose="020B0604020202020204" pitchFamily="34" charset="0"/>
                <a:ea typeface="Calibri" pitchFamily="34" charset="0"/>
                <a:cs typeface="Arial" panose="020B0604020202020204" pitchFamily="34" charset="0"/>
              </a:rPr>
              <a:t>.</a:t>
            </a:r>
            <a:r>
              <a:rPr lang="en-US" sz="2952" b="1" dirty="0">
                <a:latin typeface="Arial" panose="020B0604020202020204" pitchFamily="34" charset="0"/>
                <a:ea typeface="Times New Roman" pitchFamily="18" charset="0"/>
                <a:cs typeface="Arial" panose="020B0604020202020204" pitchFamily="34" charset="0"/>
              </a:rPr>
              <a:t> </a:t>
            </a:r>
            <a:r>
              <a:rPr lang="en-US" sz="2952" b="1" dirty="0" err="1">
                <a:latin typeface="Arial" panose="020B0604020202020204" pitchFamily="34" charset="0"/>
                <a:ea typeface="Times New Roman" pitchFamily="18" charset="0"/>
                <a:cs typeface="Arial" panose="020B0604020202020204" pitchFamily="34" charset="0"/>
              </a:rPr>
              <a:t>Siz</a:t>
            </a:r>
            <a:r>
              <a:rPr lang="en-US" sz="2952" b="1" dirty="0">
                <a:latin typeface="Arial" panose="020B0604020202020204" pitchFamily="34" charset="0"/>
                <a:ea typeface="Times New Roman" pitchFamily="18" charset="0"/>
                <a:cs typeface="Arial" panose="020B0604020202020204" pitchFamily="34" charset="0"/>
              </a:rPr>
              <a:t> </a:t>
            </a:r>
            <a:r>
              <a:rPr lang="en-US" sz="2952" b="1" dirty="0" err="1">
                <a:latin typeface="Arial" panose="020B0604020202020204" pitchFamily="34" charset="0"/>
                <a:ea typeface="Times New Roman" pitchFamily="18" charset="0"/>
                <a:cs typeface="Arial" panose="020B0604020202020204" pitchFamily="34" charset="0"/>
              </a:rPr>
              <a:t>tabiatni</a:t>
            </a:r>
            <a:r>
              <a:rPr lang="en-US" sz="2952" b="1" dirty="0">
                <a:latin typeface="Arial" panose="020B0604020202020204" pitchFamily="34" charset="0"/>
                <a:ea typeface="Times New Roman" pitchFamily="18" charset="0"/>
                <a:cs typeface="Arial" panose="020B0604020202020204" pitchFamily="34" charset="0"/>
              </a:rPr>
              <a:t> </a:t>
            </a:r>
            <a:r>
              <a:rPr lang="en-US" sz="2952" b="1" dirty="0" err="1">
                <a:latin typeface="Arial" panose="020B0604020202020204" pitchFamily="34" charset="0"/>
                <a:ea typeface="Times New Roman" pitchFamily="18" charset="0"/>
                <a:cs typeface="Arial" panose="020B0604020202020204" pitchFamily="34" charset="0"/>
              </a:rPr>
              <a:t>asrash</a:t>
            </a:r>
            <a:r>
              <a:rPr lang="en-US" sz="2952" b="1" dirty="0">
                <a:latin typeface="Arial" panose="020B0604020202020204" pitchFamily="34" charset="0"/>
                <a:ea typeface="Times New Roman" pitchFamily="18" charset="0"/>
                <a:cs typeface="Arial" panose="020B0604020202020204" pitchFamily="34" charset="0"/>
              </a:rPr>
              <a:t> </a:t>
            </a:r>
            <a:r>
              <a:rPr lang="en-US" sz="2952" b="1" dirty="0" err="1">
                <a:latin typeface="Arial" panose="020B0604020202020204" pitchFamily="34" charset="0"/>
                <a:ea typeface="Times New Roman" pitchFamily="18" charset="0"/>
                <a:cs typeface="Arial" panose="020B0604020202020204" pitchFamily="34" charset="0"/>
              </a:rPr>
              <a:t>uchun</a:t>
            </a:r>
            <a:r>
              <a:rPr lang="en-US" sz="2952" b="1" dirty="0">
                <a:latin typeface="Arial" panose="020B0604020202020204" pitchFamily="34" charset="0"/>
                <a:ea typeface="Times New Roman" pitchFamily="18" charset="0"/>
                <a:cs typeface="Arial" panose="020B0604020202020204" pitchFamily="34" charset="0"/>
              </a:rPr>
              <a:t> </a:t>
            </a:r>
            <a:r>
              <a:rPr lang="en-US" sz="2952" b="1" dirty="0" err="1">
                <a:latin typeface="Arial" panose="020B0604020202020204" pitchFamily="34" charset="0"/>
                <a:ea typeface="Times New Roman" pitchFamily="18" charset="0"/>
                <a:cs typeface="Arial" panose="020B0604020202020204" pitchFamily="34" charset="0"/>
              </a:rPr>
              <a:t>nimalar</a:t>
            </a:r>
            <a:r>
              <a:rPr lang="en-US" sz="2952" b="1" dirty="0">
                <a:latin typeface="Arial" panose="020B0604020202020204" pitchFamily="34" charset="0"/>
                <a:ea typeface="Times New Roman" pitchFamily="18" charset="0"/>
                <a:cs typeface="Arial" panose="020B0604020202020204" pitchFamily="34" charset="0"/>
              </a:rPr>
              <a:t> </a:t>
            </a:r>
            <a:r>
              <a:rPr lang="en-US" sz="2952" b="1" dirty="0" err="1">
                <a:latin typeface="Arial" panose="020B0604020202020204" pitchFamily="34" charset="0"/>
                <a:ea typeface="Times New Roman" pitchFamily="18" charset="0"/>
                <a:cs typeface="Arial" panose="020B0604020202020204" pitchFamily="34" charset="0"/>
              </a:rPr>
              <a:t>qilgan</a:t>
            </a:r>
            <a:r>
              <a:rPr lang="en-US" sz="2952" b="1" dirty="0">
                <a:latin typeface="Arial" panose="020B0604020202020204" pitchFamily="34" charset="0"/>
                <a:ea typeface="Times New Roman" pitchFamily="18" charset="0"/>
                <a:cs typeface="Arial" panose="020B0604020202020204" pitchFamily="34" charset="0"/>
              </a:rPr>
              <a:t> </a:t>
            </a:r>
            <a:r>
              <a:rPr lang="en-US" sz="2952" b="1" dirty="0" err="1">
                <a:latin typeface="Arial" panose="020B0604020202020204" pitchFamily="34" charset="0"/>
                <a:ea typeface="Times New Roman" pitchFamily="18" charset="0"/>
                <a:cs typeface="Arial" panose="020B0604020202020204" pitchFamily="34" charset="0"/>
              </a:rPr>
              <a:t>bo‘lardingiz</a:t>
            </a:r>
            <a:r>
              <a:rPr lang="en-US" sz="2952" b="1" dirty="0">
                <a:latin typeface="Arial" panose="020B0604020202020204" pitchFamily="34" charset="0"/>
                <a:ea typeface="Times New Roman" pitchFamily="18" charset="0"/>
                <a:cs typeface="Arial" panose="020B0604020202020204" pitchFamily="34" charset="0"/>
              </a:rPr>
              <a:t>? </a:t>
            </a:r>
            <a:endParaRPr lang="en-US" sz="2952" b="1" dirty="0">
              <a:latin typeface="Arial" panose="020B0604020202020204" pitchFamily="34" charset="0"/>
              <a:cs typeface="Arial" panose="020B0604020202020204" pitchFamily="34" charset="0"/>
            </a:endParaRPr>
          </a:p>
        </p:txBody>
      </p:sp>
      <p:pic>
        <p:nvPicPr>
          <p:cNvPr id="6" name="Graphic 2">
            <a:extLst>
              <a:ext uri="{FF2B5EF4-FFF2-40B4-BE49-F238E27FC236}">
                <a16:creationId xmlns:a16="http://schemas.microsoft.com/office/drawing/2014/main" id="{4E33AD3E-C11C-44B1-BFEB-8EDBA12314E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0" y="-85725"/>
            <a:ext cx="17995899" cy="1447801"/>
          </a:xfrm>
          <a:prstGeom prst="rect">
            <a:avLst/>
          </a:prstGeom>
        </p:spPr>
      </p:pic>
      <p:pic>
        <p:nvPicPr>
          <p:cNvPr id="7" name="Рисунок 6">
            <a:extLst>
              <a:ext uri="{FF2B5EF4-FFF2-40B4-BE49-F238E27FC236}">
                <a16:creationId xmlns:a16="http://schemas.microsoft.com/office/drawing/2014/main" id="{2659D401-4FC9-4E87-AC4E-29251BB06C4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8" name="Рисунок 7">
            <a:extLst>
              <a:ext uri="{FF2B5EF4-FFF2-40B4-BE49-F238E27FC236}">
                <a16:creationId xmlns:a16="http://schemas.microsoft.com/office/drawing/2014/main" id="{B8D825AF-F0FB-49BD-A142-041FA481EDC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080"/>
        <p:cNvGrpSpPr/>
        <p:nvPr/>
      </p:nvGrpSpPr>
      <p:grpSpPr>
        <a:xfrm>
          <a:off x="0" y="0"/>
          <a:ext cx="0" cy="0"/>
          <a:chOff x="0" y="0"/>
          <a:chExt cx="0" cy="0"/>
        </a:xfrm>
      </p:grpSpPr>
      <p:grpSp>
        <p:nvGrpSpPr>
          <p:cNvPr id="2" name="Группа 83"/>
          <p:cNvGrpSpPr/>
          <p:nvPr/>
        </p:nvGrpSpPr>
        <p:grpSpPr>
          <a:xfrm>
            <a:off x="275141" y="1648649"/>
            <a:ext cx="17324750" cy="141095"/>
            <a:chOff x="186405" y="887049"/>
            <a:chExt cx="11737304" cy="95590"/>
          </a:xfrm>
        </p:grpSpPr>
        <p:cxnSp>
          <p:nvCxnSpPr>
            <p:cNvPr id="88" name="Прямая соединительная линия 87">
              <a:extLst>
                <a:ext uri="{FF2B5EF4-FFF2-40B4-BE49-F238E27FC236}">
                  <a16:creationId xmlns:a16="http://schemas.microsoft.com/office/drawing/2014/main" id="{E7BBCE4A-0ACD-4260-8DC8-E25CA143838B}"/>
                </a:ext>
              </a:extLst>
            </p:cNvPr>
            <p:cNvCxnSpPr/>
            <p:nvPr/>
          </p:nvCxnSpPr>
          <p:spPr>
            <a:xfrm>
              <a:off x="186405" y="887049"/>
              <a:ext cx="11737304" cy="0"/>
            </a:xfrm>
            <a:prstGeom prst="line">
              <a:avLst/>
            </a:prstGeom>
            <a:ln w="19050">
              <a:solidFill>
                <a:srgbClr val="002060"/>
              </a:solidFill>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89" name="Прямая соединительная линия 88"/>
            <p:cNvCxnSpPr/>
            <p:nvPr/>
          </p:nvCxnSpPr>
          <p:spPr>
            <a:xfrm>
              <a:off x="1009934" y="982639"/>
              <a:ext cx="9526138" cy="0"/>
            </a:xfrm>
            <a:prstGeom prst="line">
              <a:avLst/>
            </a:prstGeom>
            <a:ln>
              <a:solidFill>
                <a:schemeClr val="accent4">
                  <a:lumMod val="50000"/>
                </a:schemeClr>
              </a:solidFill>
            </a:ln>
          </p:spPr>
          <p:style>
            <a:lnRef idx="1">
              <a:schemeClr val="accent1"/>
            </a:lnRef>
            <a:fillRef idx="0">
              <a:schemeClr val="accent1"/>
            </a:fillRef>
            <a:effectRef idx="0">
              <a:schemeClr val="accent1"/>
            </a:effectRef>
            <a:fontRef idx="minor">
              <a:schemeClr val="tx1"/>
            </a:fontRef>
          </p:style>
        </p:cxnSp>
      </p:grpSp>
      <p:sp>
        <p:nvSpPr>
          <p:cNvPr id="67585" name="Rectangle 1"/>
          <p:cNvSpPr>
            <a:spLocks noChangeArrowheads="1"/>
          </p:cNvSpPr>
          <p:nvPr/>
        </p:nvSpPr>
        <p:spPr bwMode="auto">
          <a:xfrm>
            <a:off x="1007234" y="3144466"/>
            <a:ext cx="15954573" cy="5042055"/>
          </a:xfrm>
          <a:prstGeom prst="rect">
            <a:avLst/>
          </a:prstGeom>
          <a:solidFill>
            <a:srgbClr val="FFFFFF"/>
          </a:solidFill>
          <a:ln w="9525">
            <a:noFill/>
            <a:miter lim="800000"/>
            <a:headEnd/>
            <a:tailEnd/>
          </a:ln>
          <a:effectLst/>
        </p:spPr>
        <p:txBody>
          <a:bodyPr vert="horz" wrap="square" lIns="134969" tIns="67485" rIns="134969" bIns="67485" numCol="1" anchor="ctr" anchorCtr="0" compatLnSpc="1">
            <a:prstTxWarp prst="textNoShape">
              <a:avLst/>
            </a:prstTxWarp>
            <a:spAutoFit/>
          </a:bodyPr>
          <a:lstStyle/>
          <a:p>
            <a:pPr algn="ctr" defTabSz="1349654" fontAlgn="base">
              <a:spcBef>
                <a:spcPct val="0"/>
              </a:spcBef>
              <a:spcAft>
                <a:spcPct val="0"/>
              </a:spcAft>
              <a:tabLst>
                <a:tab pos="665455" algn="l"/>
                <a:tab pos="796671" algn="l"/>
                <a:tab pos="930231" algn="l"/>
              </a:tabLst>
            </a:pPr>
            <a:r>
              <a:rPr lang="en-US" sz="3542" b="1" dirty="0">
                <a:solidFill>
                  <a:srgbClr val="FF0000"/>
                </a:solidFill>
                <a:latin typeface="Arial" panose="020B0604020202020204" pitchFamily="34" charset="0"/>
                <a:ea typeface="Calibri" pitchFamily="34" charset="0"/>
                <a:cs typeface="Arial" panose="020B0604020202020204" pitchFamily="34" charset="0"/>
              </a:rPr>
              <a:t>II </a:t>
            </a:r>
            <a:r>
              <a:rPr lang="en-US" sz="3542" b="1" dirty="0" err="1">
                <a:solidFill>
                  <a:srgbClr val="FF0000"/>
                </a:solidFill>
                <a:latin typeface="Arial" panose="020B0604020202020204" pitchFamily="34" charset="0"/>
                <a:ea typeface="Calibri" pitchFamily="34" charset="0"/>
                <a:cs typeface="Arial" panose="020B0604020202020204" pitchFamily="34" charset="0"/>
              </a:rPr>
              <a:t>bosqich</a:t>
            </a:r>
            <a:r>
              <a:rPr lang="en-US" sz="3542" b="1" dirty="0">
                <a:solidFill>
                  <a:srgbClr val="FF0000"/>
                </a:solidFill>
                <a:latin typeface="Arial" panose="020B0604020202020204" pitchFamily="34" charset="0"/>
                <a:ea typeface="Calibri" pitchFamily="34" charset="0"/>
                <a:cs typeface="Arial" panose="020B0604020202020204" pitchFamily="34" charset="0"/>
              </a:rPr>
              <a:t>. </a:t>
            </a:r>
            <a:r>
              <a:rPr lang="ru-RU" sz="3542" b="1" dirty="0" err="1">
                <a:solidFill>
                  <a:srgbClr val="FF0000"/>
                </a:solidFill>
                <a:latin typeface="Arial" panose="020B0604020202020204" pitchFamily="34" charset="0"/>
                <a:ea typeface="Calibri" pitchFamily="34" charset="0"/>
                <a:cs typeface="Arial" panose="020B0604020202020204" pitchFamily="34" charset="0"/>
              </a:rPr>
              <a:t>O‘qish</a:t>
            </a:r>
            <a:r>
              <a:rPr lang="ru-RU" sz="3542" b="1" dirty="0">
                <a:solidFill>
                  <a:srgbClr val="FF0000"/>
                </a:solidFill>
                <a:latin typeface="Arial" panose="020B0604020202020204" pitchFamily="34" charset="0"/>
                <a:ea typeface="Calibri" pitchFamily="34" charset="0"/>
                <a:cs typeface="Arial" panose="020B0604020202020204" pitchFamily="34" charset="0"/>
              </a:rPr>
              <a:t> </a:t>
            </a:r>
            <a:r>
              <a:rPr lang="ru-RU" sz="3542" b="1" dirty="0" err="1">
                <a:solidFill>
                  <a:srgbClr val="FF0000"/>
                </a:solidFill>
                <a:latin typeface="Arial" panose="020B0604020202020204" pitchFamily="34" charset="0"/>
                <a:ea typeface="Calibri" pitchFamily="34" charset="0"/>
                <a:cs typeface="Arial" panose="020B0604020202020204" pitchFamily="34" charset="0"/>
              </a:rPr>
              <a:t>jarayonida</a:t>
            </a:r>
            <a:r>
              <a:rPr lang="ru-RU" sz="3542" b="1" dirty="0">
                <a:solidFill>
                  <a:srgbClr val="FF0000"/>
                </a:solidFill>
                <a:latin typeface="Arial" panose="020B0604020202020204" pitchFamily="34" charset="0"/>
                <a:ea typeface="Calibri" pitchFamily="34" charset="0"/>
                <a:cs typeface="Arial" panose="020B0604020202020204" pitchFamily="34" charset="0"/>
              </a:rPr>
              <a:t> </a:t>
            </a:r>
            <a:r>
              <a:rPr lang="ru-RU" sz="3542" b="1" dirty="0" err="1">
                <a:solidFill>
                  <a:srgbClr val="FF0000"/>
                </a:solidFill>
                <a:latin typeface="Arial" panose="020B0604020202020204" pitchFamily="34" charset="0"/>
                <a:ea typeface="Calibri" pitchFamily="34" charset="0"/>
                <a:cs typeface="Arial" panose="020B0604020202020204" pitchFamily="34" charset="0"/>
              </a:rPr>
              <a:t>matn</a:t>
            </a:r>
            <a:r>
              <a:rPr lang="ru-RU" sz="3542" b="1" dirty="0">
                <a:solidFill>
                  <a:srgbClr val="FF0000"/>
                </a:solidFill>
                <a:latin typeface="Arial" panose="020B0604020202020204" pitchFamily="34" charset="0"/>
                <a:ea typeface="Calibri" pitchFamily="34" charset="0"/>
                <a:cs typeface="Arial" panose="020B0604020202020204" pitchFamily="34" charset="0"/>
              </a:rPr>
              <a:t> </a:t>
            </a:r>
            <a:r>
              <a:rPr lang="ru-RU" sz="3542" b="1" dirty="0" err="1">
                <a:solidFill>
                  <a:srgbClr val="FF0000"/>
                </a:solidFill>
                <a:latin typeface="Arial" panose="020B0604020202020204" pitchFamily="34" charset="0"/>
                <a:ea typeface="Calibri" pitchFamily="34" charset="0"/>
                <a:cs typeface="Arial" panose="020B0604020202020204" pitchFamily="34" charset="0"/>
              </a:rPr>
              <a:t>bilan</a:t>
            </a:r>
            <a:r>
              <a:rPr lang="ru-RU" sz="3542" b="1" dirty="0">
                <a:solidFill>
                  <a:srgbClr val="FF0000"/>
                </a:solidFill>
                <a:latin typeface="Arial" panose="020B0604020202020204" pitchFamily="34" charset="0"/>
                <a:ea typeface="Calibri" pitchFamily="34" charset="0"/>
                <a:cs typeface="Arial" panose="020B0604020202020204" pitchFamily="34" charset="0"/>
              </a:rPr>
              <a:t> </a:t>
            </a:r>
            <a:r>
              <a:rPr lang="ru-RU" sz="3542" b="1" dirty="0" err="1">
                <a:solidFill>
                  <a:srgbClr val="FF0000"/>
                </a:solidFill>
                <a:latin typeface="Arial" panose="020B0604020202020204" pitchFamily="34" charset="0"/>
                <a:ea typeface="Calibri" pitchFamily="34" charset="0"/>
                <a:cs typeface="Arial" panose="020B0604020202020204" pitchFamily="34" charset="0"/>
              </a:rPr>
              <a:t>ishlash</a:t>
            </a:r>
            <a:r>
              <a:rPr lang="ru-RU" sz="3542" b="1" dirty="0">
                <a:solidFill>
                  <a:srgbClr val="FF0000"/>
                </a:solidFill>
                <a:latin typeface="Arial" panose="020B0604020202020204" pitchFamily="34" charset="0"/>
                <a:ea typeface="Calibri" pitchFamily="34" charset="0"/>
                <a:cs typeface="Arial" panose="020B0604020202020204" pitchFamily="34" charset="0"/>
              </a:rPr>
              <a:t>.</a:t>
            </a:r>
            <a:endParaRPr lang="en-US" sz="3542" b="1" dirty="0">
              <a:solidFill>
                <a:srgbClr val="FF0000"/>
              </a:solidFill>
              <a:latin typeface="Arial" panose="020B0604020202020204" pitchFamily="34" charset="0"/>
              <a:ea typeface="Calibri" pitchFamily="34" charset="0"/>
              <a:cs typeface="Arial" panose="020B0604020202020204" pitchFamily="34" charset="0"/>
            </a:endParaRPr>
          </a:p>
          <a:p>
            <a:pPr algn="ctr" defTabSz="1349654" fontAlgn="base">
              <a:spcBef>
                <a:spcPct val="0"/>
              </a:spcBef>
              <a:spcAft>
                <a:spcPct val="0"/>
              </a:spcAft>
              <a:tabLst>
                <a:tab pos="665455" algn="l"/>
                <a:tab pos="796671" algn="l"/>
                <a:tab pos="930231" algn="l"/>
              </a:tabLst>
            </a:pPr>
            <a:endParaRPr lang="ru-RU" sz="3542" b="1" dirty="0">
              <a:solidFill>
                <a:srgbClr val="FF0000"/>
              </a:solidFill>
              <a:latin typeface="Arial" panose="020B0604020202020204" pitchFamily="34" charset="0"/>
              <a:cs typeface="Arial" panose="020B0604020202020204" pitchFamily="34" charset="0"/>
            </a:endParaRPr>
          </a:p>
          <a:p>
            <a:pPr algn="ctr" eaLnBrk="0" fontAlgn="base" hangingPunct="0">
              <a:spcBef>
                <a:spcPct val="0"/>
              </a:spcBef>
              <a:spcAft>
                <a:spcPct val="0"/>
              </a:spcAft>
              <a:tabLst>
                <a:tab pos="665455" algn="l"/>
                <a:tab pos="796671" algn="l"/>
              </a:tabLst>
            </a:pPr>
            <a:r>
              <a:rPr lang="ru-RU" sz="3542" b="1" dirty="0" err="1">
                <a:solidFill>
                  <a:srgbClr val="FF0000"/>
                </a:solidFill>
                <a:latin typeface="Arial" panose="020B0604020202020204" pitchFamily="34" charset="0"/>
                <a:ea typeface="Calibri" pitchFamily="34" charset="0"/>
                <a:cs typeface="Arial" panose="020B0604020202020204" pitchFamily="34" charset="0"/>
              </a:rPr>
              <a:t>Lug‘at</a:t>
            </a:r>
            <a:r>
              <a:rPr lang="ru-RU" sz="3542" b="1" dirty="0">
                <a:solidFill>
                  <a:srgbClr val="FF0000"/>
                </a:solidFill>
                <a:latin typeface="Arial" panose="020B0604020202020204" pitchFamily="34" charset="0"/>
                <a:ea typeface="Calibri" pitchFamily="34" charset="0"/>
                <a:cs typeface="Arial" panose="020B0604020202020204" pitchFamily="34" charset="0"/>
              </a:rPr>
              <a:t> </a:t>
            </a:r>
            <a:r>
              <a:rPr lang="ru-RU" sz="3542" b="1" dirty="0" err="1">
                <a:solidFill>
                  <a:srgbClr val="FF0000"/>
                </a:solidFill>
                <a:latin typeface="Arial" panose="020B0604020202020204" pitchFamily="34" charset="0"/>
                <a:ea typeface="Calibri" pitchFamily="34" charset="0"/>
                <a:cs typeface="Arial" panose="020B0604020202020204" pitchFamily="34" charset="0"/>
              </a:rPr>
              <a:t>ustida</a:t>
            </a:r>
            <a:r>
              <a:rPr lang="ru-RU" sz="3542" b="1" dirty="0">
                <a:solidFill>
                  <a:srgbClr val="FF0000"/>
                </a:solidFill>
                <a:latin typeface="Arial" panose="020B0604020202020204" pitchFamily="34" charset="0"/>
                <a:ea typeface="Calibri" pitchFamily="34" charset="0"/>
                <a:cs typeface="Arial" panose="020B0604020202020204" pitchFamily="34" charset="0"/>
              </a:rPr>
              <a:t> </a:t>
            </a:r>
            <a:r>
              <a:rPr lang="ru-RU" sz="3542" b="1" dirty="0" err="1">
                <a:solidFill>
                  <a:srgbClr val="FF0000"/>
                </a:solidFill>
                <a:latin typeface="Arial" panose="020B0604020202020204" pitchFamily="34" charset="0"/>
                <a:ea typeface="Calibri" pitchFamily="34" charset="0"/>
                <a:cs typeface="Arial" panose="020B0604020202020204" pitchFamily="34" charset="0"/>
              </a:rPr>
              <a:t>ishlash</a:t>
            </a:r>
            <a:r>
              <a:rPr lang="ru-RU" sz="3542" b="1" dirty="0">
                <a:solidFill>
                  <a:srgbClr val="FF0000"/>
                </a:solidFill>
                <a:latin typeface="Arial" panose="020B0604020202020204" pitchFamily="34" charset="0"/>
                <a:ea typeface="Calibri" pitchFamily="34" charset="0"/>
                <a:cs typeface="Arial" panose="020B0604020202020204" pitchFamily="34" charset="0"/>
              </a:rPr>
              <a:t>.</a:t>
            </a:r>
            <a:endParaRPr lang="ru-RU" sz="3542" b="1" dirty="0">
              <a:solidFill>
                <a:srgbClr val="FF0000"/>
              </a:solidFill>
              <a:latin typeface="Arial" panose="020B0604020202020204" pitchFamily="34" charset="0"/>
              <a:cs typeface="Arial" panose="020B0604020202020204" pitchFamily="34" charset="0"/>
            </a:endParaRPr>
          </a:p>
          <a:p>
            <a:pPr algn="just" eaLnBrk="0" fontAlgn="base" hangingPunct="0">
              <a:spcBef>
                <a:spcPct val="0"/>
              </a:spcBef>
              <a:spcAft>
                <a:spcPct val="0"/>
              </a:spcAft>
              <a:buFont typeface="Wingdings" pitchFamily="2" charset="2"/>
              <a:buChar char="Ø"/>
              <a:tabLst>
                <a:tab pos="665455" algn="l"/>
                <a:tab pos="796671" algn="l"/>
              </a:tabLst>
            </a:pPr>
            <a:r>
              <a:rPr lang="ru-RU" sz="3542" b="1" dirty="0" err="1">
                <a:latin typeface="Arial" panose="020B0604020202020204" pitchFamily="34" charset="0"/>
                <a:ea typeface="Calibri" pitchFamily="34" charset="0"/>
                <a:cs typeface="Arial" panose="020B0604020202020204" pitchFamily="34" charset="0"/>
              </a:rPr>
              <a:t>Matnni</a:t>
            </a:r>
            <a:r>
              <a:rPr lang="ru-RU" sz="3542" b="1" dirty="0">
                <a:latin typeface="Arial" panose="020B0604020202020204" pitchFamily="34" charset="0"/>
                <a:ea typeface="Calibri" pitchFamily="34" charset="0"/>
                <a:cs typeface="Arial" panose="020B0604020202020204" pitchFamily="34" charset="0"/>
              </a:rPr>
              <a:t> </a:t>
            </a:r>
            <a:r>
              <a:rPr lang="ru-RU" sz="3542" b="1" dirty="0" err="1">
                <a:latin typeface="Arial" panose="020B0604020202020204" pitchFamily="34" charset="0"/>
                <a:ea typeface="Calibri" pitchFamily="34" charset="0"/>
                <a:cs typeface="Arial" panose="020B0604020202020204" pitchFamily="34" charset="0"/>
              </a:rPr>
              <a:t>o‘qing</a:t>
            </a:r>
            <a:r>
              <a:rPr lang="ru-RU" sz="3542" b="1" dirty="0">
                <a:latin typeface="Arial" panose="020B0604020202020204" pitchFamily="34" charset="0"/>
                <a:ea typeface="Calibri" pitchFamily="34" charset="0"/>
                <a:cs typeface="Arial" panose="020B0604020202020204" pitchFamily="34" charset="0"/>
              </a:rPr>
              <a:t> </a:t>
            </a:r>
            <a:r>
              <a:rPr lang="ru-RU" sz="3542" b="1" dirty="0" err="1">
                <a:latin typeface="Arial" panose="020B0604020202020204" pitchFamily="34" charset="0"/>
                <a:ea typeface="Calibri" pitchFamily="34" charset="0"/>
                <a:cs typeface="Arial" panose="020B0604020202020204" pitchFamily="34" charset="0"/>
              </a:rPr>
              <a:t>va</a:t>
            </a:r>
            <a:r>
              <a:rPr lang="ru-RU" sz="3542" b="1" dirty="0">
                <a:latin typeface="Arial" panose="020B0604020202020204" pitchFamily="34" charset="0"/>
                <a:ea typeface="Calibri" pitchFamily="34" charset="0"/>
                <a:cs typeface="Arial" panose="020B0604020202020204" pitchFamily="34" charset="0"/>
              </a:rPr>
              <a:t> </a:t>
            </a:r>
            <a:r>
              <a:rPr lang="ru-RU" sz="3542" b="1" dirty="0" err="1">
                <a:latin typeface="Arial" panose="020B0604020202020204" pitchFamily="34" charset="0"/>
                <a:ea typeface="Calibri" pitchFamily="34" charset="0"/>
                <a:cs typeface="Arial" panose="020B0604020202020204" pitchFamily="34" charset="0"/>
              </a:rPr>
              <a:t>tayanch</a:t>
            </a:r>
            <a:r>
              <a:rPr lang="ru-RU" sz="3542" b="1" dirty="0">
                <a:latin typeface="Arial" panose="020B0604020202020204" pitchFamily="34" charset="0"/>
                <a:ea typeface="Calibri" pitchFamily="34" charset="0"/>
                <a:cs typeface="Arial" panose="020B0604020202020204" pitchFamily="34" charset="0"/>
              </a:rPr>
              <a:t> </a:t>
            </a:r>
            <a:r>
              <a:rPr lang="ru-RU" sz="3542" b="1" dirty="0" err="1">
                <a:latin typeface="Arial" panose="020B0604020202020204" pitchFamily="34" charset="0"/>
                <a:ea typeface="Calibri" pitchFamily="34" charset="0"/>
                <a:cs typeface="Arial" panose="020B0604020202020204" pitchFamily="34" charset="0"/>
              </a:rPr>
              <a:t>so‘zlarni</a:t>
            </a:r>
            <a:r>
              <a:rPr lang="ru-RU" sz="3542" b="1" dirty="0">
                <a:latin typeface="Arial" panose="020B0604020202020204" pitchFamily="34" charset="0"/>
                <a:ea typeface="Calibri" pitchFamily="34" charset="0"/>
                <a:cs typeface="Arial" panose="020B0604020202020204" pitchFamily="34" charset="0"/>
              </a:rPr>
              <a:t> </a:t>
            </a:r>
            <a:r>
              <a:rPr lang="ru-RU" sz="3542" b="1" dirty="0" err="1">
                <a:latin typeface="Arial" panose="020B0604020202020204" pitchFamily="34" charset="0"/>
                <a:ea typeface="Calibri" pitchFamily="34" charset="0"/>
                <a:cs typeface="Arial" panose="020B0604020202020204" pitchFamily="34" charset="0"/>
              </a:rPr>
              <a:t>aniqlang</a:t>
            </a:r>
            <a:r>
              <a:rPr lang="ru-RU" sz="3542" b="1" dirty="0">
                <a:latin typeface="Arial" panose="020B0604020202020204" pitchFamily="34" charset="0"/>
                <a:ea typeface="Calibri" pitchFamily="34" charset="0"/>
                <a:cs typeface="Arial" panose="020B0604020202020204" pitchFamily="34" charset="0"/>
              </a:rPr>
              <a:t>. </a:t>
            </a:r>
            <a:r>
              <a:rPr lang="ru-RU" sz="3542" b="1" dirty="0" err="1">
                <a:latin typeface="Arial" panose="020B0604020202020204" pitchFamily="34" charset="0"/>
                <a:ea typeface="Calibri" pitchFamily="34" charset="0"/>
                <a:cs typeface="Arial" panose="020B0604020202020204" pitchFamily="34" charset="0"/>
              </a:rPr>
              <a:t>Tayanch</a:t>
            </a:r>
            <a:r>
              <a:rPr lang="ru-RU" sz="3542" b="1" dirty="0">
                <a:latin typeface="Arial" panose="020B0604020202020204" pitchFamily="34" charset="0"/>
                <a:ea typeface="Calibri" pitchFamily="34" charset="0"/>
                <a:cs typeface="Arial" panose="020B0604020202020204" pitchFamily="34" charset="0"/>
              </a:rPr>
              <a:t> </a:t>
            </a:r>
            <a:r>
              <a:rPr lang="ru-RU" sz="3542" b="1" dirty="0" err="1">
                <a:latin typeface="Arial" panose="020B0604020202020204" pitchFamily="34" charset="0"/>
                <a:ea typeface="Calibri" pitchFamily="34" charset="0"/>
                <a:cs typeface="Arial" panose="020B0604020202020204" pitchFamily="34" charset="0"/>
              </a:rPr>
              <a:t>so‘zlar</a:t>
            </a:r>
            <a:r>
              <a:rPr lang="ru-RU" sz="3542" b="1" dirty="0">
                <a:latin typeface="Arial" panose="020B0604020202020204" pitchFamily="34" charset="0"/>
                <a:ea typeface="Calibri" pitchFamily="34" charset="0"/>
                <a:cs typeface="Arial" panose="020B0604020202020204" pitchFamily="34" charset="0"/>
              </a:rPr>
              <a:t> </a:t>
            </a:r>
            <a:r>
              <a:rPr lang="ru-RU" sz="3542" b="1" dirty="0" err="1">
                <a:latin typeface="Arial" panose="020B0604020202020204" pitchFamily="34" charset="0"/>
                <a:ea typeface="Calibri" pitchFamily="34" charset="0"/>
                <a:cs typeface="Arial" panose="020B0604020202020204" pitchFamily="34" charset="0"/>
              </a:rPr>
              <a:t>asosida</a:t>
            </a:r>
            <a:r>
              <a:rPr lang="ru-RU" sz="3542" b="1" dirty="0">
                <a:latin typeface="Arial" panose="020B0604020202020204" pitchFamily="34" charset="0"/>
                <a:ea typeface="Calibri" pitchFamily="34" charset="0"/>
                <a:cs typeface="Arial" panose="020B0604020202020204" pitchFamily="34" charset="0"/>
              </a:rPr>
              <a:t> </a:t>
            </a:r>
            <a:r>
              <a:rPr lang="ru-RU" sz="3542" b="1" dirty="0" err="1">
                <a:latin typeface="Arial" panose="020B0604020202020204" pitchFamily="34" charset="0"/>
                <a:ea typeface="Calibri" pitchFamily="34" charset="0"/>
                <a:cs typeface="Arial" panose="020B0604020202020204" pitchFamily="34" charset="0"/>
              </a:rPr>
              <a:t>matnning</a:t>
            </a:r>
            <a:r>
              <a:rPr lang="ru-RU" sz="3542" b="1" dirty="0">
                <a:latin typeface="Arial" panose="020B0604020202020204" pitchFamily="34" charset="0"/>
                <a:ea typeface="Calibri" pitchFamily="34" charset="0"/>
                <a:cs typeface="Arial" panose="020B0604020202020204" pitchFamily="34" charset="0"/>
              </a:rPr>
              <a:t> </a:t>
            </a:r>
            <a:r>
              <a:rPr lang="ru-RU" sz="3542" b="1" dirty="0" err="1">
                <a:latin typeface="Arial" panose="020B0604020202020204" pitchFamily="34" charset="0"/>
                <a:ea typeface="Calibri" pitchFamily="34" charset="0"/>
                <a:cs typeface="Arial" panose="020B0604020202020204" pitchFamily="34" charset="0"/>
              </a:rPr>
              <a:t>asosiy</a:t>
            </a:r>
            <a:r>
              <a:rPr lang="ru-RU" sz="3542" b="1" dirty="0">
                <a:latin typeface="Arial" panose="020B0604020202020204" pitchFamily="34" charset="0"/>
                <a:ea typeface="Calibri" pitchFamily="34" charset="0"/>
                <a:cs typeface="Arial" panose="020B0604020202020204" pitchFamily="34" charset="0"/>
              </a:rPr>
              <a:t> </a:t>
            </a:r>
            <a:r>
              <a:rPr lang="ru-RU" sz="3542" b="1" dirty="0" err="1">
                <a:latin typeface="Arial" panose="020B0604020202020204" pitchFamily="34" charset="0"/>
                <a:ea typeface="Calibri" pitchFamily="34" charset="0"/>
                <a:cs typeface="Arial" panose="020B0604020202020204" pitchFamily="34" charset="0"/>
              </a:rPr>
              <a:t>g‘oyasini</a:t>
            </a:r>
            <a:r>
              <a:rPr lang="ru-RU" sz="3542" b="1" dirty="0">
                <a:latin typeface="Arial" panose="020B0604020202020204" pitchFamily="34" charset="0"/>
                <a:ea typeface="Calibri" pitchFamily="34" charset="0"/>
                <a:cs typeface="Arial" panose="020B0604020202020204" pitchFamily="34" charset="0"/>
              </a:rPr>
              <a:t> </a:t>
            </a:r>
            <a:r>
              <a:rPr lang="ru-RU" sz="3542" b="1" dirty="0" err="1">
                <a:latin typeface="Arial" panose="020B0604020202020204" pitchFamily="34" charset="0"/>
                <a:ea typeface="Calibri" pitchFamily="34" charset="0"/>
                <a:cs typeface="Arial" panose="020B0604020202020204" pitchFamily="34" charset="0"/>
              </a:rPr>
              <a:t>aniqlang</a:t>
            </a:r>
            <a:r>
              <a:rPr lang="ru-RU" sz="3542" b="1" dirty="0">
                <a:latin typeface="Arial" panose="020B0604020202020204" pitchFamily="34" charset="0"/>
                <a:ea typeface="Calibri" pitchFamily="34" charset="0"/>
                <a:cs typeface="Arial" panose="020B0604020202020204" pitchFamily="34" charset="0"/>
              </a:rPr>
              <a:t>.</a:t>
            </a:r>
            <a:endParaRPr lang="en-US" sz="3542" b="1" dirty="0">
              <a:latin typeface="Arial" panose="020B0604020202020204" pitchFamily="34" charset="0"/>
              <a:ea typeface="Calibri" pitchFamily="34" charset="0"/>
              <a:cs typeface="Arial" panose="020B0604020202020204" pitchFamily="34" charset="0"/>
            </a:endParaRPr>
          </a:p>
          <a:p>
            <a:pPr algn="just" eaLnBrk="0" fontAlgn="base" hangingPunct="0">
              <a:spcBef>
                <a:spcPct val="0"/>
              </a:spcBef>
              <a:spcAft>
                <a:spcPct val="0"/>
              </a:spcAft>
              <a:buFont typeface="Wingdings" pitchFamily="2" charset="2"/>
              <a:buChar char="Ø"/>
              <a:tabLst>
                <a:tab pos="665455" algn="l"/>
                <a:tab pos="796671" algn="l"/>
              </a:tabLst>
            </a:pPr>
            <a:endParaRPr lang="ru-RU" sz="3542" b="1" dirty="0">
              <a:latin typeface="Arial" panose="020B0604020202020204" pitchFamily="34" charset="0"/>
              <a:cs typeface="Arial" panose="020B0604020202020204" pitchFamily="34" charset="0"/>
            </a:endParaRPr>
          </a:p>
          <a:p>
            <a:pPr algn="just" eaLnBrk="0" fontAlgn="base" hangingPunct="0">
              <a:spcBef>
                <a:spcPct val="0"/>
              </a:spcBef>
              <a:spcAft>
                <a:spcPct val="0"/>
              </a:spcAft>
              <a:tabLst>
                <a:tab pos="665455" algn="l"/>
                <a:tab pos="796671" algn="l"/>
              </a:tabLst>
            </a:pPr>
            <a:r>
              <a:rPr lang="ru-RU" sz="3542" b="1" i="1" dirty="0" err="1">
                <a:latin typeface="Arial" panose="020B0604020202020204" pitchFamily="34" charset="0"/>
                <a:ea typeface="Calibri" pitchFamily="34" charset="0"/>
                <a:cs typeface="Arial" panose="020B0604020202020204" pitchFamily="34" charset="0"/>
              </a:rPr>
              <a:t>Plakat</a:t>
            </a:r>
            <a:r>
              <a:rPr lang="ru-RU" sz="3542" b="1" i="1" dirty="0">
                <a:latin typeface="Arial" panose="020B0604020202020204" pitchFamily="34" charset="0"/>
                <a:ea typeface="Calibri" pitchFamily="34" charset="0"/>
                <a:cs typeface="Arial" panose="020B0604020202020204" pitchFamily="34" charset="0"/>
              </a:rPr>
              <a:t>, </a:t>
            </a:r>
            <a:r>
              <a:rPr lang="ru-RU" sz="3542" b="1" i="1" dirty="0" err="1">
                <a:latin typeface="Arial" panose="020B0604020202020204" pitchFamily="34" charset="0"/>
                <a:ea typeface="Calibri" pitchFamily="34" charset="0"/>
                <a:cs typeface="Arial" panose="020B0604020202020204" pitchFamily="34" charset="0"/>
              </a:rPr>
              <a:t>plastik</a:t>
            </a:r>
            <a:r>
              <a:rPr lang="ru-RU" sz="3542" b="1" i="1" dirty="0">
                <a:latin typeface="Arial" panose="020B0604020202020204" pitchFamily="34" charset="0"/>
                <a:ea typeface="Calibri" pitchFamily="34" charset="0"/>
                <a:cs typeface="Arial" panose="020B0604020202020204" pitchFamily="34" charset="0"/>
              </a:rPr>
              <a:t> </a:t>
            </a:r>
            <a:r>
              <a:rPr lang="ru-RU" sz="3542" b="1" i="1" dirty="0" err="1">
                <a:latin typeface="Arial" panose="020B0604020202020204" pitchFamily="34" charset="0"/>
                <a:ea typeface="Calibri" pitchFamily="34" charset="0"/>
                <a:cs typeface="Arial" panose="020B0604020202020204" pitchFamily="34" charset="0"/>
              </a:rPr>
              <a:t>idish</a:t>
            </a:r>
            <a:r>
              <a:rPr lang="ru-RU" sz="3542" b="1" i="1" dirty="0">
                <a:latin typeface="Arial" panose="020B0604020202020204" pitchFamily="34" charset="0"/>
                <a:ea typeface="Calibri" pitchFamily="34" charset="0"/>
                <a:cs typeface="Arial" panose="020B0604020202020204" pitchFamily="34" charset="0"/>
              </a:rPr>
              <a:t>, </a:t>
            </a:r>
            <a:r>
              <a:rPr lang="ru-RU" sz="3542" b="1" i="1" dirty="0" err="1">
                <a:latin typeface="Arial" panose="020B0604020202020204" pitchFamily="34" charset="0"/>
                <a:ea typeface="Calibri" pitchFamily="34" charset="0"/>
                <a:cs typeface="Arial" panose="020B0604020202020204" pitchFamily="34" charset="0"/>
              </a:rPr>
              <a:t>iqlim</a:t>
            </a:r>
            <a:r>
              <a:rPr lang="ru-RU" sz="3542" b="1" i="1" dirty="0">
                <a:latin typeface="Arial" panose="020B0604020202020204" pitchFamily="34" charset="0"/>
                <a:ea typeface="Calibri" pitchFamily="34" charset="0"/>
                <a:cs typeface="Arial" panose="020B0604020202020204" pitchFamily="34" charset="0"/>
              </a:rPr>
              <a:t> </a:t>
            </a:r>
            <a:r>
              <a:rPr lang="ru-RU" sz="3542" b="1" i="1" dirty="0" err="1">
                <a:latin typeface="Arial" panose="020B0604020202020204" pitchFamily="34" charset="0"/>
                <a:ea typeface="Calibri" pitchFamily="34" charset="0"/>
                <a:cs typeface="Arial" panose="020B0604020202020204" pitchFamily="34" charset="0"/>
              </a:rPr>
              <a:t>isishi</a:t>
            </a:r>
            <a:r>
              <a:rPr lang="ru-RU" sz="3542" b="1" i="1" dirty="0">
                <a:latin typeface="Arial" panose="020B0604020202020204" pitchFamily="34" charset="0"/>
                <a:ea typeface="Calibri" pitchFamily="34" charset="0"/>
                <a:cs typeface="Arial" panose="020B0604020202020204" pitchFamily="34" charset="0"/>
              </a:rPr>
              <a:t>, </a:t>
            </a:r>
            <a:r>
              <a:rPr lang="ru-RU" sz="3542" b="1" i="1" dirty="0" err="1">
                <a:latin typeface="Arial" panose="020B0604020202020204" pitchFamily="34" charset="0"/>
                <a:ea typeface="Calibri" pitchFamily="34" charset="0"/>
                <a:cs typeface="Arial" panose="020B0604020202020204" pitchFamily="34" charset="0"/>
              </a:rPr>
              <a:t>okean</a:t>
            </a:r>
            <a:r>
              <a:rPr lang="ru-RU" sz="3542" b="1" i="1" dirty="0">
                <a:latin typeface="Arial" panose="020B0604020202020204" pitchFamily="34" charset="0"/>
                <a:ea typeface="Calibri" pitchFamily="34" charset="0"/>
                <a:cs typeface="Arial" panose="020B0604020202020204" pitchFamily="34" charset="0"/>
              </a:rPr>
              <a:t>, </a:t>
            </a:r>
            <a:r>
              <a:rPr lang="ru-RU" sz="3542" b="1" i="1" dirty="0" err="1">
                <a:latin typeface="Arial" panose="020B0604020202020204" pitchFamily="34" charset="0"/>
                <a:ea typeface="Calibri" pitchFamily="34" charset="0"/>
                <a:cs typeface="Arial" panose="020B0604020202020204" pitchFamily="34" charset="0"/>
              </a:rPr>
              <a:t>qutb</a:t>
            </a:r>
            <a:r>
              <a:rPr lang="ru-RU" sz="3542" b="1" i="1" dirty="0">
                <a:latin typeface="Arial" panose="020B0604020202020204" pitchFamily="34" charset="0"/>
                <a:ea typeface="Calibri" pitchFamily="34" charset="0"/>
                <a:cs typeface="Arial" panose="020B0604020202020204" pitchFamily="34" charset="0"/>
              </a:rPr>
              <a:t> </a:t>
            </a:r>
            <a:r>
              <a:rPr lang="ru-RU" sz="3542" b="1" i="1" dirty="0" err="1">
                <a:latin typeface="Arial" panose="020B0604020202020204" pitchFamily="34" charset="0"/>
                <a:ea typeface="Calibri" pitchFamily="34" charset="0"/>
                <a:cs typeface="Arial" panose="020B0604020202020204" pitchFamily="34" charset="0"/>
              </a:rPr>
              <a:t>ayiqlar</a:t>
            </a:r>
            <a:r>
              <a:rPr lang="ru-RU" sz="3542" b="1" i="1" dirty="0">
                <a:latin typeface="Arial" panose="020B0604020202020204" pitchFamily="34" charset="0"/>
                <a:ea typeface="Calibri" pitchFamily="34" charset="0"/>
                <a:cs typeface="Arial" panose="020B0604020202020204" pitchFamily="34" charset="0"/>
              </a:rPr>
              <a:t>, </a:t>
            </a:r>
            <a:r>
              <a:rPr lang="ru-RU" sz="3542" b="1" i="1" dirty="0" err="1">
                <a:latin typeface="Arial" panose="020B0604020202020204" pitchFamily="34" charset="0"/>
                <a:ea typeface="Calibri" pitchFamily="34" charset="0"/>
                <a:cs typeface="Arial" panose="020B0604020202020204" pitchFamily="34" charset="0"/>
              </a:rPr>
              <a:t>Quyosh</a:t>
            </a:r>
            <a:r>
              <a:rPr lang="ru-RU" sz="3542" b="1" i="1" dirty="0">
                <a:latin typeface="Arial" panose="020B0604020202020204" pitchFamily="34" charset="0"/>
                <a:ea typeface="Calibri" pitchFamily="34" charset="0"/>
                <a:cs typeface="Arial" panose="020B0604020202020204" pitchFamily="34" charset="0"/>
              </a:rPr>
              <a:t> </a:t>
            </a:r>
            <a:r>
              <a:rPr lang="ru-RU" sz="3542" b="1" i="1" dirty="0" err="1">
                <a:latin typeface="Arial" panose="020B0604020202020204" pitchFamily="34" charset="0"/>
                <a:ea typeface="Calibri" pitchFamily="34" charset="0"/>
                <a:cs typeface="Arial" panose="020B0604020202020204" pitchFamily="34" charset="0"/>
              </a:rPr>
              <a:t>panellar</a:t>
            </a:r>
            <a:r>
              <a:rPr lang="ru-RU" sz="3542" b="1" i="1" dirty="0">
                <a:latin typeface="Arial" panose="020B0604020202020204" pitchFamily="34" charset="0"/>
                <a:ea typeface="Calibri" pitchFamily="34" charset="0"/>
                <a:cs typeface="Arial" panose="020B0604020202020204" pitchFamily="34" charset="0"/>
              </a:rPr>
              <a:t>, </a:t>
            </a:r>
            <a:r>
              <a:rPr lang="ru-RU" sz="3542" b="1" i="1" dirty="0" err="1">
                <a:latin typeface="Arial" panose="020B0604020202020204" pitchFamily="34" charset="0"/>
                <a:ea typeface="Calibri" pitchFamily="34" charset="0"/>
                <a:cs typeface="Arial" panose="020B0604020202020204" pitchFamily="34" charset="0"/>
              </a:rPr>
              <a:t>o‘zi</a:t>
            </a:r>
            <a:r>
              <a:rPr lang="ru-RU" sz="3542" b="1" i="1" dirty="0">
                <a:latin typeface="Arial" panose="020B0604020202020204" pitchFamily="34" charset="0"/>
                <a:ea typeface="Calibri" pitchFamily="34" charset="0"/>
                <a:cs typeface="Arial" panose="020B0604020202020204" pitchFamily="34" charset="0"/>
              </a:rPr>
              <a:t> </a:t>
            </a:r>
            <a:r>
              <a:rPr lang="ru-RU" sz="3542" b="1" i="1" dirty="0" err="1">
                <a:latin typeface="Arial" panose="020B0604020202020204" pitchFamily="34" charset="0"/>
                <a:ea typeface="Calibri" pitchFamily="34" charset="0"/>
                <a:cs typeface="Arial" panose="020B0604020202020204" pitchFamily="34" charset="0"/>
              </a:rPr>
              <a:t>yetishtirgan</a:t>
            </a:r>
            <a:r>
              <a:rPr lang="ru-RU" sz="3542" b="1" i="1" dirty="0">
                <a:latin typeface="Arial" panose="020B0604020202020204" pitchFamily="34" charset="0"/>
                <a:ea typeface="Calibri" pitchFamily="34" charset="0"/>
                <a:cs typeface="Arial" panose="020B0604020202020204" pitchFamily="34" charset="0"/>
              </a:rPr>
              <a:t> </a:t>
            </a:r>
            <a:r>
              <a:rPr lang="ru-RU" sz="3542" b="1" i="1" dirty="0" err="1">
                <a:latin typeface="Arial" panose="020B0604020202020204" pitchFamily="34" charset="0"/>
                <a:ea typeface="Calibri" pitchFamily="34" charset="0"/>
                <a:cs typeface="Arial" panose="020B0604020202020204" pitchFamily="34" charset="0"/>
              </a:rPr>
              <a:t>mahsulotlar</a:t>
            </a:r>
            <a:r>
              <a:rPr lang="ru-RU" sz="3542" b="1" i="1" dirty="0">
                <a:latin typeface="Arial" panose="020B0604020202020204" pitchFamily="34" charset="0"/>
                <a:ea typeface="Calibri" pitchFamily="34" charset="0"/>
                <a:cs typeface="Arial" panose="020B0604020202020204" pitchFamily="34" charset="0"/>
              </a:rPr>
              <a:t>, </a:t>
            </a:r>
            <a:r>
              <a:rPr lang="ru-RU" sz="3542" b="1" i="1" dirty="0" err="1">
                <a:latin typeface="Arial" panose="020B0604020202020204" pitchFamily="34" charset="0"/>
                <a:ea typeface="Calibri" pitchFamily="34" charset="0"/>
                <a:cs typeface="Arial" panose="020B0604020202020204" pitchFamily="34" charset="0"/>
              </a:rPr>
              <a:t>Birlashgan</a:t>
            </a:r>
            <a:r>
              <a:rPr lang="ru-RU" sz="3542" b="1" i="1" dirty="0">
                <a:latin typeface="Arial" panose="020B0604020202020204" pitchFamily="34" charset="0"/>
                <a:ea typeface="Calibri" pitchFamily="34" charset="0"/>
                <a:cs typeface="Arial" panose="020B0604020202020204" pitchFamily="34" charset="0"/>
              </a:rPr>
              <a:t> </a:t>
            </a:r>
            <a:r>
              <a:rPr lang="ru-RU" sz="3542" b="1" i="1" dirty="0" err="1">
                <a:latin typeface="Arial" panose="020B0604020202020204" pitchFamily="34" charset="0"/>
                <a:ea typeface="Calibri" pitchFamily="34" charset="0"/>
                <a:cs typeface="Arial" panose="020B0604020202020204" pitchFamily="34" charset="0"/>
              </a:rPr>
              <a:t>Millatlar</a:t>
            </a:r>
            <a:r>
              <a:rPr lang="ru-RU" sz="3542" b="1" i="1" dirty="0">
                <a:latin typeface="Arial" panose="020B0604020202020204" pitchFamily="34" charset="0"/>
                <a:ea typeface="Calibri" pitchFamily="34" charset="0"/>
                <a:cs typeface="Arial" panose="020B0604020202020204" pitchFamily="34" charset="0"/>
              </a:rPr>
              <a:t> </a:t>
            </a:r>
            <a:r>
              <a:rPr lang="ru-RU" sz="3542" b="1" i="1" dirty="0" err="1">
                <a:latin typeface="Arial" panose="020B0604020202020204" pitchFamily="34" charset="0"/>
                <a:ea typeface="Calibri" pitchFamily="34" charset="0"/>
                <a:cs typeface="Arial" panose="020B0604020202020204" pitchFamily="34" charset="0"/>
              </a:rPr>
              <a:t>Tashkiloti</a:t>
            </a:r>
            <a:r>
              <a:rPr lang="ru-RU" sz="3542" b="1" i="1" dirty="0">
                <a:latin typeface="Arial" panose="020B0604020202020204" pitchFamily="34" charset="0"/>
                <a:ea typeface="Calibri" pitchFamily="34" charset="0"/>
                <a:cs typeface="Arial" panose="020B0604020202020204" pitchFamily="34" charset="0"/>
              </a:rPr>
              <a:t>, “</a:t>
            </a:r>
            <a:r>
              <a:rPr lang="ru-RU" sz="3542" b="1" i="1" dirty="0" err="1">
                <a:latin typeface="Arial" panose="020B0604020202020204" pitchFamily="34" charset="0"/>
                <a:ea typeface="Calibri" pitchFamily="34" charset="0"/>
                <a:cs typeface="Arial" panose="020B0604020202020204" pitchFamily="34" charset="0"/>
              </a:rPr>
              <a:t>tabiatning</a:t>
            </a:r>
            <a:r>
              <a:rPr lang="ru-RU" sz="3542" b="1" i="1" dirty="0">
                <a:latin typeface="Arial" panose="020B0604020202020204" pitchFamily="34" charset="0"/>
                <a:ea typeface="Calibri" pitchFamily="34" charset="0"/>
                <a:cs typeface="Arial" panose="020B0604020202020204" pitchFamily="34" charset="0"/>
              </a:rPr>
              <a:t> </a:t>
            </a:r>
            <a:r>
              <a:rPr lang="ru-RU" sz="3542" b="1" i="1" dirty="0" err="1">
                <a:latin typeface="Arial" panose="020B0604020202020204" pitchFamily="34" charset="0"/>
                <a:ea typeface="Calibri" pitchFamily="34" charset="0"/>
                <a:cs typeface="Arial" panose="020B0604020202020204" pitchFamily="34" charset="0"/>
              </a:rPr>
              <a:t>himoyachisi</a:t>
            </a:r>
            <a:r>
              <a:rPr lang="ru-RU" sz="3542" b="1" i="1" dirty="0">
                <a:latin typeface="Arial" panose="020B0604020202020204" pitchFamily="34" charset="0"/>
                <a:ea typeface="Calibri" pitchFamily="34" charset="0"/>
                <a:cs typeface="Arial" panose="020B0604020202020204" pitchFamily="34" charset="0"/>
              </a:rPr>
              <a:t>, </a:t>
            </a:r>
            <a:r>
              <a:rPr lang="ru-RU" sz="3542" b="1" i="1" dirty="0" err="1">
                <a:latin typeface="Arial" panose="020B0604020202020204" pitchFamily="34" charset="0"/>
                <a:ea typeface="Calibri" pitchFamily="34" charset="0"/>
                <a:cs typeface="Arial" panose="020B0604020202020204" pitchFamily="34" charset="0"/>
              </a:rPr>
              <a:t>xaloskori</a:t>
            </a:r>
            <a:r>
              <a:rPr lang="ru-RU" sz="3542" b="1" i="1" dirty="0">
                <a:latin typeface="Arial" panose="020B0604020202020204" pitchFamily="34" charset="0"/>
                <a:ea typeface="Calibri" pitchFamily="34" charset="0"/>
                <a:cs typeface="Arial" panose="020B0604020202020204" pitchFamily="34" charset="0"/>
              </a:rPr>
              <a:t>”, </a:t>
            </a:r>
            <a:r>
              <a:rPr lang="ru-RU" sz="3542" b="1" i="1" dirty="0" err="1">
                <a:latin typeface="Arial" panose="020B0604020202020204" pitchFamily="34" charset="0"/>
                <a:ea typeface="Calibri" pitchFamily="34" charset="0"/>
                <a:cs typeface="Arial" panose="020B0604020202020204" pitchFamily="34" charset="0"/>
              </a:rPr>
              <a:t>ruhan</a:t>
            </a:r>
            <a:r>
              <a:rPr lang="ru-RU" sz="3542" b="1" i="1" dirty="0">
                <a:latin typeface="Arial" panose="020B0604020202020204" pitchFamily="34" charset="0"/>
                <a:ea typeface="Calibri" pitchFamily="34" charset="0"/>
                <a:cs typeface="Arial" panose="020B0604020202020204" pitchFamily="34" charset="0"/>
              </a:rPr>
              <a:t> </a:t>
            </a:r>
            <a:r>
              <a:rPr lang="ru-RU" sz="3542" b="1" i="1" dirty="0" err="1">
                <a:latin typeface="Arial" panose="020B0604020202020204" pitchFamily="34" charset="0"/>
                <a:ea typeface="Calibri" pitchFamily="34" charset="0"/>
                <a:cs typeface="Arial" panose="020B0604020202020204" pitchFamily="34" charset="0"/>
              </a:rPr>
              <a:t>siqilgan</a:t>
            </a:r>
            <a:r>
              <a:rPr lang="ru-RU" sz="3542" b="1" i="1" dirty="0">
                <a:latin typeface="Arial" panose="020B0604020202020204" pitchFamily="34" charset="0"/>
                <a:ea typeface="Calibri" pitchFamily="34" charset="0"/>
                <a:cs typeface="Arial" panose="020B0604020202020204" pitchFamily="34" charset="0"/>
              </a:rPr>
              <a:t>, </a:t>
            </a:r>
            <a:r>
              <a:rPr lang="ru-RU" sz="3542" b="1" i="1" dirty="0" err="1">
                <a:latin typeface="Arial" panose="020B0604020202020204" pitchFamily="34" charset="0"/>
                <a:ea typeface="Calibri" pitchFamily="34" charset="0"/>
                <a:cs typeface="Arial" panose="020B0604020202020204" pitchFamily="34" charset="0"/>
              </a:rPr>
              <a:t>tabiatni</a:t>
            </a:r>
            <a:r>
              <a:rPr lang="ru-RU" sz="3542" b="1" i="1" dirty="0">
                <a:latin typeface="Arial" panose="020B0604020202020204" pitchFamily="34" charset="0"/>
                <a:ea typeface="Calibri" pitchFamily="34" charset="0"/>
                <a:cs typeface="Arial" panose="020B0604020202020204" pitchFamily="34" charset="0"/>
              </a:rPr>
              <a:t> </a:t>
            </a:r>
            <a:r>
              <a:rPr lang="ru-RU" sz="3542" b="1" i="1" dirty="0" err="1">
                <a:latin typeface="Arial" panose="020B0604020202020204" pitchFamily="34" charset="0"/>
                <a:ea typeface="Calibri" pitchFamily="34" charset="0"/>
                <a:cs typeface="Arial" panose="020B0604020202020204" pitchFamily="34" charset="0"/>
              </a:rPr>
              <a:t>asrash</a:t>
            </a:r>
            <a:r>
              <a:rPr lang="ru-RU" sz="3542" b="1" i="1" dirty="0">
                <a:latin typeface="Arial" panose="020B0604020202020204" pitchFamily="34" charset="0"/>
                <a:ea typeface="Calibri" pitchFamily="34" charset="0"/>
                <a:cs typeface="Arial" panose="020B0604020202020204" pitchFamily="34" charset="0"/>
              </a:rPr>
              <a:t>.</a:t>
            </a:r>
            <a:endParaRPr lang="ru-RU" sz="3542" b="1" dirty="0">
              <a:latin typeface="Arial" panose="020B0604020202020204" pitchFamily="34" charset="0"/>
              <a:cs typeface="Arial" panose="020B0604020202020204" pitchFamily="34" charset="0"/>
            </a:endParaRPr>
          </a:p>
        </p:txBody>
      </p:sp>
      <p:pic>
        <p:nvPicPr>
          <p:cNvPr id="6" name="Graphic 2">
            <a:extLst>
              <a:ext uri="{FF2B5EF4-FFF2-40B4-BE49-F238E27FC236}">
                <a16:creationId xmlns:a16="http://schemas.microsoft.com/office/drawing/2014/main" id="{C1399F89-D61C-49AB-BBF0-AB9F7CF57486}"/>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0" y="-85725"/>
            <a:ext cx="17995899" cy="1447801"/>
          </a:xfrm>
          <a:prstGeom prst="rect">
            <a:avLst/>
          </a:prstGeom>
        </p:spPr>
      </p:pic>
      <p:pic>
        <p:nvPicPr>
          <p:cNvPr id="7" name="Рисунок 6">
            <a:extLst>
              <a:ext uri="{FF2B5EF4-FFF2-40B4-BE49-F238E27FC236}">
                <a16:creationId xmlns:a16="http://schemas.microsoft.com/office/drawing/2014/main" id="{610C827A-3CD7-456A-B856-A7699EADC22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8" name="Рисунок 7">
            <a:extLst>
              <a:ext uri="{FF2B5EF4-FFF2-40B4-BE49-F238E27FC236}">
                <a16:creationId xmlns:a16="http://schemas.microsoft.com/office/drawing/2014/main" id="{52E50B27-7338-444F-8C55-666DF5EC297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080"/>
        <p:cNvGrpSpPr/>
        <p:nvPr/>
      </p:nvGrpSpPr>
      <p:grpSpPr>
        <a:xfrm>
          <a:off x="0" y="0"/>
          <a:ext cx="0" cy="0"/>
          <a:chOff x="0" y="0"/>
          <a:chExt cx="0" cy="0"/>
        </a:xfrm>
      </p:grpSpPr>
      <p:grpSp>
        <p:nvGrpSpPr>
          <p:cNvPr id="2" name="Группа 83"/>
          <p:cNvGrpSpPr/>
          <p:nvPr/>
        </p:nvGrpSpPr>
        <p:grpSpPr>
          <a:xfrm>
            <a:off x="275141" y="1648649"/>
            <a:ext cx="17324750" cy="141095"/>
            <a:chOff x="186405" y="887049"/>
            <a:chExt cx="11737304" cy="95590"/>
          </a:xfrm>
        </p:grpSpPr>
        <p:cxnSp>
          <p:nvCxnSpPr>
            <p:cNvPr id="88" name="Прямая соединительная линия 87">
              <a:extLst>
                <a:ext uri="{FF2B5EF4-FFF2-40B4-BE49-F238E27FC236}">
                  <a16:creationId xmlns:a16="http://schemas.microsoft.com/office/drawing/2014/main" id="{E7BBCE4A-0ACD-4260-8DC8-E25CA143838B}"/>
                </a:ext>
              </a:extLst>
            </p:cNvPr>
            <p:cNvCxnSpPr/>
            <p:nvPr/>
          </p:nvCxnSpPr>
          <p:spPr>
            <a:xfrm>
              <a:off x="186405" y="887049"/>
              <a:ext cx="11737304" cy="0"/>
            </a:xfrm>
            <a:prstGeom prst="line">
              <a:avLst/>
            </a:prstGeom>
            <a:ln w="19050">
              <a:solidFill>
                <a:srgbClr val="002060"/>
              </a:solidFill>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89" name="Прямая соединительная линия 88"/>
            <p:cNvCxnSpPr/>
            <p:nvPr/>
          </p:nvCxnSpPr>
          <p:spPr>
            <a:xfrm>
              <a:off x="1009934" y="982639"/>
              <a:ext cx="9526138" cy="0"/>
            </a:xfrm>
            <a:prstGeom prst="line">
              <a:avLst/>
            </a:prstGeom>
            <a:ln>
              <a:solidFill>
                <a:schemeClr val="accent4">
                  <a:lumMod val="50000"/>
                </a:schemeClr>
              </a:solidFill>
            </a:ln>
          </p:spPr>
          <p:style>
            <a:lnRef idx="1">
              <a:schemeClr val="accent1"/>
            </a:lnRef>
            <a:fillRef idx="0">
              <a:schemeClr val="accent1"/>
            </a:fillRef>
            <a:effectRef idx="0">
              <a:schemeClr val="accent1"/>
            </a:effectRef>
            <a:fontRef idx="minor">
              <a:schemeClr val="tx1"/>
            </a:fontRef>
          </p:style>
        </p:cxnSp>
      </p:grpSp>
      <p:sp>
        <p:nvSpPr>
          <p:cNvPr id="67585" name="Rectangle 1"/>
          <p:cNvSpPr>
            <a:spLocks noChangeArrowheads="1"/>
          </p:cNvSpPr>
          <p:nvPr/>
        </p:nvSpPr>
        <p:spPr bwMode="auto">
          <a:xfrm>
            <a:off x="785642" y="1798064"/>
            <a:ext cx="16176165" cy="8767818"/>
          </a:xfrm>
          <a:prstGeom prst="rect">
            <a:avLst/>
          </a:prstGeom>
          <a:solidFill>
            <a:srgbClr val="FFFFFF"/>
          </a:solidFill>
          <a:ln w="9525">
            <a:noFill/>
            <a:miter lim="800000"/>
            <a:headEnd/>
            <a:tailEnd/>
          </a:ln>
          <a:effectLst/>
        </p:spPr>
        <p:txBody>
          <a:bodyPr vert="horz" wrap="square" lIns="134969" tIns="67485" rIns="134969" bIns="67485" numCol="1" anchor="ctr" anchorCtr="0" compatLnSpc="1">
            <a:prstTxWarp prst="textNoShape">
              <a:avLst/>
            </a:prstTxWarp>
            <a:spAutoFit/>
          </a:bodyPr>
          <a:lstStyle/>
          <a:p>
            <a:pPr algn="ctr"/>
            <a:r>
              <a:rPr lang="ru-RU" sz="2952" b="1" dirty="0">
                <a:latin typeface="Arial" panose="020B0604020202020204" pitchFamily="34" charset="0"/>
                <a:cs typeface="Arial" panose="020B0604020202020204" pitchFamily="34" charset="0"/>
              </a:rPr>
              <a:t> </a:t>
            </a:r>
            <a:r>
              <a:rPr lang="uz-Latn-UZ" sz="2952" b="1" dirty="0">
                <a:solidFill>
                  <a:srgbClr val="FF0000"/>
                </a:solidFill>
                <a:latin typeface="Arial" panose="020B0604020202020204" pitchFamily="34" charset="0"/>
                <a:cs typeface="Arial" panose="020B0604020202020204" pitchFamily="34" charset="0"/>
              </a:rPr>
              <a:t>“Izohli o‘qish” usuli</a:t>
            </a:r>
            <a:r>
              <a:rPr lang="uz-Latn-UZ" sz="2952" dirty="0">
                <a:solidFill>
                  <a:srgbClr val="FF0000"/>
                </a:solidFill>
                <a:latin typeface="Arial" panose="020B0604020202020204" pitchFamily="34" charset="0"/>
                <a:cs typeface="Arial" panose="020B0604020202020204" pitchFamily="34" charset="0"/>
              </a:rPr>
              <a:t>.</a:t>
            </a:r>
            <a:endParaRPr lang="ru-RU" sz="2952" dirty="0">
              <a:solidFill>
                <a:srgbClr val="FF0000"/>
              </a:solidFill>
              <a:latin typeface="Arial" panose="020B0604020202020204" pitchFamily="34" charset="0"/>
              <a:cs typeface="Arial" panose="020B0604020202020204" pitchFamily="34" charset="0"/>
            </a:endParaRPr>
          </a:p>
          <a:p>
            <a:pPr lvl="0">
              <a:buFont typeface="Wingdings" pitchFamily="2" charset="2"/>
              <a:buChar char="Ø"/>
            </a:pPr>
            <a:r>
              <a:rPr lang="uz-Latn-UZ" sz="2952" b="1" dirty="0">
                <a:latin typeface="Arial" panose="020B0604020202020204" pitchFamily="34" charset="0"/>
                <a:cs typeface="Arial" panose="020B0604020202020204" pitchFamily="34" charset="0"/>
              </a:rPr>
              <a:t>“12 yoshli qizchaning qo‘lidagi plakatda kattalar iqlim isishi muammosiga e'tibor qilishmasa, maktabga chiqmasligini yozgan edi” (Siz nima deb o‘ylaysiz, u plakat bilan qayerga bordi? Kattalar iqlim isishi muammosiga e'tibor qilishlari uchun yana nima qilishi mumkin edi? Maktabga chiqish-chiqmasligi kimni qiziqtiradi? Shu kabi savollarga javoblar tinglanadi, ammo izohlanmaydi).</a:t>
            </a:r>
            <a:endParaRPr lang="ru-RU" sz="2952" b="1" dirty="0">
              <a:latin typeface="Arial" panose="020B0604020202020204" pitchFamily="34" charset="0"/>
              <a:cs typeface="Arial" panose="020B0604020202020204" pitchFamily="34" charset="0"/>
            </a:endParaRPr>
          </a:p>
          <a:p>
            <a:pPr lvl="0"/>
            <a:endParaRPr lang="ru-RU" sz="2952" b="1" dirty="0">
              <a:latin typeface="Arial" panose="020B0604020202020204" pitchFamily="34" charset="0"/>
              <a:cs typeface="Arial" panose="020B0604020202020204" pitchFamily="34" charset="0"/>
            </a:endParaRPr>
          </a:p>
          <a:p>
            <a:pPr lvl="0">
              <a:buFont typeface="Wingdings" pitchFamily="2" charset="2"/>
              <a:buChar char="Ø"/>
            </a:pPr>
            <a:r>
              <a:rPr lang="uz-Latn-UZ" sz="2952" b="1" dirty="0">
                <a:latin typeface="Arial" panose="020B0604020202020204" pitchFamily="34" charset="0"/>
                <a:cs typeface="Arial" panose="020B0604020202020204" pitchFamily="34" charset="0"/>
              </a:rPr>
              <a:t>“Kelajak xavf ostida qolayotganini tushunganim uchun shunday qilyabman” (Tasavvur qiling: Qanday xavf bo‘lishi mumkin? Nima bo‘lishini o‘ylab ko‘rganmisiz? Shu kabi savollarga javoblar tinglanadi, ammo izohlanmaydi).</a:t>
            </a:r>
            <a:endParaRPr lang="en-US" sz="2952" b="1" dirty="0">
              <a:latin typeface="Arial" panose="020B0604020202020204" pitchFamily="34" charset="0"/>
              <a:cs typeface="Arial" panose="020B0604020202020204" pitchFamily="34" charset="0"/>
            </a:endParaRPr>
          </a:p>
          <a:p>
            <a:pPr lvl="0">
              <a:buFont typeface="Wingdings" pitchFamily="2" charset="2"/>
              <a:buChar char="Ø"/>
            </a:pPr>
            <a:endParaRPr lang="ru-RU" sz="2952" b="1" dirty="0">
              <a:latin typeface="Arial" panose="020B0604020202020204" pitchFamily="34" charset="0"/>
              <a:cs typeface="Arial" panose="020B0604020202020204" pitchFamily="34" charset="0"/>
            </a:endParaRPr>
          </a:p>
          <a:p>
            <a:pPr lvl="0">
              <a:buFont typeface="Wingdings" pitchFamily="2" charset="2"/>
              <a:buChar char="Ø"/>
            </a:pPr>
            <a:r>
              <a:rPr lang="uz-Latn-UZ" sz="2952" b="1" dirty="0">
                <a:latin typeface="Arial" panose="020B0604020202020204" pitchFamily="34" charset="0"/>
                <a:cs typeface="Arial" panose="020B0604020202020204" pitchFamily="34" charset="0"/>
              </a:rPr>
              <a:t>“kimdir uni “tabiatning himoyachisi, xaloskori” desa, yana kimdir  qattiq tushkunlikdan  ruhan siqilganini aytardi” (Qizning ahvoli bundan keyin nima kechadi? Nima uchun xaloskor? Nima uchunruhan siqilgan? Shu kabi savollarga javoblar tinglanadi, ammo izohlanmaydi).</a:t>
            </a:r>
            <a:endParaRPr lang="en-US" sz="2952" b="1" dirty="0">
              <a:latin typeface="Arial" panose="020B0604020202020204" pitchFamily="34" charset="0"/>
              <a:cs typeface="Arial" panose="020B0604020202020204" pitchFamily="34" charset="0"/>
            </a:endParaRPr>
          </a:p>
          <a:p>
            <a:pPr lvl="0">
              <a:buFont typeface="Wingdings" pitchFamily="2" charset="2"/>
              <a:buChar char="Ø"/>
            </a:pPr>
            <a:endParaRPr lang="ru-RU" sz="2952" b="1" dirty="0">
              <a:latin typeface="Arial" panose="020B0604020202020204" pitchFamily="34" charset="0"/>
              <a:cs typeface="Arial" panose="020B0604020202020204" pitchFamily="34" charset="0"/>
            </a:endParaRPr>
          </a:p>
          <a:p>
            <a:pPr lvl="0">
              <a:buFont typeface="Wingdings" pitchFamily="2" charset="2"/>
              <a:buChar char="Ø"/>
            </a:pPr>
            <a:r>
              <a:rPr lang="uz-Latn-UZ" sz="2952" b="1" dirty="0">
                <a:latin typeface="Arial" panose="020B0604020202020204" pitchFamily="34" charset="0"/>
                <a:cs typeface="Arial" panose="020B0604020202020204" pitchFamily="34" charset="0"/>
              </a:rPr>
              <a:t>“</a:t>
            </a:r>
            <a:r>
              <a:rPr lang="en-US" sz="2952" b="1" dirty="0" err="1">
                <a:latin typeface="Arial" panose="020B0604020202020204" pitchFamily="34" charset="0"/>
                <a:cs typeface="Arial" panose="020B0604020202020204" pitchFamily="34" charset="0"/>
              </a:rPr>
              <a:t>dunyodagi</a:t>
            </a:r>
            <a:r>
              <a:rPr lang="en-US" sz="2952" b="1" dirty="0">
                <a:latin typeface="Arial" panose="020B0604020202020204" pitchFamily="34" charset="0"/>
                <a:cs typeface="Arial" panose="020B0604020202020204" pitchFamily="34" charset="0"/>
              </a:rPr>
              <a:t> </a:t>
            </a:r>
            <a:r>
              <a:rPr lang="en-US" sz="2952" b="1" dirty="0" err="1">
                <a:latin typeface="Arial" panose="020B0604020202020204" pitchFamily="34" charset="0"/>
                <a:cs typeface="Arial" panose="020B0604020202020204" pitchFamily="34" charset="0"/>
              </a:rPr>
              <a:t>minglab</a:t>
            </a:r>
            <a:r>
              <a:rPr lang="en-US" sz="2952" b="1" dirty="0">
                <a:latin typeface="Arial" panose="020B0604020202020204" pitchFamily="34" charset="0"/>
                <a:cs typeface="Arial" panose="020B0604020202020204" pitchFamily="34" charset="0"/>
              </a:rPr>
              <a:t> </a:t>
            </a:r>
            <a:r>
              <a:rPr lang="en-US" sz="2952" b="1" dirty="0" err="1">
                <a:latin typeface="Arial" panose="020B0604020202020204" pitchFamily="34" charset="0"/>
                <a:cs typeface="Arial" panose="020B0604020202020204" pitchFamily="34" charset="0"/>
              </a:rPr>
              <a:t>odamlar</a:t>
            </a:r>
            <a:r>
              <a:rPr lang="en-US" sz="2952" b="1" dirty="0">
                <a:latin typeface="Arial" panose="020B0604020202020204" pitchFamily="34" charset="0"/>
                <a:cs typeface="Arial" panose="020B0604020202020204" pitchFamily="34" charset="0"/>
              </a:rPr>
              <a:t> </a:t>
            </a:r>
            <a:r>
              <a:rPr lang="en-US" sz="2952" b="1" dirty="0" err="1">
                <a:latin typeface="Arial" panose="020B0604020202020204" pitchFamily="34" charset="0"/>
                <a:cs typeface="Arial" panose="020B0604020202020204" pitchFamily="34" charset="0"/>
              </a:rPr>
              <a:t>tabiatni</a:t>
            </a:r>
            <a:r>
              <a:rPr lang="en-US" sz="2952" b="1" dirty="0">
                <a:latin typeface="Arial" panose="020B0604020202020204" pitchFamily="34" charset="0"/>
                <a:cs typeface="Arial" panose="020B0604020202020204" pitchFamily="34" charset="0"/>
              </a:rPr>
              <a:t> </a:t>
            </a:r>
            <a:r>
              <a:rPr lang="en-US" sz="2952" b="1" dirty="0" err="1">
                <a:latin typeface="Arial" panose="020B0604020202020204" pitchFamily="34" charset="0"/>
                <a:cs typeface="Arial" panose="020B0604020202020204" pitchFamily="34" charset="0"/>
              </a:rPr>
              <a:t>asrash</a:t>
            </a:r>
            <a:r>
              <a:rPr lang="en-US" sz="2952" b="1" dirty="0">
                <a:latin typeface="Arial" panose="020B0604020202020204" pitchFamily="34" charset="0"/>
                <a:cs typeface="Arial" panose="020B0604020202020204" pitchFamily="34" charset="0"/>
              </a:rPr>
              <a:t> </a:t>
            </a:r>
            <a:r>
              <a:rPr lang="en-US" sz="2952" b="1" dirty="0" err="1">
                <a:latin typeface="Arial" panose="020B0604020202020204" pitchFamily="34" charset="0"/>
                <a:cs typeface="Arial" panose="020B0604020202020204" pitchFamily="34" charset="0"/>
              </a:rPr>
              <a:t>kerakligini</a:t>
            </a:r>
            <a:r>
              <a:rPr lang="en-US" sz="2952" b="1" dirty="0">
                <a:latin typeface="Arial" panose="020B0604020202020204" pitchFamily="34" charset="0"/>
                <a:cs typeface="Arial" panose="020B0604020202020204" pitchFamily="34" charset="0"/>
              </a:rPr>
              <a:t> </a:t>
            </a:r>
            <a:r>
              <a:rPr lang="en-US" sz="2952" b="1" dirty="0" err="1">
                <a:latin typeface="Arial" panose="020B0604020202020204" pitchFamily="34" charset="0"/>
                <a:cs typeface="Arial" panose="020B0604020202020204" pitchFamily="34" charset="0"/>
              </a:rPr>
              <a:t>anglab</a:t>
            </a:r>
            <a:r>
              <a:rPr lang="en-US" sz="2952" b="1" dirty="0">
                <a:latin typeface="Arial" panose="020B0604020202020204" pitchFamily="34" charset="0"/>
                <a:cs typeface="Arial" panose="020B0604020202020204" pitchFamily="34" charset="0"/>
              </a:rPr>
              <a:t> </a:t>
            </a:r>
            <a:r>
              <a:rPr lang="en-US" sz="2952" b="1" dirty="0" err="1">
                <a:latin typeface="Arial" panose="020B0604020202020204" pitchFamily="34" charset="0"/>
                <a:cs typeface="Arial" panose="020B0604020202020204" pitchFamily="34" charset="0"/>
              </a:rPr>
              <a:t>yetdilar</a:t>
            </a:r>
            <a:r>
              <a:rPr lang="uz-Latn-UZ" sz="2952" b="1" dirty="0">
                <a:latin typeface="Arial" panose="020B0604020202020204" pitchFamily="34" charset="0"/>
                <a:cs typeface="Arial" panose="020B0604020202020204" pitchFamily="34" charset="0"/>
              </a:rPr>
              <a:t>” (Nima uchun shu paytgacha anglab yetmadi? </a:t>
            </a:r>
            <a:r>
              <a:rPr lang="en-US" sz="2952" b="1" dirty="0" err="1">
                <a:latin typeface="Arial" panose="020B0604020202020204" pitchFamily="34" charset="0"/>
                <a:cs typeface="Arial" panose="020B0604020202020204" pitchFamily="34" charset="0"/>
              </a:rPr>
              <a:t>Odamlar</a:t>
            </a:r>
            <a:r>
              <a:rPr lang="en-US" sz="2952" b="1" dirty="0">
                <a:latin typeface="Arial" panose="020B0604020202020204" pitchFamily="34" charset="0"/>
                <a:cs typeface="Arial" panose="020B0604020202020204" pitchFamily="34" charset="0"/>
              </a:rPr>
              <a:t> </a:t>
            </a:r>
            <a:r>
              <a:rPr lang="en-US" sz="2952" b="1" dirty="0" err="1">
                <a:latin typeface="Arial" panose="020B0604020202020204" pitchFamily="34" charset="0"/>
                <a:cs typeface="Arial" panose="020B0604020202020204" pitchFamily="34" charset="0"/>
              </a:rPr>
              <a:t>tabiatni</a:t>
            </a:r>
            <a:r>
              <a:rPr lang="en-US" sz="2952" b="1" dirty="0">
                <a:latin typeface="Arial" panose="020B0604020202020204" pitchFamily="34" charset="0"/>
                <a:cs typeface="Arial" panose="020B0604020202020204" pitchFamily="34" charset="0"/>
              </a:rPr>
              <a:t> </a:t>
            </a:r>
            <a:r>
              <a:rPr lang="en-US" sz="2952" b="1" dirty="0" err="1">
                <a:latin typeface="Arial" panose="020B0604020202020204" pitchFamily="34" charset="0"/>
                <a:cs typeface="Arial" panose="020B0604020202020204" pitchFamily="34" charset="0"/>
              </a:rPr>
              <a:t>asrash</a:t>
            </a:r>
            <a:r>
              <a:rPr lang="en-US" sz="2952" b="1" dirty="0">
                <a:latin typeface="Arial" panose="020B0604020202020204" pitchFamily="34" charset="0"/>
                <a:cs typeface="Arial" panose="020B0604020202020204" pitchFamily="34" charset="0"/>
              </a:rPr>
              <a:t> </a:t>
            </a:r>
            <a:r>
              <a:rPr lang="en-US" sz="2952" b="1" dirty="0" err="1">
                <a:latin typeface="Arial" panose="020B0604020202020204" pitchFamily="34" charset="0"/>
                <a:cs typeface="Arial" panose="020B0604020202020204" pitchFamily="34" charset="0"/>
              </a:rPr>
              <a:t>kerakligini</a:t>
            </a:r>
            <a:r>
              <a:rPr lang="en-US" sz="2952" b="1" dirty="0">
                <a:latin typeface="Arial" panose="020B0604020202020204" pitchFamily="34" charset="0"/>
                <a:cs typeface="Arial" panose="020B0604020202020204" pitchFamily="34" charset="0"/>
              </a:rPr>
              <a:t> </a:t>
            </a:r>
            <a:r>
              <a:rPr lang="en-US" sz="2952" b="1" dirty="0" err="1">
                <a:latin typeface="Arial" panose="020B0604020202020204" pitchFamily="34" charset="0"/>
                <a:cs typeface="Arial" panose="020B0604020202020204" pitchFamily="34" charset="0"/>
              </a:rPr>
              <a:t>anglab</a:t>
            </a:r>
            <a:r>
              <a:rPr lang="en-US" sz="2952" b="1" dirty="0">
                <a:latin typeface="Arial" panose="020B0604020202020204" pitchFamily="34" charset="0"/>
                <a:cs typeface="Arial" panose="020B0604020202020204" pitchFamily="34" charset="0"/>
              </a:rPr>
              <a:t> </a:t>
            </a:r>
            <a:r>
              <a:rPr lang="en-US" sz="2952" b="1" dirty="0" err="1">
                <a:latin typeface="Arial" panose="020B0604020202020204" pitchFamily="34" charset="0"/>
                <a:cs typeface="Arial" panose="020B0604020202020204" pitchFamily="34" charset="0"/>
              </a:rPr>
              <a:t>yetishi</a:t>
            </a:r>
            <a:r>
              <a:rPr lang="en-US" sz="2952" b="1" dirty="0">
                <a:latin typeface="Arial" panose="020B0604020202020204" pitchFamily="34" charset="0"/>
                <a:cs typeface="Arial" panose="020B0604020202020204" pitchFamily="34" charset="0"/>
              </a:rPr>
              <a:t> </a:t>
            </a:r>
            <a:r>
              <a:rPr lang="en-US" sz="2952" b="1" dirty="0" err="1">
                <a:latin typeface="Arial" panose="020B0604020202020204" pitchFamily="34" charset="0"/>
                <a:cs typeface="Arial" panose="020B0604020202020204" pitchFamily="34" charset="0"/>
              </a:rPr>
              <a:t>uchun</a:t>
            </a:r>
            <a:r>
              <a:rPr lang="en-US" sz="2952" b="1" dirty="0">
                <a:latin typeface="Arial" panose="020B0604020202020204" pitchFamily="34" charset="0"/>
                <a:cs typeface="Arial" panose="020B0604020202020204" pitchFamily="34" charset="0"/>
              </a:rPr>
              <a:t> </a:t>
            </a:r>
            <a:r>
              <a:rPr lang="en-US" sz="2952" b="1" dirty="0" err="1">
                <a:latin typeface="Arial" panose="020B0604020202020204" pitchFamily="34" charset="0"/>
                <a:cs typeface="Arial" panose="020B0604020202020204" pitchFamily="34" charset="0"/>
              </a:rPr>
              <a:t>nima</a:t>
            </a:r>
            <a:r>
              <a:rPr lang="en-US" sz="2952" b="1" dirty="0">
                <a:latin typeface="Arial" panose="020B0604020202020204" pitchFamily="34" charset="0"/>
                <a:cs typeface="Arial" panose="020B0604020202020204" pitchFamily="34" charset="0"/>
              </a:rPr>
              <a:t> </a:t>
            </a:r>
            <a:r>
              <a:rPr lang="en-US" sz="2952" b="1" dirty="0" err="1">
                <a:latin typeface="Arial" panose="020B0604020202020204" pitchFamily="34" charset="0"/>
                <a:cs typeface="Arial" panose="020B0604020202020204" pitchFamily="34" charset="0"/>
              </a:rPr>
              <a:t>turtki</a:t>
            </a:r>
            <a:r>
              <a:rPr lang="en-US" sz="2952" b="1" dirty="0">
                <a:latin typeface="Arial" panose="020B0604020202020204" pitchFamily="34" charset="0"/>
                <a:cs typeface="Arial" panose="020B0604020202020204" pitchFamily="34" charset="0"/>
              </a:rPr>
              <a:t> </a:t>
            </a:r>
            <a:r>
              <a:rPr lang="en-US" sz="2952" b="1" dirty="0" err="1">
                <a:latin typeface="Arial" panose="020B0604020202020204" pitchFamily="34" charset="0"/>
                <a:cs typeface="Arial" panose="020B0604020202020204" pitchFamily="34" charset="0"/>
              </a:rPr>
              <a:t>bo‘lishi</a:t>
            </a:r>
            <a:r>
              <a:rPr lang="en-US" sz="2952" b="1" dirty="0">
                <a:latin typeface="Arial" panose="020B0604020202020204" pitchFamily="34" charset="0"/>
                <a:cs typeface="Arial" panose="020B0604020202020204" pitchFamily="34" charset="0"/>
              </a:rPr>
              <a:t> </a:t>
            </a:r>
            <a:r>
              <a:rPr lang="en-US" sz="2952" b="1" dirty="0" err="1">
                <a:latin typeface="Arial" panose="020B0604020202020204" pitchFamily="34" charset="0"/>
                <a:cs typeface="Arial" panose="020B0604020202020204" pitchFamily="34" charset="0"/>
              </a:rPr>
              <a:t>kerak</a:t>
            </a:r>
            <a:r>
              <a:rPr lang="en-US" sz="2952" b="1" dirty="0">
                <a:latin typeface="Arial" panose="020B0604020202020204" pitchFamily="34" charset="0"/>
                <a:cs typeface="Arial" panose="020B0604020202020204" pitchFamily="34" charset="0"/>
              </a:rPr>
              <a:t> </a:t>
            </a:r>
            <a:r>
              <a:rPr lang="en-US" sz="2952" b="1" dirty="0" err="1">
                <a:latin typeface="Arial" panose="020B0604020202020204" pitchFamily="34" charset="0"/>
                <a:cs typeface="Arial" panose="020B0604020202020204" pitchFamily="34" charset="0"/>
              </a:rPr>
              <a:t>edi</a:t>
            </a:r>
            <a:r>
              <a:rPr lang="en-US" sz="2952" b="1" dirty="0">
                <a:latin typeface="Arial" panose="020B0604020202020204" pitchFamily="34" charset="0"/>
                <a:cs typeface="Arial" panose="020B0604020202020204" pitchFamily="34" charset="0"/>
              </a:rPr>
              <a:t>? </a:t>
            </a:r>
            <a:r>
              <a:rPr lang="en-US" sz="2952" b="1" dirty="0" err="1">
                <a:latin typeface="Arial" panose="020B0604020202020204" pitchFamily="34" charset="0"/>
                <a:cs typeface="Arial" panose="020B0604020202020204" pitchFamily="34" charset="0"/>
              </a:rPr>
              <a:t>Maqsad</a:t>
            </a:r>
            <a:r>
              <a:rPr lang="en-US" sz="2952" b="1" dirty="0">
                <a:latin typeface="Arial" panose="020B0604020202020204" pitchFamily="34" charset="0"/>
                <a:cs typeface="Arial" panose="020B0604020202020204" pitchFamily="34" charset="0"/>
              </a:rPr>
              <a:t> </a:t>
            </a:r>
            <a:r>
              <a:rPr lang="en-US" sz="2952" b="1" dirty="0" err="1">
                <a:latin typeface="Arial" panose="020B0604020202020204" pitchFamily="34" charset="0"/>
                <a:cs typeface="Arial" panose="020B0604020202020204" pitchFamily="34" charset="0"/>
              </a:rPr>
              <a:t>nima</a:t>
            </a:r>
            <a:r>
              <a:rPr lang="en-US" sz="2952" b="1" dirty="0">
                <a:latin typeface="Arial" panose="020B0604020202020204" pitchFamily="34" charset="0"/>
                <a:cs typeface="Arial" panose="020B0604020202020204" pitchFamily="34" charset="0"/>
              </a:rPr>
              <a:t>?</a:t>
            </a:r>
            <a:r>
              <a:rPr lang="uz-Latn-UZ" sz="2952" b="1" dirty="0">
                <a:latin typeface="Arial" panose="020B0604020202020204" pitchFamily="34" charset="0"/>
                <a:cs typeface="Arial" panose="020B0604020202020204" pitchFamily="34" charset="0"/>
              </a:rPr>
              <a:t>)</a:t>
            </a:r>
            <a:endParaRPr lang="ru-RU" sz="2952" b="1" dirty="0">
              <a:latin typeface="Arial" panose="020B0604020202020204" pitchFamily="34" charset="0"/>
              <a:cs typeface="Arial" panose="020B0604020202020204" pitchFamily="34" charset="0"/>
            </a:endParaRPr>
          </a:p>
        </p:txBody>
      </p:sp>
      <p:pic>
        <p:nvPicPr>
          <p:cNvPr id="6" name="Graphic 2">
            <a:extLst>
              <a:ext uri="{FF2B5EF4-FFF2-40B4-BE49-F238E27FC236}">
                <a16:creationId xmlns:a16="http://schemas.microsoft.com/office/drawing/2014/main" id="{A2C01B11-2C62-4A10-85BC-40B57C56682B}"/>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0" y="-85725"/>
            <a:ext cx="17995899" cy="1447801"/>
          </a:xfrm>
          <a:prstGeom prst="rect">
            <a:avLst/>
          </a:prstGeom>
        </p:spPr>
      </p:pic>
      <p:pic>
        <p:nvPicPr>
          <p:cNvPr id="7" name="Рисунок 6">
            <a:extLst>
              <a:ext uri="{FF2B5EF4-FFF2-40B4-BE49-F238E27FC236}">
                <a16:creationId xmlns:a16="http://schemas.microsoft.com/office/drawing/2014/main" id="{00DD5272-928E-4EB3-B9C0-7A47D7C0696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8" name="Рисунок 7">
            <a:extLst>
              <a:ext uri="{FF2B5EF4-FFF2-40B4-BE49-F238E27FC236}">
                <a16:creationId xmlns:a16="http://schemas.microsoft.com/office/drawing/2014/main" id="{E3998E7E-222D-4B81-8F63-FACAD77967B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080"/>
        <p:cNvGrpSpPr/>
        <p:nvPr/>
      </p:nvGrpSpPr>
      <p:grpSpPr>
        <a:xfrm>
          <a:off x="0" y="0"/>
          <a:ext cx="0" cy="0"/>
          <a:chOff x="0" y="0"/>
          <a:chExt cx="0" cy="0"/>
        </a:xfrm>
      </p:grpSpPr>
      <p:grpSp>
        <p:nvGrpSpPr>
          <p:cNvPr id="2" name="Группа 83"/>
          <p:cNvGrpSpPr/>
          <p:nvPr/>
        </p:nvGrpSpPr>
        <p:grpSpPr>
          <a:xfrm>
            <a:off x="275141" y="1648649"/>
            <a:ext cx="17324750" cy="141095"/>
            <a:chOff x="186405" y="887049"/>
            <a:chExt cx="11737304" cy="95590"/>
          </a:xfrm>
        </p:grpSpPr>
        <p:cxnSp>
          <p:nvCxnSpPr>
            <p:cNvPr id="88" name="Прямая соединительная линия 87">
              <a:extLst>
                <a:ext uri="{FF2B5EF4-FFF2-40B4-BE49-F238E27FC236}">
                  <a16:creationId xmlns:a16="http://schemas.microsoft.com/office/drawing/2014/main" id="{E7BBCE4A-0ACD-4260-8DC8-E25CA143838B}"/>
                </a:ext>
              </a:extLst>
            </p:cNvPr>
            <p:cNvCxnSpPr/>
            <p:nvPr/>
          </p:nvCxnSpPr>
          <p:spPr>
            <a:xfrm>
              <a:off x="186405" y="887049"/>
              <a:ext cx="11737304" cy="0"/>
            </a:xfrm>
            <a:prstGeom prst="line">
              <a:avLst/>
            </a:prstGeom>
            <a:ln w="19050">
              <a:solidFill>
                <a:srgbClr val="002060"/>
              </a:solidFill>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89" name="Прямая соединительная линия 88"/>
            <p:cNvCxnSpPr/>
            <p:nvPr/>
          </p:nvCxnSpPr>
          <p:spPr>
            <a:xfrm>
              <a:off x="1009934" y="982639"/>
              <a:ext cx="9526138" cy="0"/>
            </a:xfrm>
            <a:prstGeom prst="line">
              <a:avLst/>
            </a:prstGeom>
            <a:ln>
              <a:solidFill>
                <a:schemeClr val="accent4">
                  <a:lumMod val="50000"/>
                </a:schemeClr>
              </a:solidFill>
            </a:ln>
          </p:spPr>
          <p:style>
            <a:lnRef idx="1">
              <a:schemeClr val="accent1"/>
            </a:lnRef>
            <a:fillRef idx="0">
              <a:schemeClr val="accent1"/>
            </a:fillRef>
            <a:effectRef idx="0">
              <a:schemeClr val="accent1"/>
            </a:effectRef>
            <a:fontRef idx="minor">
              <a:schemeClr val="tx1"/>
            </a:fontRef>
          </p:style>
        </p:cxnSp>
      </p:grpSp>
      <p:sp>
        <p:nvSpPr>
          <p:cNvPr id="67585" name="Rectangle 1"/>
          <p:cNvSpPr>
            <a:spLocks noChangeArrowheads="1"/>
          </p:cNvSpPr>
          <p:nvPr/>
        </p:nvSpPr>
        <p:spPr bwMode="auto">
          <a:xfrm>
            <a:off x="785642" y="1698060"/>
            <a:ext cx="16176165" cy="7767480"/>
          </a:xfrm>
          <a:prstGeom prst="rect">
            <a:avLst/>
          </a:prstGeom>
          <a:solidFill>
            <a:srgbClr val="FFFFFF"/>
          </a:solidFill>
          <a:ln w="9525">
            <a:noFill/>
            <a:miter lim="800000"/>
            <a:headEnd/>
            <a:tailEnd/>
          </a:ln>
          <a:effectLst/>
        </p:spPr>
        <p:txBody>
          <a:bodyPr vert="horz" wrap="square" lIns="134969" tIns="67485" rIns="134969" bIns="67485" numCol="1" anchor="ctr" anchorCtr="0" compatLnSpc="1">
            <a:prstTxWarp prst="textNoShape">
              <a:avLst/>
            </a:prstTxWarp>
            <a:spAutoFit/>
          </a:bodyPr>
          <a:lstStyle/>
          <a:p>
            <a:pPr algn="ctr"/>
            <a:r>
              <a:rPr lang="uz-Latn-UZ" sz="3542" b="1" dirty="0">
                <a:solidFill>
                  <a:srgbClr val="FF0000"/>
                </a:solidFill>
                <a:latin typeface="Arial" panose="020B0604020202020204" pitchFamily="34" charset="0"/>
                <a:cs typeface="Arial" panose="020B0604020202020204" pitchFamily="34" charset="0"/>
              </a:rPr>
              <a:t>III bosqich. O‘qishdan keyin matn bilan ishlash.</a:t>
            </a:r>
            <a:endParaRPr lang="ru-RU" sz="3542" b="1" dirty="0">
              <a:solidFill>
                <a:srgbClr val="FF0000"/>
              </a:solidFill>
              <a:latin typeface="Arial" panose="020B0604020202020204" pitchFamily="34" charset="0"/>
              <a:cs typeface="Arial" panose="020B0604020202020204" pitchFamily="34" charset="0"/>
            </a:endParaRPr>
          </a:p>
          <a:p>
            <a:pPr>
              <a:buFont typeface="Wingdings" pitchFamily="2" charset="2"/>
              <a:buChar char="Ø"/>
            </a:pPr>
            <a:r>
              <a:rPr lang="uz-Latn-UZ" sz="3542" b="1" dirty="0">
                <a:latin typeface="Arial" panose="020B0604020202020204" pitchFamily="34" charset="0"/>
                <a:cs typeface="Arial" panose="020B0604020202020204" pitchFamily="34" charset="0"/>
              </a:rPr>
              <a:t>Savollar bilan I-bosqichga qaytamiz. O‘quvchining birinchi tasavvuri bilan matnni o‘qishdan keyingi taassurotini solishtiramiz.</a:t>
            </a:r>
            <a:endParaRPr lang="ru-RU" sz="3542" b="1" dirty="0">
              <a:latin typeface="Arial" panose="020B0604020202020204" pitchFamily="34" charset="0"/>
              <a:cs typeface="Arial" panose="020B0604020202020204" pitchFamily="34" charset="0"/>
            </a:endParaRPr>
          </a:p>
          <a:p>
            <a:pPr>
              <a:buFont typeface="Wingdings" pitchFamily="2" charset="2"/>
              <a:buChar char="Ø"/>
            </a:pPr>
            <a:endParaRPr lang="ru-RU" sz="3542" b="1" dirty="0">
              <a:latin typeface="Arial" panose="020B0604020202020204" pitchFamily="34" charset="0"/>
              <a:cs typeface="Arial" panose="020B0604020202020204" pitchFamily="34" charset="0"/>
            </a:endParaRPr>
          </a:p>
          <a:p>
            <a:pPr lvl="0">
              <a:buFont typeface="Wingdings" pitchFamily="2" charset="2"/>
              <a:buChar char="Ø"/>
            </a:pPr>
            <a:r>
              <a:rPr lang="uz-Latn-UZ" sz="3542" b="1" dirty="0">
                <a:latin typeface="Arial" panose="020B0604020202020204" pitchFamily="34" charset="0"/>
                <a:cs typeface="Arial" panose="020B0604020202020204" pitchFamily="34" charset="0"/>
              </a:rPr>
              <a:t>Rasmga diqqat qarating. Bosh qahramon kim? U nima demoqchi? Atrofdagilarning unga nisbatan munosabati qanday?</a:t>
            </a:r>
            <a:endParaRPr lang="ru-RU" sz="3542" b="1" dirty="0">
              <a:latin typeface="Arial" panose="020B0604020202020204" pitchFamily="34" charset="0"/>
              <a:cs typeface="Arial" panose="020B0604020202020204" pitchFamily="34" charset="0"/>
            </a:endParaRPr>
          </a:p>
          <a:p>
            <a:pPr lvl="0">
              <a:buFont typeface="Wingdings" pitchFamily="2" charset="2"/>
              <a:buChar char="Ø"/>
            </a:pPr>
            <a:endParaRPr lang="ru-RU" sz="3542" b="1" dirty="0">
              <a:latin typeface="Arial" panose="020B0604020202020204" pitchFamily="34" charset="0"/>
              <a:cs typeface="Arial" panose="020B0604020202020204" pitchFamily="34" charset="0"/>
            </a:endParaRPr>
          </a:p>
          <a:p>
            <a:pPr lvl="0">
              <a:buFont typeface="Wingdings" pitchFamily="2" charset="2"/>
              <a:buChar char="Ø"/>
            </a:pPr>
            <a:r>
              <a:rPr lang="uz-Latn-UZ" sz="3542" b="1" dirty="0">
                <a:latin typeface="Arial" panose="020B0604020202020204" pitchFamily="34" charset="0"/>
                <a:cs typeface="Arial" panose="020B0604020202020204" pitchFamily="34" charset="0"/>
              </a:rPr>
              <a:t>  Nima uchun “jasur qiz” deyishmoqda? Nima uchun “kalaka qilish”moqda? Nima uchun u “mashhur bo‘lishni xohlagan”? </a:t>
            </a:r>
            <a:endParaRPr lang="ru-RU" sz="3542" b="1" dirty="0">
              <a:latin typeface="Arial" panose="020B0604020202020204" pitchFamily="34" charset="0"/>
              <a:cs typeface="Arial" panose="020B0604020202020204" pitchFamily="34" charset="0"/>
            </a:endParaRPr>
          </a:p>
          <a:p>
            <a:pPr lvl="0">
              <a:buFont typeface="Wingdings" pitchFamily="2" charset="2"/>
              <a:buChar char="Ø"/>
            </a:pPr>
            <a:endParaRPr lang="ru-RU" sz="3542" b="1" dirty="0">
              <a:latin typeface="Arial" panose="020B0604020202020204" pitchFamily="34" charset="0"/>
              <a:cs typeface="Arial" panose="020B0604020202020204" pitchFamily="34" charset="0"/>
            </a:endParaRPr>
          </a:p>
          <a:p>
            <a:pPr lvl="0">
              <a:buFont typeface="Wingdings" pitchFamily="2" charset="2"/>
              <a:buChar char="Ø"/>
            </a:pPr>
            <a:r>
              <a:rPr lang="uz-Latn-UZ" sz="3542" b="1" dirty="0">
                <a:latin typeface="Arial" panose="020B0604020202020204" pitchFamily="34" charset="0"/>
                <a:cs typeface="Arial" panose="020B0604020202020204" pitchFamily="34" charset="0"/>
              </a:rPr>
              <a:t>Matnni o‘qib qiz haqida qanday fikrga keldingiz? Qizga qarab qanday holatga tushdingiz? Nimani his qilayapsiz?</a:t>
            </a:r>
            <a:endParaRPr lang="ru-RU" sz="3542" b="1" dirty="0">
              <a:latin typeface="Arial" panose="020B0604020202020204" pitchFamily="34" charset="0"/>
              <a:cs typeface="Arial" panose="020B0604020202020204" pitchFamily="34" charset="0"/>
            </a:endParaRPr>
          </a:p>
          <a:p>
            <a:pPr lvl="0">
              <a:buFont typeface="Wingdings" pitchFamily="2" charset="2"/>
              <a:buChar char="Ø"/>
            </a:pPr>
            <a:endParaRPr lang="ru-RU" sz="3542" b="1" dirty="0">
              <a:latin typeface="Arial" panose="020B0604020202020204" pitchFamily="34" charset="0"/>
              <a:cs typeface="Arial" panose="020B0604020202020204" pitchFamily="34" charset="0"/>
            </a:endParaRPr>
          </a:p>
          <a:p>
            <a:pPr lvl="0">
              <a:buFont typeface="Wingdings" pitchFamily="2" charset="2"/>
              <a:buChar char="Ø"/>
            </a:pPr>
            <a:r>
              <a:rPr lang="uz-Latn-UZ" sz="3542" b="1" dirty="0">
                <a:latin typeface="Arial" panose="020B0604020202020204" pitchFamily="34" charset="0"/>
                <a:cs typeface="Arial" panose="020B0604020202020204" pitchFamily="34" charset="0"/>
              </a:rPr>
              <a:t>Matnni qayta o‘qing va o‘z taxminlaringiz bilan solishtiring. </a:t>
            </a:r>
            <a:endParaRPr lang="ru-RU" sz="3542" b="1" dirty="0">
              <a:latin typeface="Arial" panose="020B0604020202020204" pitchFamily="34" charset="0"/>
              <a:cs typeface="Arial" panose="020B0604020202020204" pitchFamily="34" charset="0"/>
            </a:endParaRPr>
          </a:p>
        </p:txBody>
      </p:sp>
      <p:pic>
        <p:nvPicPr>
          <p:cNvPr id="6" name="Graphic 2">
            <a:extLst>
              <a:ext uri="{FF2B5EF4-FFF2-40B4-BE49-F238E27FC236}">
                <a16:creationId xmlns:a16="http://schemas.microsoft.com/office/drawing/2014/main" id="{B92E11AA-57F5-43E3-9E12-0B92AF46566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0" y="-85725"/>
            <a:ext cx="17995899" cy="1447801"/>
          </a:xfrm>
          <a:prstGeom prst="rect">
            <a:avLst/>
          </a:prstGeom>
        </p:spPr>
      </p:pic>
      <p:pic>
        <p:nvPicPr>
          <p:cNvPr id="7" name="Рисунок 6">
            <a:extLst>
              <a:ext uri="{FF2B5EF4-FFF2-40B4-BE49-F238E27FC236}">
                <a16:creationId xmlns:a16="http://schemas.microsoft.com/office/drawing/2014/main" id="{A8809594-CA59-4E4A-829B-88540BC2CC1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8" name="Рисунок 7">
            <a:extLst>
              <a:ext uri="{FF2B5EF4-FFF2-40B4-BE49-F238E27FC236}">
                <a16:creationId xmlns:a16="http://schemas.microsoft.com/office/drawing/2014/main" id="{EBDCE766-52C1-4995-B6A6-2AB496F6C45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080"/>
        <p:cNvGrpSpPr/>
        <p:nvPr/>
      </p:nvGrpSpPr>
      <p:grpSpPr>
        <a:xfrm>
          <a:off x="0" y="0"/>
          <a:ext cx="0" cy="0"/>
          <a:chOff x="0" y="0"/>
          <a:chExt cx="0" cy="0"/>
        </a:xfrm>
      </p:grpSpPr>
      <p:grpSp>
        <p:nvGrpSpPr>
          <p:cNvPr id="2" name="Группа 83"/>
          <p:cNvGrpSpPr/>
          <p:nvPr/>
        </p:nvGrpSpPr>
        <p:grpSpPr>
          <a:xfrm>
            <a:off x="275141" y="1648649"/>
            <a:ext cx="17324750" cy="141095"/>
            <a:chOff x="186405" y="887049"/>
            <a:chExt cx="11737304" cy="95590"/>
          </a:xfrm>
        </p:grpSpPr>
        <p:cxnSp>
          <p:nvCxnSpPr>
            <p:cNvPr id="88" name="Прямая соединительная линия 87">
              <a:extLst>
                <a:ext uri="{FF2B5EF4-FFF2-40B4-BE49-F238E27FC236}">
                  <a16:creationId xmlns:a16="http://schemas.microsoft.com/office/drawing/2014/main" id="{E7BBCE4A-0ACD-4260-8DC8-E25CA143838B}"/>
                </a:ext>
              </a:extLst>
            </p:cNvPr>
            <p:cNvCxnSpPr/>
            <p:nvPr/>
          </p:nvCxnSpPr>
          <p:spPr>
            <a:xfrm>
              <a:off x="186405" y="887049"/>
              <a:ext cx="11737304" cy="0"/>
            </a:xfrm>
            <a:prstGeom prst="line">
              <a:avLst/>
            </a:prstGeom>
            <a:ln w="19050">
              <a:solidFill>
                <a:srgbClr val="002060"/>
              </a:solidFill>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89" name="Прямая соединительная линия 88"/>
            <p:cNvCxnSpPr/>
            <p:nvPr/>
          </p:nvCxnSpPr>
          <p:spPr>
            <a:xfrm>
              <a:off x="1009934" y="982639"/>
              <a:ext cx="9526138" cy="0"/>
            </a:xfrm>
            <a:prstGeom prst="line">
              <a:avLst/>
            </a:prstGeom>
            <a:ln>
              <a:solidFill>
                <a:schemeClr val="accent4">
                  <a:lumMod val="50000"/>
                </a:schemeClr>
              </a:solidFill>
            </a:ln>
          </p:spPr>
          <p:style>
            <a:lnRef idx="1">
              <a:schemeClr val="accent1"/>
            </a:lnRef>
            <a:fillRef idx="0">
              <a:schemeClr val="accent1"/>
            </a:fillRef>
            <a:effectRef idx="0">
              <a:schemeClr val="accent1"/>
            </a:effectRef>
            <a:fontRef idx="minor">
              <a:schemeClr val="tx1"/>
            </a:fontRef>
          </p:style>
        </p:cxnSp>
      </p:grpSp>
      <p:sp>
        <p:nvSpPr>
          <p:cNvPr id="67585" name="Rectangle 1"/>
          <p:cNvSpPr>
            <a:spLocks noChangeArrowheads="1"/>
          </p:cNvSpPr>
          <p:nvPr/>
        </p:nvSpPr>
        <p:spPr bwMode="auto">
          <a:xfrm>
            <a:off x="906510" y="2107323"/>
            <a:ext cx="16176165" cy="7404945"/>
          </a:xfrm>
          <a:prstGeom prst="rect">
            <a:avLst/>
          </a:prstGeom>
          <a:solidFill>
            <a:srgbClr val="FFFFFF"/>
          </a:solidFill>
          <a:ln w="9525">
            <a:noFill/>
            <a:miter lim="800000"/>
            <a:headEnd/>
            <a:tailEnd/>
          </a:ln>
          <a:effectLst/>
        </p:spPr>
        <p:txBody>
          <a:bodyPr vert="horz" wrap="square" lIns="134969" tIns="67485" rIns="134969" bIns="67485" numCol="1" anchor="ctr" anchorCtr="0" compatLnSpc="1">
            <a:prstTxWarp prst="textNoShape">
              <a:avLst/>
            </a:prstTxWarp>
            <a:spAutoFit/>
          </a:bodyPr>
          <a:lstStyle/>
          <a:p>
            <a:pPr algn="ctr"/>
            <a:r>
              <a:rPr lang="uz-Latn-UZ" sz="2952" b="1" dirty="0">
                <a:solidFill>
                  <a:srgbClr val="FF0000"/>
                </a:solidFill>
                <a:latin typeface="Arial" panose="020B0604020202020204" pitchFamily="34" charset="0"/>
                <a:cs typeface="Arial" panose="020B0604020202020204" pitchFamily="34" charset="0"/>
              </a:rPr>
              <a:t>Grafik illyustratsiya.</a:t>
            </a:r>
            <a:endParaRPr lang="ru-RU" sz="2952" b="1" dirty="0">
              <a:solidFill>
                <a:srgbClr val="FF0000"/>
              </a:solidFill>
              <a:latin typeface="Arial" panose="020B0604020202020204" pitchFamily="34" charset="0"/>
              <a:cs typeface="Arial" panose="020B0604020202020204" pitchFamily="34" charset="0"/>
            </a:endParaRPr>
          </a:p>
          <a:p>
            <a:pPr>
              <a:buFont typeface="Wingdings" pitchFamily="2" charset="2"/>
              <a:buChar char="Ø"/>
            </a:pPr>
            <a:r>
              <a:rPr lang="uz-Latn-UZ" sz="2952" b="1" dirty="0">
                <a:latin typeface="Arial" panose="020B0604020202020204" pitchFamily="34" charset="0"/>
                <a:cs typeface="Arial" panose="020B0604020202020204" pitchFamily="34" charset="0"/>
              </a:rPr>
              <a:t> Matnni o‘qigandan so‘ng his qilganingizni rasm orqali tasvirlang. </a:t>
            </a:r>
            <a:endParaRPr lang="ru-RU" sz="2952" b="1" dirty="0">
              <a:latin typeface="Arial" panose="020B0604020202020204" pitchFamily="34" charset="0"/>
              <a:cs typeface="Arial" panose="020B0604020202020204" pitchFamily="34" charset="0"/>
            </a:endParaRPr>
          </a:p>
          <a:p>
            <a:pPr>
              <a:buFont typeface="Wingdings" pitchFamily="2" charset="2"/>
              <a:buChar char="Ø"/>
            </a:pPr>
            <a:r>
              <a:rPr lang="uz-Latn-UZ" sz="2952" b="1" dirty="0">
                <a:latin typeface="Arial" panose="020B0604020202020204" pitchFamily="34" charset="0"/>
                <a:cs typeface="Arial" panose="020B0604020202020204" pitchFamily="34" charset="0"/>
              </a:rPr>
              <a:t> Matndan olgan g‘oyangiz asosida “Idrok xaritasi” yarating.</a:t>
            </a:r>
            <a:endParaRPr lang="ru-RU" sz="2952" b="1" dirty="0">
              <a:latin typeface="Arial" panose="020B0604020202020204" pitchFamily="34" charset="0"/>
              <a:cs typeface="Arial" panose="020B0604020202020204" pitchFamily="34" charset="0"/>
            </a:endParaRPr>
          </a:p>
          <a:p>
            <a:pPr algn="ctr"/>
            <a:endParaRPr lang="ru-RU" sz="2952" b="1" dirty="0">
              <a:solidFill>
                <a:srgbClr val="FF0000"/>
              </a:solidFill>
              <a:latin typeface="Arial" panose="020B0604020202020204" pitchFamily="34" charset="0"/>
              <a:cs typeface="Arial" panose="020B0604020202020204" pitchFamily="34" charset="0"/>
            </a:endParaRPr>
          </a:p>
          <a:p>
            <a:pPr algn="ctr"/>
            <a:r>
              <a:rPr lang="uz-Latn-UZ" sz="2952" b="1" dirty="0">
                <a:solidFill>
                  <a:srgbClr val="FF0000"/>
                </a:solidFill>
                <a:latin typeface="Arial" panose="020B0604020202020204" pitchFamily="34" charset="0"/>
                <a:cs typeface="Arial" panose="020B0604020202020204" pitchFamily="34" charset="0"/>
              </a:rPr>
              <a:t>Og‘zaki illyustratsiya (chizma).</a:t>
            </a:r>
            <a:endParaRPr lang="ru-RU" sz="2952" b="1" dirty="0">
              <a:solidFill>
                <a:srgbClr val="FF0000"/>
              </a:solidFill>
              <a:latin typeface="Arial" panose="020B0604020202020204" pitchFamily="34" charset="0"/>
              <a:cs typeface="Arial" panose="020B0604020202020204" pitchFamily="34" charset="0"/>
            </a:endParaRPr>
          </a:p>
          <a:p>
            <a:pPr lvl="0"/>
            <a:r>
              <a:rPr lang="uz-Latn-UZ" sz="2952" b="1" dirty="0">
                <a:latin typeface="Arial" panose="020B0604020202020204" pitchFamily="34" charset="0"/>
                <a:cs typeface="Arial" panose="020B0604020202020204" pitchFamily="34" charset="0"/>
              </a:rPr>
              <a:t>O‘qilgan asar asosida bolaning o‘z fikr va his-tuyg‘ularini ifodalash qobiliyati. Og‘zaki rasm chizishni o‘rganish janr (syujet) rasmlarini yaratishdan boshlanadi. </a:t>
            </a:r>
            <a:endParaRPr lang="ru-RU" sz="2952" b="1" dirty="0">
              <a:latin typeface="Arial" panose="020B0604020202020204" pitchFamily="34" charset="0"/>
              <a:cs typeface="Arial" panose="020B0604020202020204" pitchFamily="34" charset="0"/>
            </a:endParaRPr>
          </a:p>
          <a:p>
            <a:pPr lvl="0"/>
            <a:endParaRPr lang="ru-RU" sz="2952" b="1" dirty="0">
              <a:latin typeface="Arial" panose="020B0604020202020204" pitchFamily="34" charset="0"/>
              <a:cs typeface="Arial" panose="020B0604020202020204" pitchFamily="34" charset="0"/>
            </a:endParaRPr>
          </a:p>
          <a:p>
            <a:pPr algn="ctr"/>
            <a:r>
              <a:rPr lang="uz-Latn-UZ" sz="2952" b="1" dirty="0">
                <a:solidFill>
                  <a:srgbClr val="FF0000"/>
                </a:solidFill>
                <a:latin typeface="Arial" panose="020B0604020202020204" pitchFamily="34" charset="0"/>
                <a:cs typeface="Arial" panose="020B0604020202020204" pitchFamily="34" charset="0"/>
              </a:rPr>
              <a:t>Ijodiy qayta hikoya qilish.</a:t>
            </a:r>
            <a:endParaRPr lang="ru-RU" sz="2952" b="1" dirty="0">
              <a:solidFill>
                <a:srgbClr val="FF0000"/>
              </a:solidFill>
              <a:latin typeface="Arial" panose="020B0604020202020204" pitchFamily="34" charset="0"/>
              <a:cs typeface="Arial" panose="020B0604020202020204" pitchFamily="34" charset="0"/>
            </a:endParaRPr>
          </a:p>
          <a:p>
            <a:pPr>
              <a:buFont typeface="Wingdings" pitchFamily="2" charset="2"/>
              <a:buChar char="Ø"/>
            </a:pPr>
            <a:r>
              <a:rPr lang="uz-Latn-UZ" sz="2952" b="1" dirty="0">
                <a:latin typeface="Arial" panose="020B0604020202020204" pitchFamily="34" charset="0"/>
                <a:cs typeface="Arial" panose="020B0604020202020204" pitchFamily="34" charset="0"/>
              </a:rPr>
              <a:t>Tassurotlaringiz bo‘yicha esse yozing.  </a:t>
            </a:r>
            <a:endParaRPr lang="ru-RU" sz="2952" b="1" dirty="0">
              <a:latin typeface="Arial" panose="020B0604020202020204" pitchFamily="34" charset="0"/>
              <a:cs typeface="Arial" panose="020B0604020202020204" pitchFamily="34" charset="0"/>
            </a:endParaRPr>
          </a:p>
          <a:p>
            <a:pPr>
              <a:buFont typeface="Wingdings" pitchFamily="2" charset="2"/>
              <a:buChar char="Ø"/>
            </a:pPr>
            <a:r>
              <a:rPr lang="uz-Latn-UZ" sz="2952" b="1" dirty="0">
                <a:latin typeface="Arial" panose="020B0604020202020204" pitchFamily="34" charset="0"/>
                <a:cs typeface="Arial" panose="020B0604020202020204" pitchFamily="34" charset="0"/>
              </a:rPr>
              <a:t> Hikoyada tasvirlangan vaziyatdan oldin nima sodir bo‘lishi mumkinligini qo‘shib yangi hikoya yarating. </a:t>
            </a:r>
            <a:endParaRPr lang="ru-RU" sz="2952" b="1" dirty="0">
              <a:latin typeface="Arial" panose="020B0604020202020204" pitchFamily="34" charset="0"/>
              <a:cs typeface="Arial" panose="020B0604020202020204" pitchFamily="34" charset="0"/>
            </a:endParaRPr>
          </a:p>
          <a:p>
            <a:pPr>
              <a:buFont typeface="Wingdings" pitchFamily="2" charset="2"/>
              <a:buChar char="Ø"/>
            </a:pPr>
            <a:r>
              <a:rPr lang="uz-Latn-UZ" sz="2952" b="1" dirty="0">
                <a:latin typeface="Arial" panose="020B0604020202020204" pitchFamily="34" charset="0"/>
                <a:cs typeface="Arial" panose="020B0604020202020204" pitchFamily="34" charset="0"/>
              </a:rPr>
              <a:t> Hikoyada tasvirlangan voqealardan so‘ng qizning hayoti qanday kechishi haqida hikoyani davom ettiring. </a:t>
            </a:r>
            <a:endParaRPr lang="ru-RU" sz="2952" b="1" dirty="0">
              <a:latin typeface="Arial" panose="020B0604020202020204" pitchFamily="34" charset="0"/>
              <a:cs typeface="Arial" panose="020B0604020202020204" pitchFamily="34" charset="0"/>
            </a:endParaRPr>
          </a:p>
          <a:p>
            <a:pPr>
              <a:buFont typeface="Wingdings" pitchFamily="2" charset="2"/>
              <a:buChar char="Ø"/>
            </a:pPr>
            <a:r>
              <a:rPr lang="uz-Latn-UZ" sz="2952" b="1" dirty="0">
                <a:latin typeface="Arial" panose="020B0604020202020204" pitchFamily="34" charset="0"/>
                <a:cs typeface="Arial" panose="020B0604020202020204" pitchFamily="34" charset="0"/>
              </a:rPr>
              <a:t> Tasavvur qiling-a, do‘stingizda to‘g‘ri matn yo‘q va u berilgan hikoyani o‘qiy olmaydi. Siz unga matnni telefon - orqali qisqacha aytib berish orqali yordam berishingiz mumkin.</a:t>
            </a:r>
            <a:endParaRPr lang="ru-RU" sz="2952" b="1" dirty="0">
              <a:latin typeface="Arial" panose="020B0604020202020204" pitchFamily="34" charset="0"/>
              <a:cs typeface="Arial" panose="020B0604020202020204" pitchFamily="34" charset="0"/>
            </a:endParaRPr>
          </a:p>
        </p:txBody>
      </p:sp>
      <p:pic>
        <p:nvPicPr>
          <p:cNvPr id="6" name="Graphic 2">
            <a:extLst>
              <a:ext uri="{FF2B5EF4-FFF2-40B4-BE49-F238E27FC236}">
                <a16:creationId xmlns:a16="http://schemas.microsoft.com/office/drawing/2014/main" id="{0AD5ECDD-D68D-4831-AC54-3DB5D4EF5DA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0" y="-85725"/>
            <a:ext cx="17995899" cy="1447801"/>
          </a:xfrm>
          <a:prstGeom prst="rect">
            <a:avLst/>
          </a:prstGeom>
        </p:spPr>
      </p:pic>
      <p:pic>
        <p:nvPicPr>
          <p:cNvPr id="7" name="Рисунок 6">
            <a:extLst>
              <a:ext uri="{FF2B5EF4-FFF2-40B4-BE49-F238E27FC236}">
                <a16:creationId xmlns:a16="http://schemas.microsoft.com/office/drawing/2014/main" id="{E9D9A14F-5906-479E-AFC8-D23D16EE392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8" name="Рисунок 7">
            <a:extLst>
              <a:ext uri="{FF2B5EF4-FFF2-40B4-BE49-F238E27FC236}">
                <a16:creationId xmlns:a16="http://schemas.microsoft.com/office/drawing/2014/main" id="{F617DF05-9488-45DD-A71D-A63A350D34D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080"/>
        <p:cNvGrpSpPr/>
        <p:nvPr/>
      </p:nvGrpSpPr>
      <p:grpSpPr>
        <a:xfrm>
          <a:off x="0" y="0"/>
          <a:ext cx="0" cy="0"/>
          <a:chOff x="0" y="0"/>
          <a:chExt cx="0" cy="0"/>
        </a:xfrm>
      </p:grpSpPr>
      <p:grpSp>
        <p:nvGrpSpPr>
          <p:cNvPr id="2" name="Группа 83"/>
          <p:cNvGrpSpPr/>
          <p:nvPr/>
        </p:nvGrpSpPr>
        <p:grpSpPr>
          <a:xfrm>
            <a:off x="275141" y="1648649"/>
            <a:ext cx="17324750" cy="141095"/>
            <a:chOff x="186405" y="887049"/>
            <a:chExt cx="11737304" cy="95590"/>
          </a:xfrm>
        </p:grpSpPr>
        <p:cxnSp>
          <p:nvCxnSpPr>
            <p:cNvPr id="88" name="Прямая соединительная линия 87">
              <a:extLst>
                <a:ext uri="{FF2B5EF4-FFF2-40B4-BE49-F238E27FC236}">
                  <a16:creationId xmlns:a16="http://schemas.microsoft.com/office/drawing/2014/main" id="{E7BBCE4A-0ACD-4260-8DC8-E25CA143838B}"/>
                </a:ext>
              </a:extLst>
            </p:cNvPr>
            <p:cNvCxnSpPr/>
            <p:nvPr/>
          </p:nvCxnSpPr>
          <p:spPr>
            <a:xfrm>
              <a:off x="186405" y="887049"/>
              <a:ext cx="11737304" cy="0"/>
            </a:xfrm>
            <a:prstGeom prst="line">
              <a:avLst/>
            </a:prstGeom>
            <a:ln w="19050">
              <a:solidFill>
                <a:srgbClr val="002060"/>
              </a:solidFill>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89" name="Прямая соединительная линия 88"/>
            <p:cNvCxnSpPr/>
            <p:nvPr/>
          </p:nvCxnSpPr>
          <p:spPr>
            <a:xfrm>
              <a:off x="1009934" y="982639"/>
              <a:ext cx="9526138" cy="0"/>
            </a:xfrm>
            <a:prstGeom prst="line">
              <a:avLst/>
            </a:prstGeom>
            <a:ln>
              <a:solidFill>
                <a:schemeClr val="accent4">
                  <a:lumMod val="50000"/>
                </a:schemeClr>
              </a:solidFill>
            </a:ln>
          </p:spPr>
          <p:style>
            <a:lnRef idx="1">
              <a:schemeClr val="accent1"/>
            </a:lnRef>
            <a:fillRef idx="0">
              <a:schemeClr val="accent1"/>
            </a:fillRef>
            <a:effectRef idx="0">
              <a:schemeClr val="accent1"/>
            </a:effectRef>
            <a:fontRef idx="minor">
              <a:schemeClr val="tx1"/>
            </a:fontRef>
          </p:style>
        </p:cxnSp>
      </p:grpSp>
      <p:sp>
        <p:nvSpPr>
          <p:cNvPr id="67585" name="Rectangle 1"/>
          <p:cNvSpPr>
            <a:spLocks noChangeArrowheads="1"/>
          </p:cNvSpPr>
          <p:nvPr/>
        </p:nvSpPr>
        <p:spPr bwMode="auto">
          <a:xfrm>
            <a:off x="906510" y="5514505"/>
            <a:ext cx="16176165" cy="590580"/>
          </a:xfrm>
          <a:prstGeom prst="rect">
            <a:avLst/>
          </a:prstGeom>
          <a:solidFill>
            <a:srgbClr val="FFFFFF"/>
          </a:solidFill>
          <a:ln w="9525">
            <a:noFill/>
            <a:miter lim="800000"/>
            <a:headEnd/>
            <a:tailEnd/>
          </a:ln>
          <a:effectLst/>
        </p:spPr>
        <p:txBody>
          <a:bodyPr vert="horz" wrap="square" lIns="134969" tIns="67485" rIns="134969" bIns="67485" numCol="1" anchor="ctr" anchorCtr="0" compatLnSpc="1">
            <a:prstTxWarp prst="textNoShape">
              <a:avLst/>
            </a:prstTxWarp>
            <a:spAutoFit/>
          </a:bodyPr>
          <a:lstStyle/>
          <a:p>
            <a:pPr algn="ctr"/>
            <a:endParaRPr lang="ru-RU" sz="2952" b="1" dirty="0"/>
          </a:p>
        </p:txBody>
      </p:sp>
      <p:sp>
        <p:nvSpPr>
          <p:cNvPr id="69633" name="Rectangle 1"/>
          <p:cNvSpPr>
            <a:spLocks noChangeArrowheads="1"/>
          </p:cNvSpPr>
          <p:nvPr/>
        </p:nvSpPr>
        <p:spPr bwMode="auto">
          <a:xfrm>
            <a:off x="1457131" y="2081608"/>
            <a:ext cx="15444243" cy="7222395"/>
          </a:xfrm>
          <a:prstGeom prst="rect">
            <a:avLst/>
          </a:prstGeom>
          <a:solidFill>
            <a:srgbClr val="FFFFFF"/>
          </a:solidFill>
          <a:ln w="9525">
            <a:noFill/>
            <a:miter lim="800000"/>
            <a:headEnd/>
            <a:tailEnd/>
          </a:ln>
          <a:effectLst/>
        </p:spPr>
        <p:txBody>
          <a:bodyPr vert="horz" wrap="square" lIns="134969" tIns="67485" rIns="134969" bIns="67485" numCol="1" anchor="ctr" anchorCtr="0" compatLnSpc="1">
            <a:prstTxWarp prst="textNoShape">
              <a:avLst/>
            </a:prstTxWarp>
            <a:spAutoFit/>
          </a:bodyPr>
          <a:lstStyle/>
          <a:p>
            <a:pPr algn="ctr" defTabSz="1349654" fontAlgn="base">
              <a:spcBef>
                <a:spcPct val="0"/>
              </a:spcBef>
              <a:spcAft>
                <a:spcPct val="0"/>
              </a:spcAft>
              <a:tabLst>
                <a:tab pos="665455" algn="l"/>
                <a:tab pos="796671" algn="l"/>
              </a:tabLst>
            </a:pPr>
            <a:r>
              <a:rPr lang="ru-RU" sz="3542" b="1" dirty="0" err="1">
                <a:solidFill>
                  <a:srgbClr val="FF0000"/>
                </a:solidFill>
                <a:latin typeface="Arial" panose="020B0604020202020204" pitchFamily="34" charset="0"/>
                <a:ea typeface="Calibri" pitchFamily="34" charset="0"/>
                <a:cs typeface="Arial" panose="020B0604020202020204" pitchFamily="34" charset="0"/>
              </a:rPr>
              <a:t>O‘qilgan</a:t>
            </a:r>
            <a:r>
              <a:rPr lang="ru-RU" sz="3542" b="1" dirty="0">
                <a:solidFill>
                  <a:srgbClr val="FF0000"/>
                </a:solidFill>
                <a:latin typeface="Arial" panose="020B0604020202020204" pitchFamily="34" charset="0"/>
                <a:ea typeface="Calibri" pitchFamily="34" charset="0"/>
                <a:cs typeface="Arial" panose="020B0604020202020204" pitchFamily="34" charset="0"/>
              </a:rPr>
              <a:t> </a:t>
            </a:r>
            <a:r>
              <a:rPr lang="ru-RU" sz="3542" b="1" dirty="0" err="1">
                <a:solidFill>
                  <a:srgbClr val="FF0000"/>
                </a:solidFill>
                <a:latin typeface="Arial" panose="020B0604020202020204" pitchFamily="34" charset="0"/>
                <a:ea typeface="Calibri" pitchFamily="34" charset="0"/>
                <a:cs typeface="Arial" panose="020B0604020202020204" pitchFamily="34" charset="0"/>
              </a:rPr>
              <a:t>matn</a:t>
            </a:r>
            <a:r>
              <a:rPr lang="ru-RU" sz="3542" b="1" dirty="0">
                <a:solidFill>
                  <a:srgbClr val="FF0000"/>
                </a:solidFill>
                <a:latin typeface="Arial" panose="020B0604020202020204" pitchFamily="34" charset="0"/>
                <a:ea typeface="Calibri" pitchFamily="34" charset="0"/>
                <a:cs typeface="Arial" panose="020B0604020202020204" pitchFamily="34" charset="0"/>
              </a:rPr>
              <a:t> </a:t>
            </a:r>
            <a:r>
              <a:rPr lang="ru-RU" sz="3542" b="1" dirty="0" err="1">
                <a:solidFill>
                  <a:srgbClr val="FF0000"/>
                </a:solidFill>
                <a:latin typeface="Arial" panose="020B0604020202020204" pitchFamily="34" charset="0"/>
                <a:ea typeface="Calibri" pitchFamily="34" charset="0"/>
                <a:cs typeface="Arial" panose="020B0604020202020204" pitchFamily="34" charset="0"/>
              </a:rPr>
              <a:t>bo‘yicha</a:t>
            </a:r>
            <a:r>
              <a:rPr lang="ru-RU" sz="3542" b="1" dirty="0">
                <a:solidFill>
                  <a:srgbClr val="FF0000"/>
                </a:solidFill>
                <a:latin typeface="Arial" panose="020B0604020202020204" pitchFamily="34" charset="0"/>
                <a:ea typeface="Calibri" pitchFamily="34" charset="0"/>
                <a:cs typeface="Arial" panose="020B0604020202020204" pitchFamily="34" charset="0"/>
              </a:rPr>
              <a:t> </a:t>
            </a:r>
            <a:r>
              <a:rPr lang="ru-RU" sz="3542" b="1" dirty="0" err="1">
                <a:solidFill>
                  <a:srgbClr val="FF0000"/>
                </a:solidFill>
                <a:latin typeface="Arial" panose="020B0604020202020204" pitchFamily="34" charset="0"/>
                <a:ea typeface="Calibri" pitchFamily="34" charset="0"/>
                <a:cs typeface="Arial" panose="020B0604020202020204" pitchFamily="34" charset="0"/>
              </a:rPr>
              <a:t>videolar</a:t>
            </a:r>
            <a:r>
              <a:rPr lang="ru-RU" sz="3542" b="1" dirty="0">
                <a:solidFill>
                  <a:srgbClr val="FF0000"/>
                </a:solidFill>
                <a:latin typeface="Arial" panose="020B0604020202020204" pitchFamily="34" charset="0"/>
                <a:ea typeface="Calibri" pitchFamily="34" charset="0"/>
                <a:cs typeface="Arial" panose="020B0604020202020204" pitchFamily="34" charset="0"/>
              </a:rPr>
              <a:t> </a:t>
            </a:r>
            <a:r>
              <a:rPr lang="ru-RU" sz="3542" b="1" dirty="0" err="1">
                <a:solidFill>
                  <a:srgbClr val="FF0000"/>
                </a:solidFill>
                <a:latin typeface="Arial" panose="020B0604020202020204" pitchFamily="34" charset="0"/>
                <a:ea typeface="Calibri" pitchFamily="34" charset="0"/>
                <a:cs typeface="Arial" panose="020B0604020202020204" pitchFamily="34" charset="0"/>
              </a:rPr>
              <a:t>yig‘ish</a:t>
            </a:r>
            <a:r>
              <a:rPr lang="ru-RU" sz="3542" b="1" dirty="0">
                <a:solidFill>
                  <a:srgbClr val="FF0000"/>
                </a:solidFill>
                <a:latin typeface="Arial" panose="020B0604020202020204" pitchFamily="34" charset="0"/>
                <a:ea typeface="Calibri" pitchFamily="34" charset="0"/>
                <a:cs typeface="Arial" panose="020B0604020202020204" pitchFamily="34" charset="0"/>
              </a:rPr>
              <a:t>.</a:t>
            </a:r>
            <a:endParaRPr lang="ru-RU" sz="3542" b="1" dirty="0">
              <a:solidFill>
                <a:srgbClr val="FF0000"/>
              </a:solidFill>
              <a:latin typeface="Arial" panose="020B0604020202020204" pitchFamily="34" charset="0"/>
              <a:cs typeface="Arial" panose="020B0604020202020204" pitchFamily="34" charset="0"/>
            </a:endParaRPr>
          </a:p>
          <a:p>
            <a:pPr algn="just" defTabSz="1349654" eaLnBrk="0" fontAlgn="base" hangingPunct="0">
              <a:spcBef>
                <a:spcPct val="0"/>
              </a:spcBef>
              <a:spcAft>
                <a:spcPct val="0"/>
              </a:spcAft>
              <a:buFont typeface="Wingdings" pitchFamily="2" charset="2"/>
              <a:buChar char="Ø"/>
              <a:tabLst>
                <a:tab pos="665455" algn="l"/>
                <a:tab pos="796671" algn="l"/>
              </a:tabLst>
            </a:pPr>
            <a:r>
              <a:rPr lang="ru-RU" sz="3542" b="1" dirty="0" err="1">
                <a:latin typeface="Arial" panose="020B0604020202020204" pitchFamily="34" charset="0"/>
                <a:ea typeface="Calibri" pitchFamily="34" charset="0"/>
                <a:cs typeface="Arial" panose="020B0604020202020204" pitchFamily="34" charset="0"/>
              </a:rPr>
              <a:t>Matndagi</a:t>
            </a:r>
            <a:r>
              <a:rPr lang="ru-RU" sz="3542" b="1" dirty="0">
                <a:latin typeface="Arial" panose="020B0604020202020204" pitchFamily="34" charset="0"/>
                <a:ea typeface="Calibri" pitchFamily="34" charset="0"/>
                <a:cs typeface="Arial" panose="020B0604020202020204" pitchFamily="34" charset="0"/>
              </a:rPr>
              <a:t> </a:t>
            </a:r>
            <a:r>
              <a:rPr lang="ru-RU" sz="3542" b="1" dirty="0" err="1">
                <a:latin typeface="Arial" panose="020B0604020202020204" pitchFamily="34" charset="0"/>
                <a:ea typeface="Calibri" pitchFamily="34" charset="0"/>
                <a:cs typeface="Arial" panose="020B0604020202020204" pitchFamily="34" charset="0"/>
              </a:rPr>
              <a:t>voqealarni</a:t>
            </a:r>
            <a:r>
              <a:rPr lang="ru-RU" sz="3542" b="1" dirty="0">
                <a:latin typeface="Arial" panose="020B0604020202020204" pitchFamily="34" charset="0"/>
                <a:ea typeface="Calibri" pitchFamily="34" charset="0"/>
                <a:cs typeface="Arial" panose="020B0604020202020204" pitchFamily="34" charset="0"/>
              </a:rPr>
              <a:t> </a:t>
            </a:r>
            <a:r>
              <a:rPr lang="ru-RU" sz="3542" b="1" dirty="0" err="1">
                <a:latin typeface="Arial" panose="020B0604020202020204" pitchFamily="34" charset="0"/>
                <a:ea typeface="Calibri" pitchFamily="34" charset="0"/>
                <a:cs typeface="Arial" panose="020B0604020202020204" pitchFamily="34" charset="0"/>
              </a:rPr>
              <a:t>tasvirlab</a:t>
            </a:r>
            <a:r>
              <a:rPr lang="ru-RU" sz="3542" b="1" dirty="0">
                <a:latin typeface="Arial" panose="020B0604020202020204" pitchFamily="34" charset="0"/>
                <a:ea typeface="Calibri" pitchFamily="34" charset="0"/>
                <a:cs typeface="Arial" panose="020B0604020202020204" pitchFamily="34" charset="0"/>
              </a:rPr>
              <a:t> </a:t>
            </a:r>
            <a:r>
              <a:rPr lang="ru-RU" sz="3542" b="1" dirty="0" err="1">
                <a:latin typeface="Arial" panose="020B0604020202020204" pitchFamily="34" charset="0"/>
                <a:ea typeface="Calibri" pitchFamily="34" charset="0"/>
                <a:cs typeface="Arial" panose="020B0604020202020204" pitchFamily="34" charset="0"/>
              </a:rPr>
              <a:t>videorolik</a:t>
            </a:r>
            <a:r>
              <a:rPr lang="ru-RU" sz="3542" b="1" dirty="0">
                <a:latin typeface="Arial" panose="020B0604020202020204" pitchFamily="34" charset="0"/>
                <a:ea typeface="Calibri" pitchFamily="34" charset="0"/>
                <a:cs typeface="Arial" panose="020B0604020202020204" pitchFamily="34" charset="0"/>
              </a:rPr>
              <a:t> </a:t>
            </a:r>
            <a:r>
              <a:rPr lang="ru-RU" sz="3542" b="1" dirty="0" err="1">
                <a:latin typeface="Arial" panose="020B0604020202020204" pitchFamily="34" charset="0"/>
                <a:ea typeface="Calibri" pitchFamily="34" charset="0"/>
                <a:cs typeface="Arial" panose="020B0604020202020204" pitchFamily="34" charset="0"/>
              </a:rPr>
              <a:t>yarating</a:t>
            </a:r>
            <a:r>
              <a:rPr lang="ru-RU" sz="3542" b="1" dirty="0">
                <a:latin typeface="Arial" panose="020B0604020202020204" pitchFamily="34" charset="0"/>
                <a:ea typeface="Calibri" pitchFamily="34" charset="0"/>
                <a:cs typeface="Arial" panose="020B0604020202020204" pitchFamily="34" charset="0"/>
              </a:rPr>
              <a:t>.</a:t>
            </a:r>
          </a:p>
          <a:p>
            <a:pPr algn="just" defTabSz="1349654" eaLnBrk="0" fontAlgn="base" hangingPunct="0">
              <a:spcBef>
                <a:spcPct val="0"/>
              </a:spcBef>
              <a:spcAft>
                <a:spcPct val="0"/>
              </a:spcAft>
              <a:buFontTx/>
              <a:buChar char="•"/>
              <a:tabLst>
                <a:tab pos="665455" algn="l"/>
                <a:tab pos="796671" algn="l"/>
              </a:tabLst>
            </a:pPr>
            <a:endParaRPr lang="ru-RU" sz="3542" b="1" dirty="0">
              <a:latin typeface="Arial" panose="020B0604020202020204" pitchFamily="34" charset="0"/>
              <a:cs typeface="Arial" panose="020B0604020202020204" pitchFamily="34" charset="0"/>
            </a:endParaRPr>
          </a:p>
          <a:p>
            <a:pPr algn="ctr" defTabSz="1349654" eaLnBrk="0" fontAlgn="base" hangingPunct="0">
              <a:spcBef>
                <a:spcPct val="0"/>
              </a:spcBef>
              <a:spcAft>
                <a:spcPct val="0"/>
              </a:spcAft>
              <a:tabLst>
                <a:tab pos="665455" algn="l"/>
                <a:tab pos="796671" algn="l"/>
              </a:tabLst>
            </a:pPr>
            <a:r>
              <a:rPr lang="ru-RU" sz="3542" b="1" dirty="0" err="1">
                <a:solidFill>
                  <a:srgbClr val="FF0000"/>
                </a:solidFill>
                <a:latin typeface="Arial" panose="020B0604020202020204" pitchFamily="34" charset="0"/>
                <a:ea typeface="Times New Roman" pitchFamily="18" charset="0"/>
                <a:cs typeface="Arial" panose="020B0604020202020204" pitchFamily="34" charset="0"/>
              </a:rPr>
              <a:t>Sahnalashtirish</a:t>
            </a:r>
            <a:r>
              <a:rPr lang="ru-RU" sz="3542" b="1" dirty="0">
                <a:solidFill>
                  <a:srgbClr val="FF0000"/>
                </a:solidFill>
                <a:latin typeface="Arial" panose="020B0604020202020204" pitchFamily="34" charset="0"/>
                <a:ea typeface="Times New Roman" pitchFamily="18" charset="0"/>
                <a:cs typeface="Arial" panose="020B0604020202020204" pitchFamily="34" charset="0"/>
              </a:rPr>
              <a:t>. </a:t>
            </a:r>
            <a:endParaRPr lang="ru-RU" sz="3542" b="1" dirty="0">
              <a:solidFill>
                <a:srgbClr val="FF0000"/>
              </a:solidFill>
              <a:latin typeface="Arial" panose="020B0604020202020204" pitchFamily="34" charset="0"/>
              <a:cs typeface="Arial" panose="020B0604020202020204" pitchFamily="34" charset="0"/>
            </a:endParaRPr>
          </a:p>
          <a:p>
            <a:pPr algn="just" defTabSz="1349654" eaLnBrk="0" fontAlgn="base" hangingPunct="0">
              <a:spcBef>
                <a:spcPct val="0"/>
              </a:spcBef>
              <a:spcAft>
                <a:spcPct val="0"/>
              </a:spcAft>
              <a:buFont typeface="Wingdings" pitchFamily="2" charset="2"/>
              <a:buChar char="Ø"/>
              <a:tabLst>
                <a:tab pos="665455" algn="l"/>
                <a:tab pos="796671" algn="l"/>
              </a:tabLst>
            </a:pPr>
            <a:r>
              <a:rPr lang="ru-RU" sz="3542" b="1" dirty="0" err="1">
                <a:latin typeface="Arial" panose="020B0604020202020204" pitchFamily="34" charset="0"/>
                <a:ea typeface="Calibri" pitchFamily="34" charset="0"/>
                <a:cs typeface="Arial" panose="020B0604020202020204" pitchFamily="34" charset="0"/>
              </a:rPr>
              <a:t>Matndagi</a:t>
            </a:r>
            <a:r>
              <a:rPr lang="ru-RU" sz="3542" b="1" dirty="0">
                <a:latin typeface="Arial" panose="020B0604020202020204" pitchFamily="34" charset="0"/>
                <a:ea typeface="Calibri" pitchFamily="34" charset="0"/>
                <a:cs typeface="Arial" panose="020B0604020202020204" pitchFamily="34" charset="0"/>
              </a:rPr>
              <a:t> </a:t>
            </a:r>
            <a:r>
              <a:rPr lang="ru-RU" sz="3542" b="1" dirty="0" err="1">
                <a:latin typeface="Arial" panose="020B0604020202020204" pitchFamily="34" charset="0"/>
                <a:ea typeface="Calibri" pitchFamily="34" charset="0"/>
                <a:cs typeface="Arial" panose="020B0604020202020204" pitchFamily="34" charset="0"/>
              </a:rPr>
              <a:t>voqealarni</a:t>
            </a:r>
            <a:r>
              <a:rPr lang="ru-RU" sz="3542" b="1" dirty="0">
                <a:latin typeface="Arial" panose="020B0604020202020204" pitchFamily="34" charset="0"/>
                <a:ea typeface="Calibri" pitchFamily="34" charset="0"/>
                <a:cs typeface="Arial" panose="020B0604020202020204" pitchFamily="34" charset="0"/>
              </a:rPr>
              <a:t> </a:t>
            </a:r>
            <a:r>
              <a:rPr lang="ru-RU" sz="3542" b="1" dirty="0" err="1">
                <a:latin typeface="Arial" panose="020B0604020202020204" pitchFamily="34" charset="0"/>
                <a:ea typeface="Calibri" pitchFamily="34" charset="0"/>
                <a:cs typeface="Arial" panose="020B0604020202020204" pitchFamily="34" charset="0"/>
              </a:rPr>
              <a:t>sahnalashtiring</a:t>
            </a:r>
            <a:r>
              <a:rPr lang="ru-RU" sz="3542" b="1" dirty="0">
                <a:latin typeface="Arial" panose="020B0604020202020204" pitchFamily="34" charset="0"/>
                <a:ea typeface="Calibri" pitchFamily="34" charset="0"/>
                <a:cs typeface="Arial" panose="020B0604020202020204" pitchFamily="34" charset="0"/>
              </a:rPr>
              <a:t>.</a:t>
            </a:r>
            <a:endParaRPr lang="ru-RU" sz="3542" b="1" dirty="0">
              <a:latin typeface="Arial" panose="020B0604020202020204" pitchFamily="34" charset="0"/>
              <a:cs typeface="Arial" panose="020B0604020202020204" pitchFamily="34" charset="0"/>
            </a:endParaRPr>
          </a:p>
          <a:p>
            <a:pPr algn="just" defTabSz="1349654" eaLnBrk="0" fontAlgn="base" hangingPunct="0">
              <a:spcBef>
                <a:spcPct val="0"/>
              </a:spcBef>
              <a:spcAft>
                <a:spcPct val="0"/>
              </a:spcAft>
              <a:buFont typeface="Wingdings" pitchFamily="2" charset="2"/>
              <a:buChar char="Ø"/>
              <a:tabLst>
                <a:tab pos="665455" algn="l"/>
                <a:tab pos="796671" algn="l"/>
              </a:tabLst>
            </a:pPr>
            <a:r>
              <a:rPr lang="ru-RU" sz="3542" b="1" dirty="0" err="1">
                <a:latin typeface="Arial" panose="020B0604020202020204" pitchFamily="34" charset="0"/>
                <a:ea typeface="Calibri" pitchFamily="34" charset="0"/>
                <a:cs typeface="Arial" panose="020B0604020202020204" pitchFamily="34" charset="0"/>
              </a:rPr>
              <a:t>Greta</a:t>
            </a:r>
            <a:r>
              <a:rPr lang="ru-RU" sz="3542" b="1" dirty="0">
                <a:latin typeface="Arial" panose="020B0604020202020204" pitchFamily="34" charset="0"/>
                <a:ea typeface="Calibri" pitchFamily="34" charset="0"/>
                <a:cs typeface="Arial" panose="020B0604020202020204" pitchFamily="34" charset="0"/>
              </a:rPr>
              <a:t> </a:t>
            </a:r>
            <a:r>
              <a:rPr lang="ru-RU" sz="3542" b="1" dirty="0" err="1">
                <a:latin typeface="Arial" panose="020B0604020202020204" pitchFamily="34" charset="0"/>
                <a:ea typeface="Calibri" pitchFamily="34" charset="0"/>
                <a:cs typeface="Arial" panose="020B0604020202020204" pitchFamily="34" charset="0"/>
              </a:rPr>
              <a:t>Tunbergni</a:t>
            </a:r>
            <a:r>
              <a:rPr lang="ru-RU" sz="3542" b="1" dirty="0">
                <a:latin typeface="Arial" panose="020B0604020202020204" pitchFamily="34" charset="0"/>
                <a:ea typeface="Calibri" pitchFamily="34" charset="0"/>
                <a:cs typeface="Arial" panose="020B0604020202020204" pitchFamily="34" charset="0"/>
              </a:rPr>
              <a:t> </a:t>
            </a:r>
            <a:r>
              <a:rPr lang="ru-RU" sz="3542" b="1" dirty="0" err="1">
                <a:latin typeface="Arial" panose="020B0604020202020204" pitchFamily="34" charset="0"/>
                <a:ea typeface="Calibri" pitchFamily="34" charset="0"/>
                <a:cs typeface="Arial" panose="020B0604020202020204" pitchFamily="34" charset="0"/>
              </a:rPr>
              <a:t>qo‘llab-quvvatlagan</a:t>
            </a:r>
            <a:r>
              <a:rPr lang="ru-RU" sz="3542" b="1" dirty="0">
                <a:latin typeface="Arial" panose="020B0604020202020204" pitchFamily="34" charset="0"/>
                <a:ea typeface="Calibri" pitchFamily="34" charset="0"/>
                <a:cs typeface="Arial" panose="020B0604020202020204" pitchFamily="34" charset="0"/>
              </a:rPr>
              <a:t> </a:t>
            </a:r>
            <a:r>
              <a:rPr lang="ru-RU" sz="3542" b="1" dirty="0" err="1">
                <a:latin typeface="Arial" panose="020B0604020202020204" pitchFamily="34" charset="0"/>
                <a:ea typeface="Calibri" pitchFamily="34" charset="0"/>
                <a:cs typeface="Arial" panose="020B0604020202020204" pitchFamily="34" charset="0"/>
              </a:rPr>
              <a:t>holda</a:t>
            </a:r>
            <a:r>
              <a:rPr lang="ru-RU" sz="3542" b="1" dirty="0">
                <a:latin typeface="Arial" panose="020B0604020202020204" pitchFamily="34" charset="0"/>
                <a:ea typeface="Calibri" pitchFamily="34" charset="0"/>
                <a:cs typeface="Arial" panose="020B0604020202020204" pitchFamily="34" charset="0"/>
              </a:rPr>
              <a:t> </a:t>
            </a:r>
            <a:r>
              <a:rPr lang="ru-RU" sz="3542" b="1" dirty="0" err="1">
                <a:latin typeface="Arial" panose="020B0604020202020204" pitchFamily="34" charset="0"/>
                <a:ea typeface="Calibri" pitchFamily="34" charset="0"/>
                <a:cs typeface="Arial" panose="020B0604020202020204" pitchFamily="34" charset="0"/>
              </a:rPr>
              <a:t>musiqiy</a:t>
            </a:r>
            <a:r>
              <a:rPr lang="ru-RU" sz="3542" b="1" dirty="0">
                <a:latin typeface="Arial" panose="020B0604020202020204" pitchFamily="34" charset="0"/>
                <a:ea typeface="Calibri" pitchFamily="34" charset="0"/>
                <a:cs typeface="Arial" panose="020B0604020202020204" pitchFamily="34" charset="0"/>
              </a:rPr>
              <a:t> </a:t>
            </a:r>
            <a:r>
              <a:rPr lang="ru-RU" sz="3542" b="1" dirty="0" err="1">
                <a:latin typeface="Arial" panose="020B0604020202020204" pitchFamily="34" charset="0"/>
                <a:ea typeface="Calibri" pitchFamily="34" charset="0"/>
                <a:cs typeface="Arial" panose="020B0604020202020204" pitchFamily="34" charset="0"/>
              </a:rPr>
              <a:t>chiqishlar</a:t>
            </a:r>
            <a:r>
              <a:rPr lang="ru-RU" sz="3542" b="1" dirty="0">
                <a:latin typeface="Arial" panose="020B0604020202020204" pitchFamily="34" charset="0"/>
                <a:ea typeface="Calibri" pitchFamily="34" charset="0"/>
                <a:cs typeface="Arial" panose="020B0604020202020204" pitchFamily="34" charset="0"/>
              </a:rPr>
              <a:t> </a:t>
            </a:r>
            <a:r>
              <a:rPr lang="ru-RU" sz="3542" b="1" dirty="0" err="1">
                <a:latin typeface="Arial" panose="020B0604020202020204" pitchFamily="34" charset="0"/>
                <a:ea typeface="Calibri" pitchFamily="34" charset="0"/>
                <a:cs typeface="Arial" panose="020B0604020202020204" pitchFamily="34" charset="0"/>
              </a:rPr>
              <a:t>tayyorlang</a:t>
            </a:r>
            <a:r>
              <a:rPr lang="ru-RU" sz="3542" b="1" dirty="0">
                <a:latin typeface="Arial" panose="020B0604020202020204" pitchFamily="34" charset="0"/>
                <a:ea typeface="Calibri" pitchFamily="34" charset="0"/>
                <a:cs typeface="Arial" panose="020B0604020202020204" pitchFamily="34" charset="0"/>
              </a:rPr>
              <a:t>.</a:t>
            </a:r>
            <a:endParaRPr lang="ru-RU" sz="3542" b="1" dirty="0">
              <a:latin typeface="Arial" panose="020B0604020202020204" pitchFamily="34" charset="0"/>
              <a:cs typeface="Arial" panose="020B0604020202020204" pitchFamily="34" charset="0"/>
            </a:endParaRPr>
          </a:p>
          <a:p>
            <a:pPr algn="just" defTabSz="1349654" eaLnBrk="0" fontAlgn="base" hangingPunct="0">
              <a:spcBef>
                <a:spcPct val="0"/>
              </a:spcBef>
              <a:spcAft>
                <a:spcPct val="0"/>
              </a:spcAft>
              <a:buFont typeface="Wingdings" pitchFamily="2" charset="2"/>
              <a:buChar char="Ø"/>
              <a:tabLst>
                <a:tab pos="665455" algn="l"/>
                <a:tab pos="796671" algn="l"/>
              </a:tabLst>
            </a:pPr>
            <a:r>
              <a:rPr lang="ru-RU" sz="3542" b="1" dirty="0" err="1">
                <a:latin typeface="Arial" panose="020B0604020202020204" pitchFamily="34" charset="0"/>
                <a:ea typeface="Calibri" pitchFamily="34" charset="0"/>
                <a:cs typeface="Arial" panose="020B0604020202020204" pitchFamily="34" charset="0"/>
              </a:rPr>
              <a:t>Matndagi</a:t>
            </a:r>
            <a:r>
              <a:rPr lang="ru-RU" sz="3542" b="1" dirty="0">
                <a:latin typeface="Arial" panose="020B0604020202020204" pitchFamily="34" charset="0"/>
                <a:ea typeface="Calibri" pitchFamily="34" charset="0"/>
                <a:cs typeface="Arial" panose="020B0604020202020204" pitchFamily="34" charset="0"/>
              </a:rPr>
              <a:t> </a:t>
            </a:r>
            <a:r>
              <a:rPr lang="ru-RU" sz="3542" b="1" dirty="0" err="1">
                <a:latin typeface="Arial" panose="020B0604020202020204" pitchFamily="34" charset="0"/>
                <a:ea typeface="Calibri" pitchFamily="34" charset="0"/>
                <a:cs typeface="Arial" panose="020B0604020202020204" pitchFamily="34" charset="0"/>
              </a:rPr>
              <a:t>voqealarni</a:t>
            </a:r>
            <a:r>
              <a:rPr lang="ru-RU" sz="3542" b="1" dirty="0">
                <a:latin typeface="Arial" panose="020B0604020202020204" pitchFamily="34" charset="0"/>
                <a:ea typeface="Calibri" pitchFamily="34" charset="0"/>
                <a:cs typeface="Arial" panose="020B0604020202020204" pitchFamily="34" charset="0"/>
              </a:rPr>
              <a:t> </a:t>
            </a:r>
            <a:r>
              <a:rPr lang="ru-RU" sz="3542" b="1" dirty="0" err="1">
                <a:latin typeface="Arial" panose="020B0604020202020204" pitchFamily="34" charset="0"/>
                <a:ea typeface="Calibri" pitchFamily="34" charset="0"/>
                <a:cs typeface="Arial" panose="020B0604020202020204" pitchFamily="34" charset="0"/>
              </a:rPr>
              <a:t>pantomima</a:t>
            </a:r>
            <a:r>
              <a:rPr lang="ru-RU" sz="3542" b="1" dirty="0">
                <a:latin typeface="Arial" panose="020B0604020202020204" pitchFamily="34" charset="0"/>
                <a:ea typeface="Calibri" pitchFamily="34" charset="0"/>
                <a:cs typeface="Arial" panose="020B0604020202020204" pitchFamily="34" charset="0"/>
              </a:rPr>
              <a:t> </a:t>
            </a:r>
            <a:r>
              <a:rPr lang="ru-RU" sz="3542" b="1" dirty="0" err="1">
                <a:latin typeface="Arial" panose="020B0604020202020204" pitchFamily="34" charset="0"/>
                <a:ea typeface="Calibri" pitchFamily="34" charset="0"/>
                <a:cs typeface="Arial" panose="020B0604020202020204" pitchFamily="34" charset="0"/>
              </a:rPr>
              <a:t>yo‘li</a:t>
            </a:r>
            <a:r>
              <a:rPr lang="ru-RU" sz="3542" b="1" dirty="0">
                <a:latin typeface="Arial" panose="020B0604020202020204" pitchFamily="34" charset="0"/>
                <a:ea typeface="Calibri" pitchFamily="34" charset="0"/>
                <a:cs typeface="Arial" panose="020B0604020202020204" pitchFamily="34" charset="0"/>
              </a:rPr>
              <a:t> </a:t>
            </a:r>
            <a:r>
              <a:rPr lang="ru-RU" sz="3542" b="1" dirty="0" err="1">
                <a:latin typeface="Arial" panose="020B0604020202020204" pitchFamily="34" charset="0"/>
                <a:ea typeface="Calibri" pitchFamily="34" charset="0"/>
                <a:cs typeface="Arial" panose="020B0604020202020204" pitchFamily="34" charset="0"/>
              </a:rPr>
              <a:t>bilan</a:t>
            </a:r>
            <a:r>
              <a:rPr lang="ru-RU" sz="3542" b="1" dirty="0">
                <a:latin typeface="Arial" panose="020B0604020202020204" pitchFamily="34" charset="0"/>
                <a:ea typeface="Calibri" pitchFamily="34" charset="0"/>
                <a:cs typeface="Arial" panose="020B0604020202020204" pitchFamily="34" charset="0"/>
              </a:rPr>
              <a:t> </a:t>
            </a:r>
            <a:r>
              <a:rPr lang="ru-RU" sz="3542" b="1" dirty="0" err="1">
                <a:latin typeface="Arial" panose="020B0604020202020204" pitchFamily="34" charset="0"/>
                <a:ea typeface="Calibri" pitchFamily="34" charset="0"/>
                <a:cs typeface="Arial" panose="020B0604020202020204" pitchFamily="34" charset="0"/>
              </a:rPr>
              <a:t>tasvirlab</a:t>
            </a:r>
            <a:r>
              <a:rPr lang="ru-RU" sz="3542" b="1" dirty="0">
                <a:latin typeface="Arial" panose="020B0604020202020204" pitchFamily="34" charset="0"/>
                <a:ea typeface="Calibri" pitchFamily="34" charset="0"/>
                <a:cs typeface="Arial" panose="020B0604020202020204" pitchFamily="34" charset="0"/>
              </a:rPr>
              <a:t> </a:t>
            </a:r>
            <a:r>
              <a:rPr lang="ru-RU" sz="3542" b="1" dirty="0" err="1">
                <a:latin typeface="Arial" panose="020B0604020202020204" pitchFamily="34" charset="0"/>
                <a:ea typeface="Calibri" pitchFamily="34" charset="0"/>
                <a:cs typeface="Arial" panose="020B0604020202020204" pitchFamily="34" charset="0"/>
              </a:rPr>
              <a:t>bering</a:t>
            </a:r>
            <a:r>
              <a:rPr lang="ru-RU" sz="3542" b="1" dirty="0">
                <a:latin typeface="Arial" panose="020B0604020202020204" pitchFamily="34" charset="0"/>
                <a:ea typeface="Calibri" pitchFamily="34" charset="0"/>
                <a:cs typeface="Arial" panose="020B0604020202020204" pitchFamily="34" charset="0"/>
              </a:rPr>
              <a:t>. </a:t>
            </a:r>
            <a:endParaRPr lang="en-US" sz="3542" b="1" dirty="0">
              <a:latin typeface="Arial" panose="020B0604020202020204" pitchFamily="34" charset="0"/>
              <a:ea typeface="Calibri" pitchFamily="34" charset="0"/>
              <a:cs typeface="Arial" panose="020B0604020202020204" pitchFamily="34" charset="0"/>
            </a:endParaRPr>
          </a:p>
          <a:p>
            <a:pPr algn="just" defTabSz="1349654" eaLnBrk="0" fontAlgn="base" hangingPunct="0">
              <a:spcBef>
                <a:spcPct val="0"/>
              </a:spcBef>
              <a:spcAft>
                <a:spcPct val="0"/>
              </a:spcAft>
              <a:buFont typeface="Wingdings" pitchFamily="2" charset="2"/>
              <a:buChar char="Ø"/>
              <a:tabLst>
                <a:tab pos="665455" algn="l"/>
                <a:tab pos="796671" algn="l"/>
              </a:tabLst>
            </a:pPr>
            <a:endParaRPr lang="ru-RU" sz="3542" b="1" dirty="0">
              <a:latin typeface="Arial" panose="020B0604020202020204" pitchFamily="34" charset="0"/>
              <a:cs typeface="Arial" panose="020B0604020202020204" pitchFamily="34" charset="0"/>
            </a:endParaRPr>
          </a:p>
          <a:p>
            <a:pPr algn="ctr" defTabSz="1349654" eaLnBrk="0" fontAlgn="base" hangingPunct="0">
              <a:spcBef>
                <a:spcPct val="0"/>
              </a:spcBef>
              <a:spcAft>
                <a:spcPct val="0"/>
              </a:spcAft>
              <a:tabLst>
                <a:tab pos="665455" algn="l"/>
                <a:tab pos="796671" algn="l"/>
              </a:tabLst>
            </a:pPr>
            <a:r>
              <a:rPr lang="ru-RU" sz="3542" b="1" dirty="0" err="1">
                <a:solidFill>
                  <a:srgbClr val="FF0000"/>
                </a:solidFill>
                <a:latin typeface="Arial" panose="020B0604020202020204" pitchFamily="34" charset="0"/>
                <a:ea typeface="Calibri" pitchFamily="34" charset="0"/>
                <a:cs typeface="Arial" panose="020B0604020202020204" pitchFamily="34" charset="0"/>
              </a:rPr>
              <a:t>O‘yin</a:t>
            </a:r>
            <a:r>
              <a:rPr lang="ru-RU" sz="3542" b="1" dirty="0">
                <a:solidFill>
                  <a:srgbClr val="FF0000"/>
                </a:solidFill>
                <a:latin typeface="Arial" panose="020B0604020202020204" pitchFamily="34" charset="0"/>
                <a:ea typeface="Calibri" pitchFamily="34" charset="0"/>
                <a:cs typeface="Arial" panose="020B0604020202020204" pitchFamily="34" charset="0"/>
              </a:rPr>
              <a:t> </a:t>
            </a:r>
            <a:r>
              <a:rPr lang="ru-RU" sz="3542" b="1" dirty="0" err="1">
                <a:solidFill>
                  <a:srgbClr val="FF0000"/>
                </a:solidFill>
                <a:latin typeface="Arial" panose="020B0604020202020204" pitchFamily="34" charset="0"/>
                <a:ea typeface="Calibri" pitchFamily="34" charset="0"/>
                <a:cs typeface="Arial" panose="020B0604020202020204" pitchFamily="34" charset="0"/>
              </a:rPr>
              <a:t>harakatli</a:t>
            </a:r>
            <a:r>
              <a:rPr lang="ru-RU" sz="3542" b="1" dirty="0">
                <a:solidFill>
                  <a:srgbClr val="FF0000"/>
                </a:solidFill>
                <a:latin typeface="Arial" panose="020B0604020202020204" pitchFamily="34" charset="0"/>
                <a:ea typeface="Calibri" pitchFamily="34" charset="0"/>
                <a:cs typeface="Arial" panose="020B0604020202020204" pitchFamily="34" charset="0"/>
              </a:rPr>
              <a:t> </a:t>
            </a:r>
            <a:r>
              <a:rPr lang="ru-RU" sz="3542" b="1" dirty="0" err="1">
                <a:solidFill>
                  <a:srgbClr val="FF0000"/>
                </a:solidFill>
                <a:latin typeface="Arial" panose="020B0604020202020204" pitchFamily="34" charset="0"/>
                <a:ea typeface="Calibri" pitchFamily="34" charset="0"/>
                <a:cs typeface="Arial" panose="020B0604020202020204" pitchFamily="34" charset="0"/>
              </a:rPr>
              <a:t>ijodiy</a:t>
            </a:r>
            <a:r>
              <a:rPr lang="ru-RU" sz="3542" b="1" dirty="0">
                <a:solidFill>
                  <a:srgbClr val="FF0000"/>
                </a:solidFill>
                <a:latin typeface="Arial" panose="020B0604020202020204" pitchFamily="34" charset="0"/>
                <a:ea typeface="Calibri" pitchFamily="34" charset="0"/>
                <a:cs typeface="Arial" panose="020B0604020202020204" pitchFamily="34" charset="0"/>
              </a:rPr>
              <a:t> </a:t>
            </a:r>
            <a:r>
              <a:rPr lang="ru-RU" sz="3542" b="1" dirty="0" err="1">
                <a:solidFill>
                  <a:srgbClr val="FF0000"/>
                </a:solidFill>
                <a:latin typeface="Arial" panose="020B0604020202020204" pitchFamily="34" charset="0"/>
                <a:ea typeface="Calibri" pitchFamily="34" charset="0"/>
                <a:cs typeface="Arial" panose="020B0604020202020204" pitchFamily="34" charset="0"/>
              </a:rPr>
              <a:t>topshiriqlar</a:t>
            </a:r>
            <a:r>
              <a:rPr lang="ru-RU" sz="3542" b="1" dirty="0">
                <a:solidFill>
                  <a:srgbClr val="FF0000"/>
                </a:solidFill>
                <a:latin typeface="Arial" panose="020B0604020202020204" pitchFamily="34" charset="0"/>
                <a:ea typeface="Calibri" pitchFamily="34" charset="0"/>
                <a:cs typeface="Arial" panose="020B0604020202020204" pitchFamily="34" charset="0"/>
              </a:rPr>
              <a:t>:</a:t>
            </a:r>
            <a:endParaRPr lang="ru-RU" sz="3542" b="1" dirty="0">
              <a:solidFill>
                <a:srgbClr val="FF0000"/>
              </a:solidFill>
              <a:latin typeface="Arial" panose="020B0604020202020204" pitchFamily="34" charset="0"/>
              <a:cs typeface="Arial" panose="020B0604020202020204" pitchFamily="34" charset="0"/>
            </a:endParaRPr>
          </a:p>
          <a:p>
            <a:pPr algn="just" defTabSz="1349654" eaLnBrk="0" fontAlgn="base" hangingPunct="0">
              <a:spcBef>
                <a:spcPct val="0"/>
              </a:spcBef>
              <a:spcAft>
                <a:spcPct val="0"/>
              </a:spcAft>
              <a:buFont typeface="Wingdings" pitchFamily="2" charset="2"/>
              <a:buChar char="Ø"/>
              <a:tabLst>
                <a:tab pos="665455" algn="l"/>
                <a:tab pos="796671" algn="l"/>
              </a:tabLst>
            </a:pPr>
            <a:r>
              <a:rPr lang="ru-RU" sz="3542" b="1" dirty="0">
                <a:latin typeface="Arial" panose="020B0604020202020204" pitchFamily="34" charset="0"/>
                <a:ea typeface="Calibri" pitchFamily="34" charset="0"/>
                <a:cs typeface="Arial" panose="020B0604020202020204" pitchFamily="34" charset="0"/>
              </a:rPr>
              <a:t>“</a:t>
            </a:r>
            <a:r>
              <a:rPr lang="ru-RU" sz="3542" b="1" dirty="0" err="1">
                <a:latin typeface="Arial" panose="020B0604020202020204" pitchFamily="34" charset="0"/>
                <a:ea typeface="Calibri" pitchFamily="34" charset="0"/>
                <a:cs typeface="Arial" panose="020B0604020202020204" pitchFamily="34" charset="0"/>
              </a:rPr>
              <a:t>Ekologiyani</a:t>
            </a:r>
            <a:r>
              <a:rPr lang="ru-RU" sz="3542" b="1" dirty="0">
                <a:latin typeface="Arial" panose="020B0604020202020204" pitchFamily="34" charset="0"/>
                <a:ea typeface="Calibri" pitchFamily="34" charset="0"/>
                <a:cs typeface="Arial" panose="020B0604020202020204" pitchFamily="34" charset="0"/>
              </a:rPr>
              <a:t> </a:t>
            </a:r>
            <a:r>
              <a:rPr lang="ru-RU" sz="3542" b="1" dirty="0" err="1">
                <a:latin typeface="Arial" panose="020B0604020202020204" pitchFamily="34" charset="0"/>
                <a:ea typeface="Calibri" pitchFamily="34" charset="0"/>
                <a:cs typeface="Arial" panose="020B0604020202020204" pitchFamily="34" charset="0"/>
              </a:rPr>
              <a:t>asrash</a:t>
            </a:r>
            <a:r>
              <a:rPr lang="ru-RU" sz="3542" b="1" dirty="0">
                <a:latin typeface="Arial" panose="020B0604020202020204" pitchFamily="34" charset="0"/>
                <a:ea typeface="Calibri" pitchFamily="34" charset="0"/>
                <a:cs typeface="Arial" panose="020B0604020202020204" pitchFamily="34" charset="0"/>
              </a:rPr>
              <a:t> – </a:t>
            </a:r>
            <a:r>
              <a:rPr lang="ru-RU" sz="3542" b="1" dirty="0" err="1">
                <a:latin typeface="Arial" panose="020B0604020202020204" pitchFamily="34" charset="0"/>
                <a:ea typeface="Calibri" pitchFamily="34" charset="0"/>
                <a:cs typeface="Arial" panose="020B0604020202020204" pitchFamily="34" charset="0"/>
              </a:rPr>
              <a:t>insoniyatni</a:t>
            </a:r>
            <a:r>
              <a:rPr lang="ru-RU" sz="3542" b="1" dirty="0">
                <a:latin typeface="Arial" panose="020B0604020202020204" pitchFamily="34" charset="0"/>
                <a:ea typeface="Calibri" pitchFamily="34" charset="0"/>
                <a:cs typeface="Arial" panose="020B0604020202020204" pitchFamily="34" charset="0"/>
              </a:rPr>
              <a:t> </a:t>
            </a:r>
            <a:r>
              <a:rPr lang="ru-RU" sz="3542" b="1" dirty="0" err="1">
                <a:latin typeface="Arial" panose="020B0604020202020204" pitchFamily="34" charset="0"/>
                <a:ea typeface="Calibri" pitchFamily="34" charset="0"/>
                <a:cs typeface="Arial" panose="020B0604020202020204" pitchFamily="34" charset="0"/>
              </a:rPr>
              <a:t>asrash</a:t>
            </a:r>
            <a:r>
              <a:rPr lang="ru-RU" sz="3542" b="1" dirty="0">
                <a:latin typeface="Arial" panose="020B0604020202020204" pitchFamily="34" charset="0"/>
                <a:ea typeface="Calibri" pitchFamily="34" charset="0"/>
                <a:cs typeface="Arial" panose="020B0604020202020204" pitchFamily="34" charset="0"/>
              </a:rPr>
              <a:t>” (“</a:t>
            </a:r>
            <a:r>
              <a:rPr lang="ru-RU" sz="3542" b="1" dirty="0" err="1">
                <a:latin typeface="Arial" panose="020B0604020202020204" pitchFamily="34" charset="0"/>
                <a:ea typeface="Calibri" pitchFamily="34" charset="0"/>
                <a:cs typeface="Arial" panose="020B0604020202020204" pitchFamily="34" charset="0"/>
              </a:rPr>
              <a:t>Ekologiya</a:t>
            </a:r>
            <a:r>
              <a:rPr lang="ru-RU" sz="3542" b="1" dirty="0">
                <a:latin typeface="Arial" panose="020B0604020202020204" pitchFamily="34" charset="0"/>
                <a:ea typeface="Calibri" pitchFamily="34" charset="0"/>
                <a:cs typeface="Arial" panose="020B0604020202020204" pitchFamily="34" charset="0"/>
              </a:rPr>
              <a:t> </a:t>
            </a:r>
            <a:r>
              <a:rPr lang="ru-RU" sz="3542" b="1" dirty="0" err="1">
                <a:latin typeface="Arial" panose="020B0604020202020204" pitchFamily="34" charset="0"/>
                <a:ea typeface="Calibri" pitchFamily="34" charset="0"/>
                <a:cs typeface="Arial" panose="020B0604020202020204" pitchFamily="34" charset="0"/>
              </a:rPr>
              <a:t>va</a:t>
            </a:r>
            <a:r>
              <a:rPr lang="ru-RU" sz="3542" b="1" dirty="0">
                <a:latin typeface="Arial" panose="020B0604020202020204" pitchFamily="34" charset="0"/>
                <a:ea typeface="Calibri" pitchFamily="34" charset="0"/>
                <a:cs typeface="Arial" panose="020B0604020202020204" pitchFamily="34" charset="0"/>
              </a:rPr>
              <a:t> </a:t>
            </a:r>
            <a:r>
              <a:rPr lang="ru-RU" sz="3542" b="1" dirty="0" err="1">
                <a:latin typeface="Arial" panose="020B0604020202020204" pitchFamily="34" charset="0"/>
                <a:ea typeface="Calibri" pitchFamily="34" charset="0"/>
                <a:cs typeface="Arial" panose="020B0604020202020204" pitchFamily="34" charset="0"/>
              </a:rPr>
              <a:t>dunyo</a:t>
            </a:r>
            <a:r>
              <a:rPr lang="ru-RU" sz="3542" b="1" dirty="0">
                <a:latin typeface="Arial" panose="020B0604020202020204" pitchFamily="34" charset="0"/>
                <a:ea typeface="Calibri" pitchFamily="34" charset="0"/>
                <a:cs typeface="Arial" panose="020B0604020202020204" pitchFamily="34" charset="0"/>
              </a:rPr>
              <a:t>”, “</a:t>
            </a:r>
            <a:r>
              <a:rPr lang="ru-RU" sz="3542" b="1" dirty="0" err="1">
                <a:latin typeface="Arial" panose="020B0604020202020204" pitchFamily="34" charset="0"/>
                <a:ea typeface="Calibri" pitchFamily="34" charset="0"/>
                <a:cs typeface="Arial" panose="020B0604020202020204" pitchFamily="34" charset="0"/>
              </a:rPr>
              <a:t>Tabiat</a:t>
            </a:r>
            <a:r>
              <a:rPr lang="ru-RU" sz="3542" b="1" dirty="0">
                <a:latin typeface="Arial" panose="020B0604020202020204" pitchFamily="34" charset="0"/>
                <a:ea typeface="Calibri" pitchFamily="34" charset="0"/>
                <a:cs typeface="Arial" panose="020B0604020202020204" pitchFamily="34" charset="0"/>
              </a:rPr>
              <a:t> </a:t>
            </a:r>
            <a:r>
              <a:rPr lang="ru-RU" sz="3542" b="1" dirty="0" err="1">
                <a:latin typeface="Arial" panose="020B0604020202020204" pitchFamily="34" charset="0"/>
                <a:ea typeface="Calibri" pitchFamily="34" charset="0"/>
                <a:cs typeface="Arial" panose="020B0604020202020204" pitchFamily="34" charset="0"/>
              </a:rPr>
              <a:t>himoyachisi</a:t>
            </a:r>
            <a:r>
              <a:rPr lang="ru-RU" sz="3542" b="1" dirty="0">
                <a:latin typeface="Arial" panose="020B0604020202020204" pitchFamily="34" charset="0"/>
                <a:ea typeface="Calibri" pitchFamily="34" charset="0"/>
                <a:cs typeface="Arial" panose="020B0604020202020204" pitchFamily="34" charset="0"/>
              </a:rPr>
              <a:t>”, “</a:t>
            </a:r>
            <a:r>
              <a:rPr lang="ru-RU" sz="3542" b="1" dirty="0" err="1">
                <a:latin typeface="Arial" panose="020B0604020202020204" pitchFamily="34" charset="0"/>
                <a:ea typeface="Calibri" pitchFamily="34" charset="0"/>
                <a:cs typeface="Arial" panose="020B0604020202020204" pitchFamily="34" charset="0"/>
              </a:rPr>
              <a:t>Ona</a:t>
            </a:r>
            <a:r>
              <a:rPr lang="ru-RU" sz="3542" b="1" dirty="0">
                <a:latin typeface="Arial" panose="020B0604020202020204" pitchFamily="34" charset="0"/>
                <a:ea typeface="Calibri" pitchFamily="34" charset="0"/>
                <a:cs typeface="Arial" panose="020B0604020202020204" pitchFamily="34" charset="0"/>
              </a:rPr>
              <a:t> </a:t>
            </a:r>
            <a:r>
              <a:rPr lang="ru-RU" sz="3542" b="1" dirty="0" err="1">
                <a:latin typeface="Arial" panose="020B0604020202020204" pitchFamily="34" charset="0"/>
                <a:ea typeface="Calibri" pitchFamily="34" charset="0"/>
                <a:cs typeface="Arial" panose="020B0604020202020204" pitchFamily="34" charset="0"/>
              </a:rPr>
              <a:t>tabiatni</a:t>
            </a:r>
            <a:r>
              <a:rPr lang="ru-RU" sz="3542" b="1" dirty="0">
                <a:latin typeface="Arial" panose="020B0604020202020204" pitchFamily="34" charset="0"/>
                <a:ea typeface="Calibri" pitchFamily="34" charset="0"/>
                <a:cs typeface="Arial" panose="020B0604020202020204" pitchFamily="34" charset="0"/>
              </a:rPr>
              <a:t> </a:t>
            </a:r>
            <a:r>
              <a:rPr lang="ru-RU" sz="3542" b="1" dirty="0" err="1">
                <a:latin typeface="Arial" panose="020B0604020202020204" pitchFamily="34" charset="0"/>
                <a:ea typeface="Calibri" pitchFamily="34" charset="0"/>
                <a:cs typeface="Arial" panose="020B0604020202020204" pitchFamily="34" charset="0"/>
              </a:rPr>
              <a:t>asraylik</a:t>
            </a:r>
            <a:r>
              <a:rPr lang="ru-RU" sz="3542" b="1" dirty="0">
                <a:latin typeface="Arial" panose="020B0604020202020204" pitchFamily="34" charset="0"/>
                <a:ea typeface="Calibri" pitchFamily="34" charset="0"/>
                <a:cs typeface="Arial" panose="020B0604020202020204" pitchFamily="34" charset="0"/>
              </a:rPr>
              <a:t>” </a:t>
            </a:r>
            <a:r>
              <a:rPr lang="ru-RU" sz="3542" b="1" dirty="0" err="1">
                <a:latin typeface="Arial" panose="020B0604020202020204" pitchFamily="34" charset="0"/>
                <a:ea typeface="Calibri" pitchFamily="34" charset="0"/>
                <a:cs typeface="Arial" panose="020B0604020202020204" pitchFamily="34" charset="0"/>
              </a:rPr>
              <a:t>kabi</a:t>
            </a:r>
            <a:r>
              <a:rPr lang="ru-RU" sz="3542" b="1" dirty="0">
                <a:latin typeface="Arial" panose="020B0604020202020204" pitchFamily="34" charset="0"/>
                <a:ea typeface="Calibri" pitchFamily="34" charset="0"/>
                <a:cs typeface="Arial" panose="020B0604020202020204" pitchFamily="34" charset="0"/>
              </a:rPr>
              <a:t> </a:t>
            </a:r>
            <a:r>
              <a:rPr lang="ru-RU" sz="3542" b="1" dirty="0" err="1">
                <a:latin typeface="Arial" panose="020B0604020202020204" pitchFamily="34" charset="0"/>
                <a:ea typeface="Calibri" pitchFamily="34" charset="0"/>
                <a:cs typeface="Arial" panose="020B0604020202020204" pitchFamily="34" charset="0"/>
              </a:rPr>
              <a:t>mavzularda</a:t>
            </a:r>
            <a:r>
              <a:rPr lang="ru-RU" sz="3542" b="1" dirty="0">
                <a:latin typeface="Arial" panose="020B0604020202020204" pitchFamily="34" charset="0"/>
                <a:ea typeface="Calibri" pitchFamily="34" charset="0"/>
                <a:cs typeface="Arial" panose="020B0604020202020204" pitchFamily="34" charset="0"/>
              </a:rPr>
              <a:t>) “</a:t>
            </a:r>
            <a:r>
              <a:rPr lang="ru-RU" sz="3542" b="1" dirty="0" err="1">
                <a:latin typeface="Arial" panose="020B0604020202020204" pitchFamily="34" charset="0"/>
                <a:ea typeface="Calibri" pitchFamily="34" charset="0"/>
                <a:cs typeface="Arial" panose="020B0604020202020204" pitchFamily="34" charset="0"/>
              </a:rPr>
              <a:t>qo‘lbola</a:t>
            </a:r>
            <a:r>
              <a:rPr lang="ru-RU" sz="3542" b="1" dirty="0">
                <a:latin typeface="Arial" panose="020B0604020202020204" pitchFamily="34" charset="0"/>
                <a:ea typeface="Calibri" pitchFamily="34" charset="0"/>
                <a:cs typeface="Arial" panose="020B0604020202020204" pitchFamily="34" charset="0"/>
              </a:rPr>
              <a:t>” </a:t>
            </a:r>
            <a:r>
              <a:rPr lang="ru-RU" sz="3542" b="1" dirty="0" err="1">
                <a:latin typeface="Arial" panose="020B0604020202020204" pitchFamily="34" charset="0"/>
                <a:ea typeface="Calibri" pitchFamily="34" charset="0"/>
                <a:cs typeface="Arial" panose="020B0604020202020204" pitchFamily="34" charset="0"/>
              </a:rPr>
              <a:t>kitobini</a:t>
            </a:r>
            <a:r>
              <a:rPr lang="ru-RU" sz="3542" b="1" dirty="0">
                <a:latin typeface="Arial" panose="020B0604020202020204" pitchFamily="34" charset="0"/>
                <a:ea typeface="Calibri" pitchFamily="34" charset="0"/>
                <a:cs typeface="Arial" panose="020B0604020202020204" pitchFamily="34" charset="0"/>
              </a:rPr>
              <a:t> </a:t>
            </a:r>
            <a:r>
              <a:rPr lang="ru-RU" sz="3542" b="1" dirty="0" err="1">
                <a:latin typeface="Arial" panose="020B0604020202020204" pitchFamily="34" charset="0"/>
                <a:ea typeface="Calibri" pitchFamily="34" charset="0"/>
                <a:cs typeface="Arial" panose="020B0604020202020204" pitchFamily="34" charset="0"/>
              </a:rPr>
              <a:t>yarating</a:t>
            </a:r>
            <a:r>
              <a:rPr lang="ru-RU" sz="3542" b="1" dirty="0">
                <a:latin typeface="Arial" panose="020B0604020202020204" pitchFamily="34" charset="0"/>
                <a:ea typeface="Calibri" pitchFamily="34" charset="0"/>
                <a:cs typeface="Arial" panose="020B0604020202020204" pitchFamily="34" charset="0"/>
              </a:rPr>
              <a:t>.</a:t>
            </a:r>
            <a:endParaRPr lang="ru-RU" sz="3542" b="1" dirty="0">
              <a:latin typeface="Arial" panose="020B0604020202020204" pitchFamily="34" charset="0"/>
              <a:cs typeface="Arial" panose="020B0604020202020204" pitchFamily="34" charset="0"/>
            </a:endParaRPr>
          </a:p>
        </p:txBody>
      </p:sp>
      <p:pic>
        <p:nvPicPr>
          <p:cNvPr id="7" name="Graphic 2">
            <a:extLst>
              <a:ext uri="{FF2B5EF4-FFF2-40B4-BE49-F238E27FC236}">
                <a16:creationId xmlns:a16="http://schemas.microsoft.com/office/drawing/2014/main" id="{56434557-8006-49B9-8DD8-210428D1692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0" y="-85725"/>
            <a:ext cx="17995899" cy="1447801"/>
          </a:xfrm>
          <a:prstGeom prst="rect">
            <a:avLst/>
          </a:prstGeom>
        </p:spPr>
      </p:pic>
      <p:pic>
        <p:nvPicPr>
          <p:cNvPr id="8" name="Рисунок 7">
            <a:extLst>
              <a:ext uri="{FF2B5EF4-FFF2-40B4-BE49-F238E27FC236}">
                <a16:creationId xmlns:a16="http://schemas.microsoft.com/office/drawing/2014/main" id="{2C1996E8-A4D3-4A3F-818C-5EE0C346A3C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9" name="Рисунок 8">
            <a:extLst>
              <a:ext uri="{FF2B5EF4-FFF2-40B4-BE49-F238E27FC236}">
                <a16:creationId xmlns:a16="http://schemas.microsoft.com/office/drawing/2014/main" id="{1104C8E2-95F7-4A0E-A569-BEACDE439E8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a:xfrm>
            <a:off x="899795" y="1104826"/>
            <a:ext cx="16196310" cy="8101516"/>
          </a:xfrm>
        </p:spPr>
        <p:txBody>
          <a:bodyPr/>
          <a:lstStyle/>
          <a:p>
            <a:pPr algn="ctr"/>
            <a:endParaRPr lang="en-US" sz="5314" b="1" dirty="0">
              <a:solidFill>
                <a:srgbClr val="002060"/>
              </a:solidFill>
            </a:endParaRPr>
          </a:p>
          <a:p>
            <a:pPr algn="ctr"/>
            <a:endParaRPr lang="en-US" sz="5314" b="1" dirty="0">
              <a:solidFill>
                <a:srgbClr val="002060"/>
              </a:solidFill>
            </a:endParaRPr>
          </a:p>
          <a:p>
            <a:pPr algn="ctr"/>
            <a:endParaRPr lang="en-US" sz="5314" b="1" dirty="0">
              <a:solidFill>
                <a:srgbClr val="002060"/>
              </a:solidFill>
            </a:endParaRPr>
          </a:p>
          <a:p>
            <a:pPr algn="ctr"/>
            <a:endParaRPr lang="en-US" sz="5314" b="1" dirty="0">
              <a:solidFill>
                <a:srgbClr val="002060"/>
              </a:solidFill>
            </a:endParaRPr>
          </a:p>
          <a:p>
            <a:pPr algn="ctr"/>
            <a:r>
              <a:rPr lang="en-US" sz="5314" b="1" dirty="0" err="1">
                <a:solidFill>
                  <a:srgbClr val="002060"/>
                </a:solidFill>
                <a:latin typeface="Arial" panose="020B0604020202020204" pitchFamily="34" charset="0"/>
                <a:cs typeface="Arial" panose="020B0604020202020204" pitchFamily="34" charset="0"/>
              </a:rPr>
              <a:t>E’tiborlaringiz</a:t>
            </a:r>
            <a:r>
              <a:rPr lang="en-US" sz="5314" b="1" dirty="0">
                <a:solidFill>
                  <a:srgbClr val="002060"/>
                </a:solidFill>
                <a:latin typeface="Arial" panose="020B0604020202020204" pitchFamily="34" charset="0"/>
                <a:cs typeface="Arial" panose="020B0604020202020204" pitchFamily="34" charset="0"/>
              </a:rPr>
              <a:t> </a:t>
            </a:r>
            <a:r>
              <a:rPr lang="en-US" sz="5314" b="1" dirty="0" err="1">
                <a:solidFill>
                  <a:srgbClr val="002060"/>
                </a:solidFill>
                <a:latin typeface="Arial" panose="020B0604020202020204" pitchFamily="34" charset="0"/>
                <a:cs typeface="Arial" panose="020B0604020202020204" pitchFamily="34" charset="0"/>
              </a:rPr>
              <a:t>uchun</a:t>
            </a:r>
            <a:r>
              <a:rPr lang="en-US" sz="5314" b="1" dirty="0">
                <a:solidFill>
                  <a:srgbClr val="002060"/>
                </a:solidFill>
                <a:latin typeface="Arial" panose="020B0604020202020204" pitchFamily="34" charset="0"/>
                <a:cs typeface="Arial" panose="020B0604020202020204" pitchFamily="34" charset="0"/>
              </a:rPr>
              <a:t> </a:t>
            </a:r>
            <a:r>
              <a:rPr lang="en-US" sz="5314" b="1" dirty="0" err="1">
                <a:solidFill>
                  <a:srgbClr val="002060"/>
                </a:solidFill>
                <a:latin typeface="Arial" panose="020B0604020202020204" pitchFamily="34" charset="0"/>
                <a:cs typeface="Arial" panose="020B0604020202020204" pitchFamily="34" charset="0"/>
              </a:rPr>
              <a:t>rahmat</a:t>
            </a:r>
            <a:r>
              <a:rPr lang="en-US" sz="5314" b="1" dirty="0">
                <a:solidFill>
                  <a:srgbClr val="002060"/>
                </a:solidFill>
                <a:latin typeface="Arial" panose="020B0604020202020204" pitchFamily="34" charset="0"/>
                <a:cs typeface="Arial" panose="020B0604020202020204" pitchFamily="34" charset="0"/>
              </a:rPr>
              <a:t>!</a:t>
            </a:r>
          </a:p>
          <a:p>
            <a:pPr algn="ctr"/>
            <a:endParaRPr lang="ru-RU" sz="5314" b="1" dirty="0">
              <a:solidFill>
                <a:srgbClr val="002060"/>
              </a:solidFill>
            </a:endParaRPr>
          </a:p>
        </p:txBody>
      </p:sp>
    </p:spTree>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5775</TotalTime>
  <Words>1601</Words>
  <Application>Microsoft Office PowerPoint</Application>
  <PresentationFormat>Произвольный</PresentationFormat>
  <Paragraphs>135</Paragraphs>
  <Slides>17</Slides>
  <Notes>14</Notes>
  <HiddenSlides>0</HiddenSlides>
  <MMClips>0</MMClips>
  <ScaleCrop>false</ScaleCrop>
  <HeadingPairs>
    <vt:vector size="6" baseType="variant">
      <vt:variant>
        <vt:lpstr>Использованные шрифты</vt:lpstr>
      </vt:variant>
      <vt:variant>
        <vt:i4>6</vt:i4>
      </vt:variant>
      <vt:variant>
        <vt:lpstr>Тема</vt:lpstr>
      </vt:variant>
      <vt:variant>
        <vt:i4>1</vt:i4>
      </vt:variant>
      <vt:variant>
        <vt:lpstr>Заголовки слайдов</vt:lpstr>
      </vt:variant>
      <vt:variant>
        <vt:i4>17</vt:i4>
      </vt:variant>
    </vt:vector>
  </HeadingPairs>
  <TitlesOfParts>
    <vt:vector size="24" baseType="lpstr">
      <vt:lpstr>Arial</vt:lpstr>
      <vt:lpstr>Calibri</vt:lpstr>
      <vt:lpstr>Calibri Light</vt:lpstr>
      <vt:lpstr>Fira Sans Extra Condensed Medium</vt:lpstr>
      <vt:lpstr>Roboto</vt:lpstr>
      <vt:lpstr>Wingdings</vt: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ҚАШҚАДАРЁ ВИЛОЯТИДА-2.cdr</dc:title>
  <dc:creator>Anvarullo</dc:creator>
  <cp:lastModifiedBy>Администратор</cp:lastModifiedBy>
  <cp:revision>489</cp:revision>
  <cp:lastPrinted>2020-12-11T16:07:03Z</cp:lastPrinted>
  <dcterms:created xsi:type="dcterms:W3CDTF">2020-11-12T01:04:50Z</dcterms:created>
  <dcterms:modified xsi:type="dcterms:W3CDTF">2025-01-25T10:11:31Z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2020-11-12T00:00:00Z</vt:filetime>
  </property>
  <property fmtid="{D5CDD505-2E9C-101B-9397-08002B2CF9AE}" pid="3" name="Creator">
    <vt:lpwstr>CorelDRAW 2020</vt:lpwstr>
  </property>
  <property fmtid="{D5CDD505-2E9C-101B-9397-08002B2CF9AE}" pid="4" name="LastSaved">
    <vt:filetime>2020-11-12T00:00:00Z</vt:filetime>
  </property>
</Properties>
</file>