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2"/>
  </p:notesMasterIdLst>
  <p:sldIdLst>
    <p:sldId id="350" r:id="rId2"/>
    <p:sldId id="364" r:id="rId3"/>
    <p:sldId id="265" r:id="rId4"/>
    <p:sldId id="272" r:id="rId5"/>
    <p:sldId id="358" r:id="rId6"/>
    <p:sldId id="360" r:id="rId7"/>
    <p:sldId id="267" r:id="rId8"/>
    <p:sldId id="362" r:id="rId9"/>
    <p:sldId id="363" r:id="rId10"/>
    <p:sldId id="3283" r:id="rId11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FF8D"/>
    <a:srgbClr val="2CC8A1"/>
    <a:srgbClr val="1F295C"/>
    <a:srgbClr val="002060"/>
    <a:srgbClr val="E53935"/>
    <a:srgbClr val="80C783"/>
    <a:srgbClr val="E6E6E6"/>
    <a:srgbClr val="FF8B8B"/>
    <a:srgbClr val="FF6161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426791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98a29d3b26_3_21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98a29d3b26_3_21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g98a29d3b26_3_2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0" name="Google Shape;630;g98a29d3b26_3_2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8" name="Google Shape;1078;g93ec8204d7_0_24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9" name="Google Shape;1079;g93ec8204d7_0_24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01884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96d94988ad_0_3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5" name="Google Shape;445;g96d94988ad_0_3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8e8b782381_0_7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0" name="Google Shape;590;g8e8b782381_0_7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814216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8e8b782381_0_1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8e8b782381_0_1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267975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87750" y="6696075"/>
            <a:ext cx="116050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 fontAlgn="base">
              <a:spcAft>
                <a:spcPts val="0"/>
              </a:spcAft>
            </a:pP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1-mavzu: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Ilmiy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m</a:t>
            </a:r>
            <a:r>
              <a:rPr lang="uz-Cyrl-UZ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atn bilan ishlash jarayonida ilmiy va kreativ fikrlash ko‘nikmalarini rivojlantirish </a:t>
            </a:r>
            <a:endParaRPr lang="ru-RU" sz="36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03071" y="2200275"/>
            <a:ext cx="1240517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III. FANNI O‘QITISHDA ZAMONAVIY YONDASHUVLAR</a:t>
            </a:r>
          </a:p>
          <a:p>
            <a:pPr algn="ctr"/>
            <a:endParaRPr lang="en-US" sz="4400" b="1" kern="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US" sz="3600" b="1" kern="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3.4-modul.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O‘quvchilarda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matn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bilan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ishlash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ko‘nikmalarini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rivojlantirish</a:t>
            </a:r>
            <a:r>
              <a:rPr lang="en-US" sz="3600" b="1" kern="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usullari</a:t>
            </a:r>
            <a:endParaRPr lang="ru-RU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C7F3D3A-BA4F-4D0B-9861-125835EBB54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56" y="2082475"/>
            <a:ext cx="4518794" cy="38232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701096" y="1848120"/>
            <a:ext cx="8229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997DDAE-74E3-4F18-8F38-0E4CA199BA4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37" r="34159"/>
          <a:stretch/>
        </p:blipFill>
        <p:spPr>
          <a:xfrm>
            <a:off x="11203294" y="1870687"/>
            <a:ext cx="797826" cy="7569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16512B4-9F96-4C8D-8392-987B8FA6DE3E}"/>
              </a:ext>
            </a:extLst>
          </p:cNvPr>
          <p:cNvSpPr txBox="1"/>
          <p:nvPr/>
        </p:nvSpPr>
        <p:spPr>
          <a:xfrm>
            <a:off x="4988693" y="2603684"/>
            <a:ext cx="13007206" cy="1614323"/>
          </a:xfrm>
          <a:prstGeom prst="rect">
            <a:avLst/>
          </a:prstGeom>
          <a:noFill/>
        </p:spPr>
        <p:txBody>
          <a:bodyPr wrap="square" lIns="285338" tIns="142670" rIns="285338" bIns="142670" rtlCol="0">
            <a:spAutoFit/>
          </a:bodyPr>
          <a:lstStyle/>
          <a:p>
            <a:pPr algn="ctr"/>
            <a:r>
              <a:rPr lang="en-US" sz="5018" dirty="0"/>
              <a:t> </a:t>
            </a:r>
            <a:r>
              <a:rPr lang="en-US" sz="5018" i="1" dirty="0"/>
              <a:t> 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Matn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nutqiy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hodisa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boʻlib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u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ikki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undan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ortiq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gapning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mazmuniy</a:t>
            </a:r>
            <a:r>
              <a:rPr lang="en-US" sz="36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birikishidir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Google Shape;70;p16">
            <a:extLst>
              <a:ext uri="{FF2B5EF4-FFF2-40B4-BE49-F238E27FC236}">
                <a16:creationId xmlns:a16="http://schemas.microsoft.com/office/drawing/2014/main" id="{073FE6A8-43A9-4428-BDEB-D447F0B55116}"/>
              </a:ext>
            </a:extLst>
          </p:cNvPr>
          <p:cNvSpPr/>
          <p:nvPr/>
        </p:nvSpPr>
        <p:spPr>
          <a:xfrm>
            <a:off x="8997950" y="5699395"/>
            <a:ext cx="2180750" cy="1767898"/>
          </a:xfrm>
          <a:custGeom>
            <a:avLst/>
            <a:gdLst/>
            <a:ahLst/>
            <a:cxnLst/>
            <a:rect l="l" t="t" r="r" b="b"/>
            <a:pathLst>
              <a:path w="5828" h="4727" extrusionOk="0">
                <a:moveTo>
                  <a:pt x="4726" y="1262"/>
                </a:moveTo>
                <a:lnTo>
                  <a:pt x="4726" y="0"/>
                </a:lnTo>
                <a:lnTo>
                  <a:pt x="0" y="0"/>
                </a:lnTo>
                <a:lnTo>
                  <a:pt x="0" y="4726"/>
                </a:lnTo>
                <a:lnTo>
                  <a:pt x="1262" y="4726"/>
                </a:lnTo>
                <a:lnTo>
                  <a:pt x="1262" y="4726"/>
                </a:lnTo>
                <a:cubicBezTo>
                  <a:pt x="1262" y="4118"/>
                  <a:pt x="1755" y="3625"/>
                  <a:pt x="2363" y="3625"/>
                </a:cubicBezTo>
                <a:lnTo>
                  <a:pt x="2363" y="3625"/>
                </a:lnTo>
                <a:cubicBezTo>
                  <a:pt x="2971" y="3625"/>
                  <a:pt x="3464" y="4118"/>
                  <a:pt x="3464" y="4726"/>
                </a:cubicBezTo>
                <a:lnTo>
                  <a:pt x="4726" y="4726"/>
                </a:lnTo>
                <a:lnTo>
                  <a:pt x="4726" y="3464"/>
                </a:lnTo>
                <a:lnTo>
                  <a:pt x="4726" y="3464"/>
                </a:lnTo>
                <a:cubicBezTo>
                  <a:pt x="5335" y="3464"/>
                  <a:pt x="5827" y="2971"/>
                  <a:pt x="5827" y="2363"/>
                </a:cubicBezTo>
                <a:lnTo>
                  <a:pt x="5827" y="2363"/>
                </a:lnTo>
                <a:cubicBezTo>
                  <a:pt x="5827" y="1755"/>
                  <a:pt x="5335" y="1262"/>
                  <a:pt x="4726" y="1262"/>
                </a:cubicBezTo>
              </a:path>
            </a:pathLst>
          </a:custGeom>
          <a:solidFill>
            <a:schemeClr val="accent1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2" name="Google Shape;71;p16">
            <a:extLst>
              <a:ext uri="{FF2B5EF4-FFF2-40B4-BE49-F238E27FC236}">
                <a16:creationId xmlns:a16="http://schemas.microsoft.com/office/drawing/2014/main" id="{42E27EDB-4B62-4581-A230-1CC519B604DF}"/>
              </a:ext>
            </a:extLst>
          </p:cNvPr>
          <p:cNvSpPr/>
          <p:nvPr/>
        </p:nvSpPr>
        <p:spPr>
          <a:xfrm>
            <a:off x="10776200" y="5698886"/>
            <a:ext cx="1768351" cy="2178540"/>
          </a:xfrm>
          <a:custGeom>
            <a:avLst/>
            <a:gdLst/>
            <a:ahLst/>
            <a:cxnLst/>
            <a:rect l="l" t="t" r="r" b="b"/>
            <a:pathLst>
              <a:path w="4726" h="5827" extrusionOk="0">
                <a:moveTo>
                  <a:pt x="3464" y="4726"/>
                </a:moveTo>
                <a:lnTo>
                  <a:pt x="4725" y="4726"/>
                </a:lnTo>
                <a:lnTo>
                  <a:pt x="4725" y="0"/>
                </a:lnTo>
                <a:lnTo>
                  <a:pt x="0" y="0"/>
                </a:lnTo>
                <a:lnTo>
                  <a:pt x="0" y="1262"/>
                </a:lnTo>
                <a:lnTo>
                  <a:pt x="0" y="1262"/>
                </a:lnTo>
                <a:cubicBezTo>
                  <a:pt x="608" y="1262"/>
                  <a:pt x="1101" y="1755"/>
                  <a:pt x="1101" y="2363"/>
                </a:cubicBezTo>
                <a:lnTo>
                  <a:pt x="1101" y="2363"/>
                </a:lnTo>
                <a:cubicBezTo>
                  <a:pt x="1101" y="2971"/>
                  <a:pt x="608" y="3464"/>
                  <a:pt x="0" y="3464"/>
                </a:cubicBezTo>
                <a:lnTo>
                  <a:pt x="0" y="4726"/>
                </a:lnTo>
                <a:lnTo>
                  <a:pt x="1262" y="4726"/>
                </a:lnTo>
                <a:lnTo>
                  <a:pt x="1262" y="4726"/>
                </a:lnTo>
                <a:cubicBezTo>
                  <a:pt x="1262" y="5333"/>
                  <a:pt x="1755" y="5826"/>
                  <a:pt x="2363" y="5826"/>
                </a:cubicBezTo>
                <a:lnTo>
                  <a:pt x="2363" y="5826"/>
                </a:lnTo>
                <a:cubicBezTo>
                  <a:pt x="2971" y="5826"/>
                  <a:pt x="3464" y="5333"/>
                  <a:pt x="3464" y="4726"/>
                </a:cubicBezTo>
              </a:path>
            </a:pathLst>
          </a:custGeom>
          <a:solidFill>
            <a:schemeClr val="accent2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3" name="Google Shape;72;p16">
            <a:extLst>
              <a:ext uri="{FF2B5EF4-FFF2-40B4-BE49-F238E27FC236}">
                <a16:creationId xmlns:a16="http://schemas.microsoft.com/office/drawing/2014/main" id="{C7A2CA23-C55C-4793-9F62-2ED2D4257456}"/>
              </a:ext>
            </a:extLst>
          </p:cNvPr>
          <p:cNvSpPr/>
          <p:nvPr/>
        </p:nvSpPr>
        <p:spPr>
          <a:xfrm>
            <a:off x="10363805" y="7467288"/>
            <a:ext cx="2179099" cy="1779434"/>
          </a:xfrm>
          <a:custGeom>
            <a:avLst/>
            <a:gdLst/>
            <a:ahLst/>
            <a:cxnLst/>
            <a:rect l="l" t="t" r="r" b="b"/>
            <a:pathLst>
              <a:path w="5826" h="4726" extrusionOk="0">
                <a:moveTo>
                  <a:pt x="1100" y="3464"/>
                </a:moveTo>
                <a:lnTo>
                  <a:pt x="1100" y="4725"/>
                </a:lnTo>
                <a:lnTo>
                  <a:pt x="5825" y="4725"/>
                </a:lnTo>
                <a:lnTo>
                  <a:pt x="5825" y="0"/>
                </a:lnTo>
                <a:lnTo>
                  <a:pt x="4564" y="0"/>
                </a:lnTo>
                <a:lnTo>
                  <a:pt x="4564" y="0"/>
                </a:lnTo>
                <a:cubicBezTo>
                  <a:pt x="4564" y="608"/>
                  <a:pt x="4071" y="1101"/>
                  <a:pt x="3463" y="1101"/>
                </a:cubicBezTo>
                <a:lnTo>
                  <a:pt x="3463" y="1101"/>
                </a:lnTo>
                <a:cubicBezTo>
                  <a:pt x="2855" y="1101"/>
                  <a:pt x="2362" y="608"/>
                  <a:pt x="2362" y="0"/>
                </a:cubicBezTo>
                <a:lnTo>
                  <a:pt x="1100" y="0"/>
                </a:lnTo>
                <a:lnTo>
                  <a:pt x="1100" y="1262"/>
                </a:lnTo>
                <a:lnTo>
                  <a:pt x="1100" y="1262"/>
                </a:lnTo>
                <a:cubicBezTo>
                  <a:pt x="492" y="1262"/>
                  <a:pt x="0" y="1755"/>
                  <a:pt x="0" y="2363"/>
                </a:cubicBezTo>
                <a:lnTo>
                  <a:pt x="0" y="2363"/>
                </a:lnTo>
                <a:cubicBezTo>
                  <a:pt x="0" y="2971"/>
                  <a:pt x="492" y="3464"/>
                  <a:pt x="1100" y="3464"/>
                </a:cubicBezTo>
              </a:path>
            </a:pathLst>
          </a:custGeom>
          <a:solidFill>
            <a:schemeClr val="accent3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4" name="Google Shape;73;p16">
            <a:extLst>
              <a:ext uri="{FF2B5EF4-FFF2-40B4-BE49-F238E27FC236}">
                <a16:creationId xmlns:a16="http://schemas.microsoft.com/office/drawing/2014/main" id="{3E753EFD-F4DA-4686-9FF6-99EC449C9978}"/>
              </a:ext>
            </a:extLst>
          </p:cNvPr>
          <p:cNvSpPr/>
          <p:nvPr/>
        </p:nvSpPr>
        <p:spPr>
          <a:xfrm>
            <a:off x="8997949" y="7062853"/>
            <a:ext cx="1768359" cy="2178531"/>
          </a:xfrm>
          <a:custGeom>
            <a:avLst/>
            <a:gdLst/>
            <a:ahLst/>
            <a:cxnLst/>
            <a:rect l="l" t="t" r="r" b="b"/>
            <a:pathLst>
              <a:path w="4727" h="5826" extrusionOk="0">
                <a:moveTo>
                  <a:pt x="1262" y="1100"/>
                </a:moveTo>
                <a:lnTo>
                  <a:pt x="0" y="1100"/>
                </a:lnTo>
                <a:lnTo>
                  <a:pt x="0" y="5825"/>
                </a:lnTo>
                <a:lnTo>
                  <a:pt x="4726" y="5825"/>
                </a:lnTo>
                <a:lnTo>
                  <a:pt x="4726" y="4563"/>
                </a:lnTo>
                <a:lnTo>
                  <a:pt x="4726" y="4563"/>
                </a:lnTo>
                <a:cubicBezTo>
                  <a:pt x="4118" y="4563"/>
                  <a:pt x="3625" y="4071"/>
                  <a:pt x="3625" y="3463"/>
                </a:cubicBezTo>
                <a:lnTo>
                  <a:pt x="3625" y="3463"/>
                </a:lnTo>
                <a:cubicBezTo>
                  <a:pt x="3625" y="2854"/>
                  <a:pt x="4118" y="2361"/>
                  <a:pt x="4726" y="2361"/>
                </a:cubicBezTo>
                <a:lnTo>
                  <a:pt x="4726" y="1100"/>
                </a:lnTo>
                <a:lnTo>
                  <a:pt x="3464" y="1100"/>
                </a:lnTo>
                <a:lnTo>
                  <a:pt x="3464" y="1100"/>
                </a:lnTo>
                <a:cubicBezTo>
                  <a:pt x="3464" y="492"/>
                  <a:pt x="2971" y="0"/>
                  <a:pt x="2363" y="0"/>
                </a:cubicBezTo>
                <a:lnTo>
                  <a:pt x="2363" y="0"/>
                </a:lnTo>
                <a:cubicBezTo>
                  <a:pt x="1755" y="0"/>
                  <a:pt x="1262" y="492"/>
                  <a:pt x="1262" y="1100"/>
                </a:cubicBezTo>
              </a:path>
            </a:pathLst>
          </a:custGeom>
          <a:solidFill>
            <a:schemeClr val="accent4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300" tIns="17150" rIns="34300" bIns="171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A3EEA5B-93A7-4478-BB9B-ABEF67F018C4}"/>
              </a:ext>
            </a:extLst>
          </p:cNvPr>
          <p:cNvSpPr txBox="1"/>
          <p:nvPr/>
        </p:nvSpPr>
        <p:spPr>
          <a:xfrm>
            <a:off x="7595430" y="5937013"/>
            <a:ext cx="17683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gap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955805A-B29C-4DC7-A264-0DCA3DB74761}"/>
              </a:ext>
            </a:extLst>
          </p:cNvPr>
          <p:cNvSpPr txBox="1"/>
          <p:nvPr/>
        </p:nvSpPr>
        <p:spPr>
          <a:xfrm>
            <a:off x="6948415" y="8064617"/>
            <a:ext cx="20776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xatboshi</a:t>
            </a:r>
            <a:endParaRPr lang="ru-RU" sz="3200" b="1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03B8E3-649B-4E63-80C9-E46F9E8D4903}"/>
              </a:ext>
            </a:extLst>
          </p:cNvPr>
          <p:cNvSpPr txBox="1"/>
          <p:nvPr/>
        </p:nvSpPr>
        <p:spPr>
          <a:xfrm>
            <a:off x="12918848" y="8117764"/>
            <a:ext cx="256570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boʻlim</a:t>
            </a:r>
            <a:endParaRPr lang="ru-RU" sz="32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AD11117-5E85-4D4C-92BF-C826A12305BE}"/>
              </a:ext>
            </a:extLst>
          </p:cNvPr>
          <p:cNvSpPr txBox="1"/>
          <p:nvPr/>
        </p:nvSpPr>
        <p:spPr>
          <a:xfrm>
            <a:off x="12918848" y="6026805"/>
            <a:ext cx="19059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bob</a:t>
            </a:r>
            <a:endParaRPr lang="ru-RU" sz="36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AABDCA-A6E6-4A5B-B7DF-0965BCCCD7AF}"/>
              </a:ext>
            </a:extLst>
          </p:cNvPr>
          <p:cNvSpPr txBox="1"/>
          <p:nvPr/>
        </p:nvSpPr>
        <p:spPr>
          <a:xfrm>
            <a:off x="13026947" y="7033161"/>
            <a:ext cx="259170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endParaRPr lang="ru-RU" sz="36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173F1F8-2F22-447A-933A-3A4FB0AC04D7}"/>
              </a:ext>
            </a:extLst>
          </p:cNvPr>
          <p:cNvSpPr txBox="1"/>
          <p:nvPr/>
        </p:nvSpPr>
        <p:spPr>
          <a:xfrm>
            <a:off x="10221121" y="7119624"/>
            <a:ext cx="1572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564399B-B8CE-4FD2-A255-92F605F19EE8}"/>
              </a:ext>
            </a:extLst>
          </p:cNvPr>
          <p:cNvSpPr txBox="1"/>
          <p:nvPr/>
        </p:nvSpPr>
        <p:spPr>
          <a:xfrm>
            <a:off x="539750" y="6894773"/>
            <a:ext cx="5658005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grammatik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jihatdan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bog‘langan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mavzuni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ifodalovchi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gaplar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matnni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6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" name="Google Shape;389;p24"/>
          <p:cNvGrpSpPr/>
          <p:nvPr/>
        </p:nvGrpSpPr>
        <p:grpSpPr>
          <a:xfrm>
            <a:off x="1273189" y="3160634"/>
            <a:ext cx="730985" cy="732018"/>
            <a:chOff x="-1712675" y="1166750"/>
            <a:chExt cx="371425" cy="371950"/>
          </a:xfrm>
        </p:grpSpPr>
        <p:sp>
          <p:nvSpPr>
            <p:cNvPr id="390" name="Google Shape;390;p24"/>
            <p:cNvSpPr/>
            <p:nvPr/>
          </p:nvSpPr>
          <p:spPr>
            <a:xfrm>
              <a:off x="-1675525" y="1204425"/>
              <a:ext cx="334275" cy="334275"/>
            </a:xfrm>
            <a:custGeom>
              <a:avLst/>
              <a:gdLst/>
              <a:ahLst/>
              <a:cxnLst/>
              <a:rect l="l" t="t" r="r" b="b"/>
              <a:pathLst>
                <a:path w="13371" h="13371" extrusionOk="0">
                  <a:moveTo>
                    <a:pt x="6696" y="0"/>
                  </a:moveTo>
                  <a:cubicBezTo>
                    <a:pt x="5587" y="0"/>
                    <a:pt x="4541" y="251"/>
                    <a:pt x="3620" y="733"/>
                  </a:cubicBezTo>
                  <a:cubicBezTo>
                    <a:pt x="3620" y="816"/>
                    <a:pt x="3620" y="900"/>
                    <a:pt x="3620" y="963"/>
                  </a:cubicBezTo>
                  <a:lnTo>
                    <a:pt x="3536" y="1946"/>
                  </a:lnTo>
                  <a:lnTo>
                    <a:pt x="4101" y="2490"/>
                  </a:lnTo>
                  <a:cubicBezTo>
                    <a:pt x="4854" y="2030"/>
                    <a:pt x="5733" y="1758"/>
                    <a:pt x="6696" y="1758"/>
                  </a:cubicBezTo>
                  <a:cubicBezTo>
                    <a:pt x="9395" y="1758"/>
                    <a:pt x="11613" y="3955"/>
                    <a:pt x="11613" y="6675"/>
                  </a:cubicBezTo>
                  <a:cubicBezTo>
                    <a:pt x="11613" y="9395"/>
                    <a:pt x="9395" y="11592"/>
                    <a:pt x="6675" y="11592"/>
                  </a:cubicBezTo>
                  <a:cubicBezTo>
                    <a:pt x="3976" y="11592"/>
                    <a:pt x="1779" y="9395"/>
                    <a:pt x="1779" y="6675"/>
                  </a:cubicBezTo>
                  <a:cubicBezTo>
                    <a:pt x="1779" y="5733"/>
                    <a:pt x="2030" y="4834"/>
                    <a:pt x="2511" y="4080"/>
                  </a:cubicBezTo>
                  <a:lnTo>
                    <a:pt x="1904" y="3473"/>
                  </a:lnTo>
                  <a:lnTo>
                    <a:pt x="1046" y="3536"/>
                  </a:lnTo>
                  <a:lnTo>
                    <a:pt x="774" y="3536"/>
                  </a:lnTo>
                  <a:cubicBezTo>
                    <a:pt x="293" y="4478"/>
                    <a:pt x="0" y="5545"/>
                    <a:pt x="0" y="6675"/>
                  </a:cubicBezTo>
                  <a:cubicBezTo>
                    <a:pt x="0" y="10378"/>
                    <a:pt x="2992" y="13370"/>
                    <a:pt x="6696" y="13370"/>
                  </a:cubicBezTo>
                  <a:cubicBezTo>
                    <a:pt x="10378" y="13370"/>
                    <a:pt x="13370" y="10378"/>
                    <a:pt x="13370" y="6675"/>
                  </a:cubicBezTo>
                  <a:cubicBezTo>
                    <a:pt x="13370" y="2992"/>
                    <a:pt x="10378" y="0"/>
                    <a:pt x="66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1" name="Google Shape;391;p24"/>
            <p:cNvSpPr/>
            <p:nvPr/>
          </p:nvSpPr>
          <p:spPr>
            <a:xfrm>
              <a:off x="-1590800" y="1289150"/>
              <a:ext cx="164800" cy="164275"/>
            </a:xfrm>
            <a:custGeom>
              <a:avLst/>
              <a:gdLst/>
              <a:ahLst/>
              <a:cxnLst/>
              <a:rect l="l" t="t" r="r" b="b"/>
              <a:pathLst>
                <a:path w="6592" h="6571" extrusionOk="0">
                  <a:moveTo>
                    <a:pt x="3307" y="1"/>
                  </a:moveTo>
                  <a:cubicBezTo>
                    <a:pt x="2805" y="1"/>
                    <a:pt x="2323" y="105"/>
                    <a:pt x="1905" y="294"/>
                  </a:cubicBezTo>
                  <a:lnTo>
                    <a:pt x="1926" y="336"/>
                  </a:lnTo>
                  <a:lnTo>
                    <a:pt x="3160" y="1570"/>
                  </a:lnTo>
                  <a:lnTo>
                    <a:pt x="3307" y="1570"/>
                  </a:lnTo>
                  <a:cubicBezTo>
                    <a:pt x="4248" y="1570"/>
                    <a:pt x="5022" y="2344"/>
                    <a:pt x="5022" y="3286"/>
                  </a:cubicBezTo>
                  <a:cubicBezTo>
                    <a:pt x="5022" y="4248"/>
                    <a:pt x="4248" y="5022"/>
                    <a:pt x="3307" y="5022"/>
                  </a:cubicBezTo>
                  <a:cubicBezTo>
                    <a:pt x="2344" y="5022"/>
                    <a:pt x="1570" y="4248"/>
                    <a:pt x="1570" y="3286"/>
                  </a:cubicBezTo>
                  <a:cubicBezTo>
                    <a:pt x="1570" y="3244"/>
                    <a:pt x="1570" y="3202"/>
                    <a:pt x="1570" y="3160"/>
                  </a:cubicBezTo>
                  <a:lnTo>
                    <a:pt x="336" y="1926"/>
                  </a:lnTo>
                  <a:lnTo>
                    <a:pt x="315" y="1905"/>
                  </a:lnTo>
                  <a:cubicBezTo>
                    <a:pt x="126" y="2323"/>
                    <a:pt x="1" y="2784"/>
                    <a:pt x="1" y="3286"/>
                  </a:cubicBezTo>
                  <a:cubicBezTo>
                    <a:pt x="1" y="5106"/>
                    <a:pt x="1486" y="6571"/>
                    <a:pt x="3307" y="6571"/>
                  </a:cubicBezTo>
                  <a:cubicBezTo>
                    <a:pt x="5127" y="6571"/>
                    <a:pt x="6592" y="5106"/>
                    <a:pt x="6592" y="3286"/>
                  </a:cubicBezTo>
                  <a:cubicBezTo>
                    <a:pt x="6592" y="1465"/>
                    <a:pt x="5127" y="1"/>
                    <a:pt x="330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2" name="Google Shape;392;p24"/>
            <p:cNvSpPr/>
            <p:nvPr/>
          </p:nvSpPr>
          <p:spPr>
            <a:xfrm>
              <a:off x="-1712675" y="1166750"/>
              <a:ext cx="204025" cy="203500"/>
            </a:xfrm>
            <a:custGeom>
              <a:avLst/>
              <a:gdLst/>
              <a:ahLst/>
              <a:cxnLst/>
              <a:rect l="l" t="t" r="r" b="b"/>
              <a:pathLst>
                <a:path w="8161" h="8140" extrusionOk="0">
                  <a:moveTo>
                    <a:pt x="2511" y="1"/>
                  </a:moveTo>
                  <a:cubicBezTo>
                    <a:pt x="2428" y="1"/>
                    <a:pt x="2365" y="43"/>
                    <a:pt x="2344" y="147"/>
                  </a:cubicBezTo>
                  <a:lnTo>
                    <a:pt x="2260" y="1340"/>
                  </a:lnTo>
                  <a:lnTo>
                    <a:pt x="1800" y="900"/>
                  </a:lnTo>
                  <a:cubicBezTo>
                    <a:pt x="1716" y="796"/>
                    <a:pt x="1591" y="754"/>
                    <a:pt x="1486" y="754"/>
                  </a:cubicBezTo>
                  <a:cubicBezTo>
                    <a:pt x="1361" y="754"/>
                    <a:pt x="1235" y="796"/>
                    <a:pt x="1151" y="900"/>
                  </a:cubicBezTo>
                  <a:lnTo>
                    <a:pt x="879" y="1172"/>
                  </a:lnTo>
                  <a:cubicBezTo>
                    <a:pt x="691" y="1361"/>
                    <a:pt x="691" y="1654"/>
                    <a:pt x="879" y="1821"/>
                  </a:cubicBezTo>
                  <a:lnTo>
                    <a:pt x="1277" y="2219"/>
                  </a:lnTo>
                  <a:lnTo>
                    <a:pt x="189" y="2302"/>
                  </a:lnTo>
                  <a:cubicBezTo>
                    <a:pt x="63" y="2323"/>
                    <a:pt x="1" y="2470"/>
                    <a:pt x="105" y="2574"/>
                  </a:cubicBezTo>
                  <a:lnTo>
                    <a:pt x="1884" y="4353"/>
                  </a:lnTo>
                  <a:cubicBezTo>
                    <a:pt x="2030" y="4499"/>
                    <a:pt x="2219" y="4583"/>
                    <a:pt x="2428" y="4583"/>
                  </a:cubicBezTo>
                  <a:lnTo>
                    <a:pt x="2532" y="4583"/>
                  </a:lnTo>
                  <a:lnTo>
                    <a:pt x="3558" y="4499"/>
                  </a:lnTo>
                  <a:lnTo>
                    <a:pt x="7073" y="8014"/>
                  </a:lnTo>
                  <a:cubicBezTo>
                    <a:pt x="7136" y="8077"/>
                    <a:pt x="7240" y="8119"/>
                    <a:pt x="7324" y="8119"/>
                  </a:cubicBezTo>
                  <a:lnTo>
                    <a:pt x="7742" y="8140"/>
                  </a:lnTo>
                  <a:lnTo>
                    <a:pt x="7763" y="8140"/>
                  </a:lnTo>
                  <a:cubicBezTo>
                    <a:pt x="7993" y="8140"/>
                    <a:pt x="8161" y="7952"/>
                    <a:pt x="8140" y="7721"/>
                  </a:cubicBezTo>
                  <a:lnTo>
                    <a:pt x="8119" y="7345"/>
                  </a:lnTo>
                  <a:cubicBezTo>
                    <a:pt x="8119" y="7240"/>
                    <a:pt x="8077" y="7157"/>
                    <a:pt x="8014" y="7094"/>
                  </a:cubicBezTo>
                  <a:lnTo>
                    <a:pt x="7512" y="6592"/>
                  </a:lnTo>
                  <a:lnTo>
                    <a:pt x="6382" y="5462"/>
                  </a:lnTo>
                  <a:lnTo>
                    <a:pt x="6361" y="5441"/>
                  </a:lnTo>
                  <a:lnTo>
                    <a:pt x="5190" y="4269"/>
                  </a:lnTo>
                  <a:lnTo>
                    <a:pt x="4541" y="3620"/>
                  </a:lnTo>
                  <a:lnTo>
                    <a:pt x="4625" y="2512"/>
                  </a:lnTo>
                  <a:lnTo>
                    <a:pt x="4646" y="2428"/>
                  </a:lnTo>
                  <a:cubicBezTo>
                    <a:pt x="4646" y="2219"/>
                    <a:pt x="4562" y="1988"/>
                    <a:pt x="4415" y="1821"/>
                  </a:cubicBezTo>
                  <a:lnTo>
                    <a:pt x="2616" y="43"/>
                  </a:lnTo>
                  <a:cubicBezTo>
                    <a:pt x="2595" y="1"/>
                    <a:pt x="2553" y="1"/>
                    <a:pt x="251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393" name="Google Shape;393;p24"/>
          <p:cNvSpPr txBox="1"/>
          <p:nvPr/>
        </p:nvSpPr>
        <p:spPr>
          <a:xfrm>
            <a:off x="2974315" y="3257122"/>
            <a:ext cx="2624402" cy="53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4133" dirty="0">
                <a:solidFill>
                  <a:schemeClr val="lt1"/>
                </a:solidFill>
                <a:latin typeface="Bebas Neue"/>
                <a:ea typeface="Bebas Neue"/>
                <a:cs typeface="Bebas Neue"/>
                <a:sym typeface="Bebas Neue"/>
              </a:rPr>
              <a:t>1º risk</a:t>
            </a:r>
            <a:endParaRPr sz="4133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395" name="Google Shape;395;p24"/>
          <p:cNvSpPr/>
          <p:nvPr/>
        </p:nvSpPr>
        <p:spPr>
          <a:xfrm>
            <a:off x="2421522" y="6274369"/>
            <a:ext cx="7543870" cy="1099362"/>
          </a:xfrm>
          <a:custGeom>
            <a:avLst/>
            <a:gdLst/>
            <a:ahLst/>
            <a:cxnLst/>
            <a:rect l="l" t="t" r="r" b="b"/>
            <a:pathLst>
              <a:path w="90672" h="9819" extrusionOk="0">
                <a:moveTo>
                  <a:pt x="4925" y="1"/>
                </a:moveTo>
                <a:cubicBezTo>
                  <a:pt x="2220" y="1"/>
                  <a:pt x="1" y="2189"/>
                  <a:pt x="1" y="4894"/>
                </a:cubicBezTo>
                <a:cubicBezTo>
                  <a:pt x="1" y="7630"/>
                  <a:pt x="2220" y="9818"/>
                  <a:pt x="4925" y="9818"/>
                </a:cubicBezTo>
                <a:lnTo>
                  <a:pt x="86446" y="9818"/>
                </a:lnTo>
                <a:lnTo>
                  <a:pt x="90671" y="4894"/>
                </a:lnTo>
                <a:lnTo>
                  <a:pt x="86446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396" name="Google Shape;396;p24"/>
          <p:cNvSpPr/>
          <p:nvPr/>
        </p:nvSpPr>
        <p:spPr>
          <a:xfrm>
            <a:off x="1089043" y="6274369"/>
            <a:ext cx="1099250" cy="1099362"/>
          </a:xfrm>
          <a:custGeom>
            <a:avLst/>
            <a:gdLst/>
            <a:ahLst/>
            <a:cxnLst/>
            <a:rect l="l" t="t" r="r" b="b"/>
            <a:pathLst>
              <a:path w="9818" h="9819" extrusionOk="0">
                <a:moveTo>
                  <a:pt x="4894" y="1"/>
                </a:moveTo>
                <a:cubicBezTo>
                  <a:pt x="2189" y="1"/>
                  <a:pt x="0" y="2189"/>
                  <a:pt x="0" y="4894"/>
                </a:cubicBezTo>
                <a:cubicBezTo>
                  <a:pt x="0" y="7630"/>
                  <a:pt x="2189" y="9818"/>
                  <a:pt x="4894" y="9818"/>
                </a:cubicBezTo>
                <a:cubicBezTo>
                  <a:pt x="7629" y="9818"/>
                  <a:pt x="9818" y="7630"/>
                  <a:pt x="9818" y="4894"/>
                </a:cubicBezTo>
                <a:cubicBezTo>
                  <a:pt x="9818" y="2189"/>
                  <a:pt x="7629" y="1"/>
                  <a:pt x="489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 dirty="0"/>
          </a:p>
        </p:txBody>
      </p:sp>
      <p:grpSp>
        <p:nvGrpSpPr>
          <p:cNvPr id="397" name="Google Shape;397;p24"/>
          <p:cNvGrpSpPr/>
          <p:nvPr/>
        </p:nvGrpSpPr>
        <p:grpSpPr>
          <a:xfrm>
            <a:off x="1328245" y="6464780"/>
            <a:ext cx="620823" cy="718586"/>
            <a:chOff x="-61800" y="1169900"/>
            <a:chExt cx="315450" cy="365125"/>
          </a:xfrm>
        </p:grpSpPr>
        <p:sp>
          <p:nvSpPr>
            <p:cNvPr id="398" name="Google Shape;398;p24"/>
            <p:cNvSpPr/>
            <p:nvPr/>
          </p:nvSpPr>
          <p:spPr>
            <a:xfrm>
              <a:off x="-61800" y="1169900"/>
              <a:ext cx="315450" cy="365125"/>
            </a:xfrm>
            <a:custGeom>
              <a:avLst/>
              <a:gdLst/>
              <a:ahLst/>
              <a:cxnLst/>
              <a:rect l="l" t="t" r="r" b="b"/>
              <a:pathLst>
                <a:path w="12618" h="14605" extrusionOk="0">
                  <a:moveTo>
                    <a:pt x="8370" y="1172"/>
                  </a:moveTo>
                  <a:cubicBezTo>
                    <a:pt x="8454" y="1172"/>
                    <a:pt x="8537" y="1172"/>
                    <a:pt x="8642" y="1214"/>
                  </a:cubicBezTo>
                  <a:lnTo>
                    <a:pt x="7387" y="3515"/>
                  </a:lnTo>
                  <a:lnTo>
                    <a:pt x="5190" y="3515"/>
                  </a:lnTo>
                  <a:lnTo>
                    <a:pt x="3830" y="1486"/>
                  </a:lnTo>
                  <a:cubicBezTo>
                    <a:pt x="4081" y="1318"/>
                    <a:pt x="4311" y="1235"/>
                    <a:pt x="4583" y="1235"/>
                  </a:cubicBezTo>
                  <a:cubicBezTo>
                    <a:pt x="4980" y="1235"/>
                    <a:pt x="5420" y="1381"/>
                    <a:pt x="6027" y="1590"/>
                  </a:cubicBezTo>
                  <a:cubicBezTo>
                    <a:pt x="6173" y="1653"/>
                    <a:pt x="6340" y="1674"/>
                    <a:pt x="6508" y="1674"/>
                  </a:cubicBezTo>
                  <a:cubicBezTo>
                    <a:pt x="6905" y="1674"/>
                    <a:pt x="7282" y="1528"/>
                    <a:pt x="7596" y="1402"/>
                  </a:cubicBezTo>
                  <a:cubicBezTo>
                    <a:pt x="7889" y="1277"/>
                    <a:pt x="8140" y="1172"/>
                    <a:pt x="8370" y="1172"/>
                  </a:cubicBezTo>
                  <a:close/>
                  <a:moveTo>
                    <a:pt x="7554" y="4687"/>
                  </a:moveTo>
                  <a:cubicBezTo>
                    <a:pt x="7868" y="4896"/>
                    <a:pt x="8663" y="5503"/>
                    <a:pt x="9458" y="6487"/>
                  </a:cubicBezTo>
                  <a:cubicBezTo>
                    <a:pt x="10776" y="8077"/>
                    <a:pt x="11446" y="9813"/>
                    <a:pt x="11446" y="11655"/>
                  </a:cubicBezTo>
                  <a:cubicBezTo>
                    <a:pt x="11446" y="12136"/>
                    <a:pt x="11278" y="12575"/>
                    <a:pt x="10923" y="12910"/>
                  </a:cubicBezTo>
                  <a:cubicBezTo>
                    <a:pt x="10588" y="13266"/>
                    <a:pt x="10128" y="13454"/>
                    <a:pt x="9646" y="13454"/>
                  </a:cubicBezTo>
                  <a:lnTo>
                    <a:pt x="2972" y="13454"/>
                  </a:lnTo>
                  <a:cubicBezTo>
                    <a:pt x="1988" y="13454"/>
                    <a:pt x="1172" y="12638"/>
                    <a:pt x="1172" y="11634"/>
                  </a:cubicBezTo>
                  <a:cubicBezTo>
                    <a:pt x="1172" y="9813"/>
                    <a:pt x="1842" y="8077"/>
                    <a:pt x="3181" y="6466"/>
                  </a:cubicBezTo>
                  <a:cubicBezTo>
                    <a:pt x="3913" y="5587"/>
                    <a:pt x="4646" y="4980"/>
                    <a:pt x="5064" y="4687"/>
                  </a:cubicBezTo>
                  <a:close/>
                  <a:moveTo>
                    <a:pt x="8370" y="0"/>
                  </a:moveTo>
                  <a:cubicBezTo>
                    <a:pt x="7889" y="0"/>
                    <a:pt x="7470" y="189"/>
                    <a:pt x="7136" y="314"/>
                  </a:cubicBezTo>
                  <a:lnTo>
                    <a:pt x="7115" y="335"/>
                  </a:lnTo>
                  <a:cubicBezTo>
                    <a:pt x="6884" y="419"/>
                    <a:pt x="6675" y="523"/>
                    <a:pt x="6508" y="523"/>
                  </a:cubicBezTo>
                  <a:cubicBezTo>
                    <a:pt x="6487" y="523"/>
                    <a:pt x="6445" y="502"/>
                    <a:pt x="6424" y="502"/>
                  </a:cubicBezTo>
                  <a:cubicBezTo>
                    <a:pt x="5692" y="230"/>
                    <a:pt x="5148" y="63"/>
                    <a:pt x="4583" y="63"/>
                  </a:cubicBezTo>
                  <a:cubicBezTo>
                    <a:pt x="3871" y="63"/>
                    <a:pt x="3244" y="356"/>
                    <a:pt x="2658" y="963"/>
                  </a:cubicBezTo>
                  <a:cubicBezTo>
                    <a:pt x="2470" y="1172"/>
                    <a:pt x="2428" y="1465"/>
                    <a:pt x="2595" y="1695"/>
                  </a:cubicBezTo>
                  <a:lnTo>
                    <a:pt x="4081" y="3955"/>
                  </a:lnTo>
                  <a:cubicBezTo>
                    <a:pt x="3662" y="4290"/>
                    <a:pt x="2972" y="4875"/>
                    <a:pt x="2281" y="5712"/>
                  </a:cubicBezTo>
                  <a:cubicBezTo>
                    <a:pt x="1633" y="6507"/>
                    <a:pt x="1109" y="7344"/>
                    <a:pt x="733" y="8223"/>
                  </a:cubicBezTo>
                  <a:cubicBezTo>
                    <a:pt x="252" y="9311"/>
                    <a:pt x="1" y="10462"/>
                    <a:pt x="1" y="11634"/>
                  </a:cubicBezTo>
                  <a:cubicBezTo>
                    <a:pt x="1" y="13266"/>
                    <a:pt x="1340" y="14605"/>
                    <a:pt x="2972" y="14605"/>
                  </a:cubicBezTo>
                  <a:lnTo>
                    <a:pt x="9646" y="14605"/>
                  </a:lnTo>
                  <a:cubicBezTo>
                    <a:pt x="11278" y="14605"/>
                    <a:pt x="12617" y="13266"/>
                    <a:pt x="12617" y="11634"/>
                  </a:cubicBezTo>
                  <a:cubicBezTo>
                    <a:pt x="12617" y="10483"/>
                    <a:pt x="12387" y="9332"/>
                    <a:pt x="11906" y="8223"/>
                  </a:cubicBezTo>
                  <a:cubicBezTo>
                    <a:pt x="11529" y="7344"/>
                    <a:pt x="10985" y="6487"/>
                    <a:pt x="10337" y="5712"/>
                  </a:cubicBezTo>
                  <a:cubicBezTo>
                    <a:pt x="9625" y="4854"/>
                    <a:pt x="8935" y="4269"/>
                    <a:pt x="8496" y="3934"/>
                  </a:cubicBezTo>
                  <a:lnTo>
                    <a:pt x="9897" y="1318"/>
                  </a:lnTo>
                  <a:cubicBezTo>
                    <a:pt x="10023" y="1088"/>
                    <a:pt x="9981" y="816"/>
                    <a:pt x="9793" y="628"/>
                  </a:cubicBezTo>
                  <a:cubicBezTo>
                    <a:pt x="9353" y="209"/>
                    <a:pt x="8893" y="0"/>
                    <a:pt x="83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399" name="Google Shape;399;p24"/>
            <p:cNvSpPr/>
            <p:nvPr/>
          </p:nvSpPr>
          <p:spPr>
            <a:xfrm>
              <a:off x="53800" y="1326300"/>
              <a:ext cx="85300" cy="153275"/>
            </a:xfrm>
            <a:custGeom>
              <a:avLst/>
              <a:gdLst/>
              <a:ahLst/>
              <a:cxnLst/>
              <a:rect l="l" t="t" r="r" b="b"/>
              <a:pathLst>
                <a:path w="3412" h="6131" extrusionOk="0">
                  <a:moveTo>
                    <a:pt x="1486" y="0"/>
                  </a:moveTo>
                  <a:cubicBezTo>
                    <a:pt x="1423" y="0"/>
                    <a:pt x="1361" y="42"/>
                    <a:pt x="1361" y="105"/>
                  </a:cubicBezTo>
                  <a:lnTo>
                    <a:pt x="1361" y="628"/>
                  </a:lnTo>
                  <a:cubicBezTo>
                    <a:pt x="628" y="775"/>
                    <a:pt x="147" y="1298"/>
                    <a:pt x="147" y="1946"/>
                  </a:cubicBezTo>
                  <a:cubicBezTo>
                    <a:pt x="147" y="2867"/>
                    <a:pt x="921" y="3223"/>
                    <a:pt x="1549" y="3516"/>
                  </a:cubicBezTo>
                  <a:cubicBezTo>
                    <a:pt x="1967" y="3704"/>
                    <a:pt x="2323" y="3871"/>
                    <a:pt x="2323" y="4143"/>
                  </a:cubicBezTo>
                  <a:cubicBezTo>
                    <a:pt x="2323" y="4457"/>
                    <a:pt x="2009" y="4562"/>
                    <a:pt x="1758" y="4562"/>
                  </a:cubicBezTo>
                  <a:cubicBezTo>
                    <a:pt x="1172" y="4562"/>
                    <a:pt x="817" y="3976"/>
                    <a:pt x="817" y="3976"/>
                  </a:cubicBezTo>
                  <a:cubicBezTo>
                    <a:pt x="796" y="3934"/>
                    <a:pt x="775" y="3913"/>
                    <a:pt x="733" y="3913"/>
                  </a:cubicBezTo>
                  <a:cubicBezTo>
                    <a:pt x="691" y="3913"/>
                    <a:pt x="670" y="3913"/>
                    <a:pt x="628" y="3934"/>
                  </a:cubicBezTo>
                  <a:lnTo>
                    <a:pt x="43" y="4436"/>
                  </a:lnTo>
                  <a:cubicBezTo>
                    <a:pt x="1" y="4478"/>
                    <a:pt x="1" y="4520"/>
                    <a:pt x="22" y="4583"/>
                  </a:cubicBezTo>
                  <a:cubicBezTo>
                    <a:pt x="43" y="4604"/>
                    <a:pt x="440" y="5357"/>
                    <a:pt x="1361" y="5524"/>
                  </a:cubicBezTo>
                  <a:lnTo>
                    <a:pt x="1361" y="6026"/>
                  </a:lnTo>
                  <a:cubicBezTo>
                    <a:pt x="1361" y="6089"/>
                    <a:pt x="1423" y="6131"/>
                    <a:pt x="1486" y="6131"/>
                  </a:cubicBezTo>
                  <a:lnTo>
                    <a:pt x="2051" y="6131"/>
                  </a:lnTo>
                  <a:cubicBezTo>
                    <a:pt x="2114" y="6131"/>
                    <a:pt x="2177" y="6089"/>
                    <a:pt x="2177" y="6026"/>
                  </a:cubicBezTo>
                  <a:lnTo>
                    <a:pt x="2177" y="5524"/>
                  </a:lnTo>
                  <a:cubicBezTo>
                    <a:pt x="2909" y="5378"/>
                    <a:pt x="3411" y="4813"/>
                    <a:pt x="3411" y="4122"/>
                  </a:cubicBezTo>
                  <a:cubicBezTo>
                    <a:pt x="3390" y="3139"/>
                    <a:pt x="2616" y="2783"/>
                    <a:pt x="1988" y="2532"/>
                  </a:cubicBezTo>
                  <a:cubicBezTo>
                    <a:pt x="1528" y="2323"/>
                    <a:pt x="1235" y="2176"/>
                    <a:pt x="1235" y="1925"/>
                  </a:cubicBezTo>
                  <a:cubicBezTo>
                    <a:pt x="1235" y="1716"/>
                    <a:pt x="1465" y="1570"/>
                    <a:pt x="1800" y="1570"/>
                  </a:cubicBezTo>
                  <a:cubicBezTo>
                    <a:pt x="2051" y="1570"/>
                    <a:pt x="2260" y="1674"/>
                    <a:pt x="2260" y="1821"/>
                  </a:cubicBezTo>
                  <a:lnTo>
                    <a:pt x="2260" y="2030"/>
                  </a:lnTo>
                  <a:cubicBezTo>
                    <a:pt x="2260" y="2093"/>
                    <a:pt x="2302" y="2135"/>
                    <a:pt x="2365" y="2135"/>
                  </a:cubicBezTo>
                  <a:lnTo>
                    <a:pt x="3139" y="2135"/>
                  </a:lnTo>
                  <a:cubicBezTo>
                    <a:pt x="3202" y="2135"/>
                    <a:pt x="3244" y="2093"/>
                    <a:pt x="3244" y="2030"/>
                  </a:cubicBezTo>
                  <a:lnTo>
                    <a:pt x="3244" y="1591"/>
                  </a:lnTo>
                  <a:cubicBezTo>
                    <a:pt x="3244" y="1005"/>
                    <a:pt x="2721" y="712"/>
                    <a:pt x="2177" y="607"/>
                  </a:cubicBezTo>
                  <a:lnTo>
                    <a:pt x="2177" y="105"/>
                  </a:lnTo>
                  <a:cubicBezTo>
                    <a:pt x="2177" y="42"/>
                    <a:pt x="2114" y="0"/>
                    <a:pt x="205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 dirty="0"/>
            </a:p>
          </p:txBody>
        </p:sp>
      </p:grpSp>
      <p:sp>
        <p:nvSpPr>
          <p:cNvPr id="400" name="Google Shape;400;p24"/>
          <p:cNvSpPr txBox="1"/>
          <p:nvPr/>
        </p:nvSpPr>
        <p:spPr>
          <a:xfrm>
            <a:off x="2974315" y="6554525"/>
            <a:ext cx="2624402" cy="53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endParaRPr sz="4133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401" name="Google Shape;401;p24"/>
          <p:cNvSpPr txBox="1"/>
          <p:nvPr/>
        </p:nvSpPr>
        <p:spPr>
          <a:xfrm>
            <a:off x="10134873" y="6341531"/>
            <a:ext cx="6895544" cy="732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Avvalo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tuzish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texnikasini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o‘rganadi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O‘zi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tuzib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yoza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oladigan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bo‘ladi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02" name="Google Shape;402;p24"/>
          <p:cNvSpPr/>
          <p:nvPr/>
        </p:nvSpPr>
        <p:spPr>
          <a:xfrm>
            <a:off x="2421523" y="7921390"/>
            <a:ext cx="8481428" cy="1102721"/>
          </a:xfrm>
          <a:custGeom>
            <a:avLst/>
            <a:gdLst/>
            <a:ahLst/>
            <a:cxnLst/>
            <a:rect l="l" t="t" r="r" b="b"/>
            <a:pathLst>
              <a:path w="122222" h="9849" extrusionOk="0">
                <a:moveTo>
                  <a:pt x="4925" y="0"/>
                </a:moveTo>
                <a:cubicBezTo>
                  <a:pt x="2220" y="0"/>
                  <a:pt x="1" y="2219"/>
                  <a:pt x="1" y="4924"/>
                </a:cubicBezTo>
                <a:cubicBezTo>
                  <a:pt x="1" y="7630"/>
                  <a:pt x="2220" y="9849"/>
                  <a:pt x="4925" y="9849"/>
                </a:cubicBezTo>
                <a:lnTo>
                  <a:pt x="117966" y="9849"/>
                </a:lnTo>
                <a:lnTo>
                  <a:pt x="122222" y="4924"/>
                </a:lnTo>
                <a:lnTo>
                  <a:pt x="1179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3" name="Google Shape;403;p24"/>
          <p:cNvSpPr/>
          <p:nvPr/>
        </p:nvSpPr>
        <p:spPr>
          <a:xfrm>
            <a:off x="1089043" y="7921390"/>
            <a:ext cx="1099250" cy="1102721"/>
          </a:xfrm>
          <a:custGeom>
            <a:avLst/>
            <a:gdLst/>
            <a:ahLst/>
            <a:cxnLst/>
            <a:rect l="l" t="t" r="r" b="b"/>
            <a:pathLst>
              <a:path w="9818" h="9849" extrusionOk="0">
                <a:moveTo>
                  <a:pt x="4894" y="0"/>
                </a:moveTo>
                <a:cubicBezTo>
                  <a:pt x="2189" y="0"/>
                  <a:pt x="0" y="2219"/>
                  <a:pt x="0" y="4924"/>
                </a:cubicBezTo>
                <a:cubicBezTo>
                  <a:pt x="0" y="7630"/>
                  <a:pt x="2189" y="9849"/>
                  <a:pt x="4894" y="9849"/>
                </a:cubicBezTo>
                <a:cubicBezTo>
                  <a:pt x="7629" y="9849"/>
                  <a:pt x="9818" y="7630"/>
                  <a:pt x="9818" y="4924"/>
                </a:cubicBezTo>
                <a:cubicBezTo>
                  <a:pt x="9818" y="2219"/>
                  <a:pt x="7629" y="0"/>
                  <a:pt x="489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4" name="Google Shape;404;p24"/>
          <p:cNvSpPr/>
          <p:nvPr/>
        </p:nvSpPr>
        <p:spPr>
          <a:xfrm>
            <a:off x="1250531" y="8085152"/>
            <a:ext cx="776250" cy="775217"/>
          </a:xfrm>
          <a:custGeom>
            <a:avLst/>
            <a:gdLst/>
            <a:ahLst/>
            <a:cxnLst/>
            <a:rect l="l" t="t" r="r" b="b"/>
            <a:pathLst>
              <a:path w="15777" h="15756" extrusionOk="0">
                <a:moveTo>
                  <a:pt x="5420" y="0"/>
                </a:moveTo>
                <a:cubicBezTo>
                  <a:pt x="5148" y="0"/>
                  <a:pt x="4939" y="210"/>
                  <a:pt x="4939" y="482"/>
                </a:cubicBezTo>
                <a:lnTo>
                  <a:pt x="4939" y="2448"/>
                </a:lnTo>
                <a:cubicBezTo>
                  <a:pt x="4939" y="2720"/>
                  <a:pt x="5148" y="2951"/>
                  <a:pt x="5420" y="2951"/>
                </a:cubicBezTo>
                <a:cubicBezTo>
                  <a:pt x="5692" y="2951"/>
                  <a:pt x="5922" y="2720"/>
                  <a:pt x="5922" y="2448"/>
                </a:cubicBezTo>
                <a:lnTo>
                  <a:pt x="5922" y="482"/>
                </a:lnTo>
                <a:cubicBezTo>
                  <a:pt x="5922" y="210"/>
                  <a:pt x="5692" y="0"/>
                  <a:pt x="5420" y="0"/>
                </a:cubicBezTo>
                <a:close/>
                <a:moveTo>
                  <a:pt x="13308" y="0"/>
                </a:moveTo>
                <a:cubicBezTo>
                  <a:pt x="13036" y="0"/>
                  <a:pt x="12806" y="210"/>
                  <a:pt x="12806" y="482"/>
                </a:cubicBezTo>
                <a:lnTo>
                  <a:pt x="12806" y="2448"/>
                </a:lnTo>
                <a:cubicBezTo>
                  <a:pt x="12806" y="2720"/>
                  <a:pt x="13036" y="2951"/>
                  <a:pt x="13308" y="2951"/>
                </a:cubicBezTo>
                <a:cubicBezTo>
                  <a:pt x="13580" y="2951"/>
                  <a:pt x="13789" y="2720"/>
                  <a:pt x="13789" y="2448"/>
                </a:cubicBezTo>
                <a:lnTo>
                  <a:pt x="13789" y="482"/>
                </a:lnTo>
                <a:cubicBezTo>
                  <a:pt x="13789" y="210"/>
                  <a:pt x="13580" y="0"/>
                  <a:pt x="13308" y="0"/>
                </a:cubicBezTo>
                <a:close/>
                <a:moveTo>
                  <a:pt x="5922" y="5901"/>
                </a:moveTo>
                <a:lnTo>
                  <a:pt x="5922" y="7868"/>
                </a:lnTo>
                <a:lnTo>
                  <a:pt x="7889" y="7868"/>
                </a:lnTo>
                <a:lnTo>
                  <a:pt x="7889" y="5901"/>
                </a:lnTo>
                <a:close/>
                <a:moveTo>
                  <a:pt x="8872" y="5901"/>
                </a:moveTo>
                <a:lnTo>
                  <a:pt x="8872" y="7868"/>
                </a:lnTo>
                <a:lnTo>
                  <a:pt x="10839" y="7868"/>
                </a:lnTo>
                <a:lnTo>
                  <a:pt x="10839" y="5901"/>
                </a:lnTo>
                <a:close/>
                <a:moveTo>
                  <a:pt x="11822" y="5901"/>
                </a:moveTo>
                <a:lnTo>
                  <a:pt x="11822" y="7868"/>
                </a:lnTo>
                <a:lnTo>
                  <a:pt x="13789" y="7868"/>
                </a:lnTo>
                <a:lnTo>
                  <a:pt x="13789" y="5901"/>
                </a:lnTo>
                <a:close/>
                <a:moveTo>
                  <a:pt x="8872" y="8851"/>
                </a:moveTo>
                <a:lnTo>
                  <a:pt x="8872" y="10818"/>
                </a:lnTo>
                <a:lnTo>
                  <a:pt x="10839" y="10818"/>
                </a:lnTo>
                <a:lnTo>
                  <a:pt x="10839" y="8851"/>
                </a:lnTo>
                <a:close/>
                <a:moveTo>
                  <a:pt x="11822" y="8851"/>
                </a:moveTo>
                <a:lnTo>
                  <a:pt x="11822" y="10818"/>
                </a:lnTo>
                <a:lnTo>
                  <a:pt x="13789" y="10818"/>
                </a:lnTo>
                <a:lnTo>
                  <a:pt x="13789" y="8851"/>
                </a:lnTo>
                <a:close/>
                <a:moveTo>
                  <a:pt x="3830" y="9834"/>
                </a:moveTo>
                <a:cubicBezTo>
                  <a:pt x="3558" y="9834"/>
                  <a:pt x="3348" y="10065"/>
                  <a:pt x="3348" y="10337"/>
                </a:cubicBezTo>
                <a:lnTo>
                  <a:pt x="3348" y="12303"/>
                </a:lnTo>
                <a:cubicBezTo>
                  <a:pt x="3348" y="12575"/>
                  <a:pt x="3558" y="12806"/>
                  <a:pt x="3830" y="12806"/>
                </a:cubicBezTo>
                <a:lnTo>
                  <a:pt x="5796" y="12806"/>
                </a:lnTo>
                <a:cubicBezTo>
                  <a:pt x="6068" y="12806"/>
                  <a:pt x="6299" y="12575"/>
                  <a:pt x="6299" y="12303"/>
                </a:cubicBezTo>
                <a:cubicBezTo>
                  <a:pt x="6299" y="12031"/>
                  <a:pt x="6068" y="11822"/>
                  <a:pt x="5796" y="11822"/>
                </a:cubicBezTo>
                <a:lnTo>
                  <a:pt x="4332" y="11822"/>
                </a:lnTo>
                <a:lnTo>
                  <a:pt x="4332" y="10337"/>
                </a:lnTo>
                <a:cubicBezTo>
                  <a:pt x="4332" y="10065"/>
                  <a:pt x="4102" y="9834"/>
                  <a:pt x="3830" y="9834"/>
                </a:cubicBezTo>
                <a:close/>
                <a:moveTo>
                  <a:pt x="4018" y="1967"/>
                </a:moveTo>
                <a:cubicBezTo>
                  <a:pt x="3432" y="1967"/>
                  <a:pt x="2951" y="2448"/>
                  <a:pt x="2951" y="3055"/>
                </a:cubicBezTo>
                <a:lnTo>
                  <a:pt x="2951" y="6884"/>
                </a:lnTo>
                <a:lnTo>
                  <a:pt x="3934" y="6884"/>
                </a:lnTo>
                <a:lnTo>
                  <a:pt x="3934" y="4917"/>
                </a:lnTo>
                <a:lnTo>
                  <a:pt x="14773" y="4917"/>
                </a:lnTo>
                <a:lnTo>
                  <a:pt x="14773" y="11718"/>
                </a:lnTo>
                <a:cubicBezTo>
                  <a:pt x="14773" y="11759"/>
                  <a:pt x="14752" y="11822"/>
                  <a:pt x="14710" y="11822"/>
                </a:cubicBezTo>
                <a:lnTo>
                  <a:pt x="8872" y="11822"/>
                </a:lnTo>
                <a:lnTo>
                  <a:pt x="8872" y="12806"/>
                </a:lnTo>
                <a:lnTo>
                  <a:pt x="14710" y="12806"/>
                </a:lnTo>
                <a:cubicBezTo>
                  <a:pt x="15296" y="12806"/>
                  <a:pt x="15777" y="12303"/>
                  <a:pt x="15777" y="11718"/>
                </a:cubicBezTo>
                <a:lnTo>
                  <a:pt x="15777" y="3055"/>
                </a:lnTo>
                <a:cubicBezTo>
                  <a:pt x="15777" y="2448"/>
                  <a:pt x="15296" y="1967"/>
                  <a:pt x="14710" y="1967"/>
                </a:cubicBezTo>
                <a:lnTo>
                  <a:pt x="14291" y="1967"/>
                </a:lnTo>
                <a:lnTo>
                  <a:pt x="14291" y="2448"/>
                </a:lnTo>
                <a:cubicBezTo>
                  <a:pt x="14291" y="2992"/>
                  <a:pt x="13852" y="3432"/>
                  <a:pt x="13308" y="3432"/>
                </a:cubicBezTo>
                <a:cubicBezTo>
                  <a:pt x="12764" y="3432"/>
                  <a:pt x="12325" y="2992"/>
                  <a:pt x="12325" y="2448"/>
                </a:cubicBezTo>
                <a:lnTo>
                  <a:pt x="12325" y="1967"/>
                </a:lnTo>
                <a:lnTo>
                  <a:pt x="6403" y="1967"/>
                </a:lnTo>
                <a:lnTo>
                  <a:pt x="6403" y="2448"/>
                </a:lnTo>
                <a:cubicBezTo>
                  <a:pt x="6403" y="2992"/>
                  <a:pt x="5964" y="3432"/>
                  <a:pt x="5420" y="3432"/>
                </a:cubicBezTo>
                <a:cubicBezTo>
                  <a:pt x="4876" y="3432"/>
                  <a:pt x="4436" y="2992"/>
                  <a:pt x="4436" y="2448"/>
                </a:cubicBezTo>
                <a:lnTo>
                  <a:pt x="4436" y="1967"/>
                </a:lnTo>
                <a:close/>
                <a:moveTo>
                  <a:pt x="3955" y="8851"/>
                </a:moveTo>
                <a:cubicBezTo>
                  <a:pt x="5566" y="8851"/>
                  <a:pt x="6905" y="10190"/>
                  <a:pt x="6905" y="11822"/>
                </a:cubicBezTo>
                <a:cubicBezTo>
                  <a:pt x="6905" y="13433"/>
                  <a:pt x="5566" y="14772"/>
                  <a:pt x="3955" y="14772"/>
                </a:cubicBezTo>
                <a:cubicBezTo>
                  <a:pt x="2323" y="14772"/>
                  <a:pt x="984" y="13433"/>
                  <a:pt x="984" y="11822"/>
                </a:cubicBezTo>
                <a:cubicBezTo>
                  <a:pt x="984" y="10190"/>
                  <a:pt x="2323" y="8851"/>
                  <a:pt x="3955" y="8851"/>
                </a:cubicBezTo>
                <a:close/>
                <a:moveTo>
                  <a:pt x="3955" y="7868"/>
                </a:moveTo>
                <a:cubicBezTo>
                  <a:pt x="1779" y="7868"/>
                  <a:pt x="1" y="9646"/>
                  <a:pt x="1" y="11822"/>
                </a:cubicBezTo>
                <a:cubicBezTo>
                  <a:pt x="1" y="13998"/>
                  <a:pt x="1758" y="15756"/>
                  <a:pt x="3955" y="15756"/>
                </a:cubicBezTo>
                <a:cubicBezTo>
                  <a:pt x="6131" y="15756"/>
                  <a:pt x="7889" y="13998"/>
                  <a:pt x="7889" y="11822"/>
                </a:cubicBezTo>
                <a:cubicBezTo>
                  <a:pt x="7889" y="9646"/>
                  <a:pt x="6131" y="7868"/>
                  <a:pt x="3955" y="7868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6" name="Google Shape;406;p24"/>
          <p:cNvSpPr txBox="1"/>
          <p:nvPr/>
        </p:nvSpPr>
        <p:spPr>
          <a:xfrm>
            <a:off x="10902952" y="8106407"/>
            <a:ext cx="6705598" cy="732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lug‘ati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ishlash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so‘zlardan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kerakligi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shu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o‘rinda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aynan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qaysi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so‘z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qo‘llansa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o‘rinli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bo‘lishini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tushunadi</a:t>
            </a:r>
            <a:endParaRPr sz="2362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7" name="Google Shape;407;p24"/>
          <p:cNvSpPr/>
          <p:nvPr/>
        </p:nvSpPr>
        <p:spPr>
          <a:xfrm>
            <a:off x="2421521" y="4623988"/>
            <a:ext cx="5237496" cy="1102721"/>
          </a:xfrm>
          <a:custGeom>
            <a:avLst/>
            <a:gdLst/>
            <a:ahLst/>
            <a:cxnLst/>
            <a:rect l="l" t="t" r="r" b="b"/>
            <a:pathLst>
              <a:path w="62951" h="9849" extrusionOk="0">
                <a:moveTo>
                  <a:pt x="4925" y="1"/>
                </a:moveTo>
                <a:cubicBezTo>
                  <a:pt x="2220" y="1"/>
                  <a:pt x="1" y="2220"/>
                  <a:pt x="1" y="4925"/>
                </a:cubicBezTo>
                <a:cubicBezTo>
                  <a:pt x="1" y="7630"/>
                  <a:pt x="2220" y="9849"/>
                  <a:pt x="4925" y="9849"/>
                </a:cubicBezTo>
                <a:lnTo>
                  <a:pt x="58725" y="9849"/>
                </a:lnTo>
                <a:lnTo>
                  <a:pt x="62950" y="4925"/>
                </a:lnTo>
                <a:lnTo>
                  <a:pt x="58725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08" name="Google Shape;408;p24"/>
          <p:cNvSpPr/>
          <p:nvPr/>
        </p:nvSpPr>
        <p:spPr>
          <a:xfrm>
            <a:off x="1089043" y="4623988"/>
            <a:ext cx="1099250" cy="1102721"/>
          </a:xfrm>
          <a:custGeom>
            <a:avLst/>
            <a:gdLst/>
            <a:ahLst/>
            <a:cxnLst/>
            <a:rect l="l" t="t" r="r" b="b"/>
            <a:pathLst>
              <a:path w="9818" h="9849" extrusionOk="0">
                <a:moveTo>
                  <a:pt x="4894" y="1"/>
                </a:moveTo>
                <a:cubicBezTo>
                  <a:pt x="2189" y="1"/>
                  <a:pt x="0" y="2220"/>
                  <a:pt x="0" y="4925"/>
                </a:cubicBezTo>
                <a:cubicBezTo>
                  <a:pt x="0" y="7630"/>
                  <a:pt x="2189" y="9849"/>
                  <a:pt x="4894" y="9849"/>
                </a:cubicBezTo>
                <a:cubicBezTo>
                  <a:pt x="7629" y="9849"/>
                  <a:pt x="9818" y="7630"/>
                  <a:pt x="9818" y="4925"/>
                </a:cubicBezTo>
                <a:cubicBezTo>
                  <a:pt x="9818" y="2220"/>
                  <a:pt x="7629" y="1"/>
                  <a:pt x="489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409" name="Google Shape;409;p24"/>
          <p:cNvGrpSpPr/>
          <p:nvPr/>
        </p:nvGrpSpPr>
        <p:grpSpPr>
          <a:xfrm>
            <a:off x="1211922" y="4816572"/>
            <a:ext cx="853496" cy="717553"/>
            <a:chOff x="-1221500" y="1170425"/>
            <a:chExt cx="433675" cy="364600"/>
          </a:xfrm>
        </p:grpSpPr>
        <p:sp>
          <p:nvSpPr>
            <p:cNvPr id="410" name="Google Shape;410;p24"/>
            <p:cNvSpPr/>
            <p:nvPr/>
          </p:nvSpPr>
          <p:spPr>
            <a:xfrm>
              <a:off x="-1050450" y="1257775"/>
              <a:ext cx="262625" cy="259475"/>
            </a:xfrm>
            <a:custGeom>
              <a:avLst/>
              <a:gdLst/>
              <a:ahLst/>
              <a:cxnLst/>
              <a:rect l="l" t="t" r="r" b="b"/>
              <a:pathLst>
                <a:path w="10505" h="10379" extrusionOk="0">
                  <a:moveTo>
                    <a:pt x="5264" y="2996"/>
                  </a:moveTo>
                  <a:cubicBezTo>
                    <a:pt x="6177" y="2996"/>
                    <a:pt x="7030" y="3566"/>
                    <a:pt x="7345" y="4478"/>
                  </a:cubicBezTo>
                  <a:cubicBezTo>
                    <a:pt x="7743" y="5629"/>
                    <a:pt x="7136" y="6884"/>
                    <a:pt x="5985" y="7282"/>
                  </a:cubicBezTo>
                  <a:cubicBezTo>
                    <a:pt x="5746" y="7364"/>
                    <a:pt x="5502" y="7404"/>
                    <a:pt x="5263" y="7404"/>
                  </a:cubicBezTo>
                  <a:cubicBezTo>
                    <a:pt x="4350" y="7404"/>
                    <a:pt x="3496" y="6833"/>
                    <a:pt x="3181" y="5922"/>
                  </a:cubicBezTo>
                  <a:cubicBezTo>
                    <a:pt x="2784" y="4771"/>
                    <a:pt x="3391" y="3516"/>
                    <a:pt x="4541" y="3118"/>
                  </a:cubicBezTo>
                  <a:cubicBezTo>
                    <a:pt x="4780" y="3035"/>
                    <a:pt x="5024" y="2996"/>
                    <a:pt x="5264" y="2996"/>
                  </a:cubicBezTo>
                  <a:close/>
                  <a:moveTo>
                    <a:pt x="4479" y="0"/>
                  </a:moveTo>
                  <a:lnTo>
                    <a:pt x="4458" y="1088"/>
                  </a:lnTo>
                  <a:cubicBezTo>
                    <a:pt x="4269" y="1130"/>
                    <a:pt x="4081" y="1193"/>
                    <a:pt x="3893" y="1256"/>
                  </a:cubicBezTo>
                  <a:cubicBezTo>
                    <a:pt x="3704" y="1319"/>
                    <a:pt x="3516" y="1402"/>
                    <a:pt x="3349" y="1486"/>
                  </a:cubicBezTo>
                  <a:lnTo>
                    <a:pt x="2658" y="628"/>
                  </a:lnTo>
                  <a:lnTo>
                    <a:pt x="1319" y="1716"/>
                  </a:lnTo>
                  <a:lnTo>
                    <a:pt x="2010" y="2574"/>
                  </a:lnTo>
                  <a:cubicBezTo>
                    <a:pt x="1758" y="2867"/>
                    <a:pt x="1570" y="3223"/>
                    <a:pt x="1403" y="3578"/>
                  </a:cubicBezTo>
                  <a:lnTo>
                    <a:pt x="336" y="3369"/>
                  </a:lnTo>
                  <a:lnTo>
                    <a:pt x="1" y="5064"/>
                  </a:lnTo>
                  <a:lnTo>
                    <a:pt x="1089" y="5273"/>
                  </a:lnTo>
                  <a:cubicBezTo>
                    <a:pt x="1089" y="5650"/>
                    <a:pt x="1152" y="6047"/>
                    <a:pt x="1277" y="6424"/>
                  </a:cubicBezTo>
                  <a:lnTo>
                    <a:pt x="315" y="6968"/>
                  </a:lnTo>
                  <a:lnTo>
                    <a:pt x="1152" y="8474"/>
                  </a:lnTo>
                  <a:lnTo>
                    <a:pt x="2114" y="7930"/>
                  </a:lnTo>
                  <a:cubicBezTo>
                    <a:pt x="2365" y="8244"/>
                    <a:pt x="2679" y="8495"/>
                    <a:pt x="2993" y="8705"/>
                  </a:cubicBezTo>
                  <a:lnTo>
                    <a:pt x="2616" y="9730"/>
                  </a:lnTo>
                  <a:lnTo>
                    <a:pt x="4227" y="10337"/>
                  </a:lnTo>
                  <a:lnTo>
                    <a:pt x="4604" y="9332"/>
                  </a:lnTo>
                  <a:cubicBezTo>
                    <a:pt x="4823" y="9367"/>
                    <a:pt x="5042" y="9382"/>
                    <a:pt x="5261" y="9382"/>
                  </a:cubicBezTo>
                  <a:cubicBezTo>
                    <a:pt x="5439" y="9382"/>
                    <a:pt x="5618" y="9372"/>
                    <a:pt x="5797" y="9353"/>
                  </a:cubicBezTo>
                  <a:lnTo>
                    <a:pt x="6152" y="10378"/>
                  </a:lnTo>
                  <a:lnTo>
                    <a:pt x="7784" y="9814"/>
                  </a:lnTo>
                  <a:lnTo>
                    <a:pt x="7408" y="8788"/>
                  </a:lnTo>
                  <a:cubicBezTo>
                    <a:pt x="7764" y="8579"/>
                    <a:pt x="8057" y="8328"/>
                    <a:pt x="8329" y="8035"/>
                  </a:cubicBezTo>
                  <a:lnTo>
                    <a:pt x="9270" y="8600"/>
                  </a:lnTo>
                  <a:lnTo>
                    <a:pt x="10149" y="7114"/>
                  </a:lnTo>
                  <a:lnTo>
                    <a:pt x="9207" y="6549"/>
                  </a:lnTo>
                  <a:cubicBezTo>
                    <a:pt x="9333" y="6194"/>
                    <a:pt x="9417" y="5796"/>
                    <a:pt x="9437" y="5399"/>
                  </a:cubicBezTo>
                  <a:lnTo>
                    <a:pt x="10505" y="5231"/>
                  </a:lnTo>
                  <a:lnTo>
                    <a:pt x="10233" y="3516"/>
                  </a:lnTo>
                  <a:lnTo>
                    <a:pt x="9165" y="3704"/>
                  </a:lnTo>
                  <a:cubicBezTo>
                    <a:pt x="9019" y="3327"/>
                    <a:pt x="8810" y="2972"/>
                    <a:pt x="8580" y="2679"/>
                  </a:cubicBezTo>
                  <a:lnTo>
                    <a:pt x="9291" y="1842"/>
                  </a:lnTo>
                  <a:lnTo>
                    <a:pt x="7994" y="712"/>
                  </a:lnTo>
                  <a:lnTo>
                    <a:pt x="7282" y="1549"/>
                  </a:lnTo>
                  <a:cubicBezTo>
                    <a:pt x="6927" y="1360"/>
                    <a:pt x="6571" y="1214"/>
                    <a:pt x="6173" y="1130"/>
                  </a:cubicBezTo>
                  <a:lnTo>
                    <a:pt x="6194" y="42"/>
                  </a:lnTo>
                  <a:lnTo>
                    <a:pt x="4479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1" name="Google Shape;411;p24"/>
            <p:cNvSpPr/>
            <p:nvPr/>
          </p:nvSpPr>
          <p:spPr>
            <a:xfrm>
              <a:off x="-1221500" y="1170425"/>
              <a:ext cx="186775" cy="187800"/>
            </a:xfrm>
            <a:custGeom>
              <a:avLst/>
              <a:gdLst/>
              <a:ahLst/>
              <a:cxnLst/>
              <a:rect l="l" t="t" r="r" b="b"/>
              <a:pathLst>
                <a:path w="7471" h="7512" extrusionOk="0">
                  <a:moveTo>
                    <a:pt x="3725" y="2180"/>
                  </a:moveTo>
                  <a:cubicBezTo>
                    <a:pt x="4304" y="2180"/>
                    <a:pt x="4867" y="2487"/>
                    <a:pt x="5148" y="3034"/>
                  </a:cubicBezTo>
                  <a:cubicBezTo>
                    <a:pt x="5525" y="3808"/>
                    <a:pt x="5232" y="4771"/>
                    <a:pt x="4458" y="5168"/>
                  </a:cubicBezTo>
                  <a:cubicBezTo>
                    <a:pt x="4231" y="5279"/>
                    <a:pt x="3987" y="5332"/>
                    <a:pt x="3747" y="5332"/>
                  </a:cubicBezTo>
                  <a:cubicBezTo>
                    <a:pt x="3167" y="5332"/>
                    <a:pt x="2604" y="5025"/>
                    <a:pt x="2323" y="4478"/>
                  </a:cubicBezTo>
                  <a:cubicBezTo>
                    <a:pt x="1947" y="3704"/>
                    <a:pt x="2240" y="2741"/>
                    <a:pt x="3014" y="2344"/>
                  </a:cubicBezTo>
                  <a:cubicBezTo>
                    <a:pt x="3241" y="2233"/>
                    <a:pt x="3484" y="2180"/>
                    <a:pt x="3725" y="2180"/>
                  </a:cubicBezTo>
                  <a:close/>
                  <a:moveTo>
                    <a:pt x="3893" y="0"/>
                  </a:moveTo>
                  <a:lnTo>
                    <a:pt x="2658" y="147"/>
                  </a:lnTo>
                  <a:lnTo>
                    <a:pt x="2763" y="921"/>
                  </a:lnTo>
                  <a:cubicBezTo>
                    <a:pt x="2637" y="984"/>
                    <a:pt x="2491" y="1025"/>
                    <a:pt x="2365" y="1088"/>
                  </a:cubicBezTo>
                  <a:cubicBezTo>
                    <a:pt x="2240" y="1151"/>
                    <a:pt x="2114" y="1235"/>
                    <a:pt x="2010" y="1318"/>
                  </a:cubicBezTo>
                  <a:lnTo>
                    <a:pt x="1445" y="774"/>
                  </a:lnTo>
                  <a:lnTo>
                    <a:pt x="608" y="1674"/>
                  </a:lnTo>
                  <a:lnTo>
                    <a:pt x="1173" y="2218"/>
                  </a:lnTo>
                  <a:cubicBezTo>
                    <a:pt x="1026" y="2469"/>
                    <a:pt x="922" y="2720"/>
                    <a:pt x="838" y="2992"/>
                  </a:cubicBezTo>
                  <a:lnTo>
                    <a:pt x="64" y="2950"/>
                  </a:lnTo>
                  <a:lnTo>
                    <a:pt x="1" y="4185"/>
                  </a:lnTo>
                  <a:lnTo>
                    <a:pt x="775" y="4227"/>
                  </a:lnTo>
                  <a:cubicBezTo>
                    <a:pt x="817" y="4499"/>
                    <a:pt x="901" y="4771"/>
                    <a:pt x="1026" y="5022"/>
                  </a:cubicBezTo>
                  <a:lnTo>
                    <a:pt x="398" y="5503"/>
                  </a:lnTo>
                  <a:lnTo>
                    <a:pt x="1152" y="6486"/>
                  </a:lnTo>
                  <a:lnTo>
                    <a:pt x="1779" y="6005"/>
                  </a:lnTo>
                  <a:cubicBezTo>
                    <a:pt x="1989" y="6194"/>
                    <a:pt x="2219" y="6361"/>
                    <a:pt x="2491" y="6466"/>
                  </a:cubicBezTo>
                  <a:lnTo>
                    <a:pt x="2302" y="7240"/>
                  </a:lnTo>
                  <a:lnTo>
                    <a:pt x="3516" y="7512"/>
                  </a:lnTo>
                  <a:lnTo>
                    <a:pt x="3683" y="6758"/>
                  </a:lnTo>
                  <a:cubicBezTo>
                    <a:pt x="3955" y="6758"/>
                    <a:pt x="4248" y="6717"/>
                    <a:pt x="4520" y="6654"/>
                  </a:cubicBezTo>
                  <a:lnTo>
                    <a:pt x="4876" y="7344"/>
                  </a:lnTo>
                  <a:lnTo>
                    <a:pt x="5964" y="6779"/>
                  </a:lnTo>
                  <a:lnTo>
                    <a:pt x="5608" y="6089"/>
                  </a:lnTo>
                  <a:cubicBezTo>
                    <a:pt x="5839" y="5901"/>
                    <a:pt x="6027" y="5691"/>
                    <a:pt x="6194" y="5461"/>
                  </a:cubicBezTo>
                  <a:lnTo>
                    <a:pt x="6906" y="5775"/>
                  </a:lnTo>
                  <a:lnTo>
                    <a:pt x="7387" y="4645"/>
                  </a:lnTo>
                  <a:lnTo>
                    <a:pt x="6676" y="4331"/>
                  </a:lnTo>
                  <a:cubicBezTo>
                    <a:pt x="6717" y="4059"/>
                    <a:pt x="6738" y="3766"/>
                    <a:pt x="6717" y="3494"/>
                  </a:cubicBezTo>
                  <a:lnTo>
                    <a:pt x="7471" y="3264"/>
                  </a:lnTo>
                  <a:lnTo>
                    <a:pt x="7094" y="2072"/>
                  </a:lnTo>
                  <a:lnTo>
                    <a:pt x="6362" y="2302"/>
                  </a:lnTo>
                  <a:cubicBezTo>
                    <a:pt x="6215" y="2051"/>
                    <a:pt x="6048" y="1841"/>
                    <a:pt x="5839" y="1632"/>
                  </a:cubicBezTo>
                  <a:lnTo>
                    <a:pt x="6278" y="984"/>
                  </a:lnTo>
                  <a:lnTo>
                    <a:pt x="5232" y="314"/>
                  </a:lnTo>
                  <a:lnTo>
                    <a:pt x="4813" y="963"/>
                  </a:lnTo>
                  <a:cubicBezTo>
                    <a:pt x="4541" y="879"/>
                    <a:pt x="4269" y="795"/>
                    <a:pt x="3976" y="774"/>
                  </a:cubicBezTo>
                  <a:lnTo>
                    <a:pt x="389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12" name="Google Shape;412;p24"/>
            <p:cNvSpPr/>
            <p:nvPr/>
          </p:nvSpPr>
          <p:spPr>
            <a:xfrm>
              <a:off x="-1202125" y="1386450"/>
              <a:ext cx="147525" cy="148575"/>
            </a:xfrm>
            <a:custGeom>
              <a:avLst/>
              <a:gdLst/>
              <a:ahLst/>
              <a:cxnLst/>
              <a:rect l="l" t="t" r="r" b="b"/>
              <a:pathLst>
                <a:path w="5901" h="5943" extrusionOk="0">
                  <a:moveTo>
                    <a:pt x="2955" y="1730"/>
                  </a:moveTo>
                  <a:cubicBezTo>
                    <a:pt x="3254" y="1730"/>
                    <a:pt x="3553" y="1836"/>
                    <a:pt x="3787" y="2051"/>
                  </a:cubicBezTo>
                  <a:cubicBezTo>
                    <a:pt x="4289" y="2511"/>
                    <a:pt x="4331" y="3307"/>
                    <a:pt x="3871" y="3809"/>
                  </a:cubicBezTo>
                  <a:cubicBezTo>
                    <a:pt x="3615" y="4076"/>
                    <a:pt x="3275" y="4213"/>
                    <a:pt x="2938" y="4213"/>
                  </a:cubicBezTo>
                  <a:cubicBezTo>
                    <a:pt x="2642" y="4213"/>
                    <a:pt x="2348" y="4108"/>
                    <a:pt x="2113" y="3892"/>
                  </a:cubicBezTo>
                  <a:cubicBezTo>
                    <a:pt x="1590" y="3432"/>
                    <a:pt x="1569" y="2637"/>
                    <a:pt x="2030" y="2135"/>
                  </a:cubicBezTo>
                  <a:cubicBezTo>
                    <a:pt x="2275" y="1867"/>
                    <a:pt x="2615" y="1730"/>
                    <a:pt x="2955" y="1730"/>
                  </a:cubicBezTo>
                  <a:close/>
                  <a:moveTo>
                    <a:pt x="3097" y="1"/>
                  </a:moveTo>
                  <a:lnTo>
                    <a:pt x="2971" y="607"/>
                  </a:lnTo>
                  <a:cubicBezTo>
                    <a:pt x="2741" y="607"/>
                    <a:pt x="2532" y="628"/>
                    <a:pt x="2302" y="691"/>
                  </a:cubicBezTo>
                  <a:lnTo>
                    <a:pt x="2030" y="147"/>
                  </a:lnTo>
                  <a:lnTo>
                    <a:pt x="1151" y="586"/>
                  </a:lnTo>
                  <a:lnTo>
                    <a:pt x="1444" y="1151"/>
                  </a:lnTo>
                  <a:cubicBezTo>
                    <a:pt x="1360" y="1214"/>
                    <a:pt x="1276" y="1298"/>
                    <a:pt x="1193" y="1382"/>
                  </a:cubicBezTo>
                  <a:cubicBezTo>
                    <a:pt x="1130" y="1465"/>
                    <a:pt x="1046" y="1549"/>
                    <a:pt x="983" y="1633"/>
                  </a:cubicBezTo>
                  <a:lnTo>
                    <a:pt x="419" y="1402"/>
                  </a:lnTo>
                  <a:lnTo>
                    <a:pt x="42" y="2302"/>
                  </a:lnTo>
                  <a:lnTo>
                    <a:pt x="628" y="2532"/>
                  </a:lnTo>
                  <a:cubicBezTo>
                    <a:pt x="586" y="2763"/>
                    <a:pt x="565" y="2972"/>
                    <a:pt x="586" y="3202"/>
                  </a:cubicBezTo>
                  <a:lnTo>
                    <a:pt x="0" y="3390"/>
                  </a:lnTo>
                  <a:lnTo>
                    <a:pt x="293" y="4311"/>
                  </a:lnTo>
                  <a:lnTo>
                    <a:pt x="879" y="4123"/>
                  </a:lnTo>
                  <a:cubicBezTo>
                    <a:pt x="983" y="4311"/>
                    <a:pt x="1130" y="4499"/>
                    <a:pt x="1297" y="4646"/>
                  </a:cubicBezTo>
                  <a:lnTo>
                    <a:pt x="963" y="5169"/>
                  </a:lnTo>
                  <a:lnTo>
                    <a:pt x="1779" y="5692"/>
                  </a:lnTo>
                  <a:lnTo>
                    <a:pt x="2113" y="5169"/>
                  </a:lnTo>
                  <a:cubicBezTo>
                    <a:pt x="2323" y="5252"/>
                    <a:pt x="2532" y="5294"/>
                    <a:pt x="2762" y="5315"/>
                  </a:cubicBezTo>
                  <a:lnTo>
                    <a:pt x="2846" y="5943"/>
                  </a:lnTo>
                  <a:lnTo>
                    <a:pt x="3808" y="5817"/>
                  </a:lnTo>
                  <a:lnTo>
                    <a:pt x="3724" y="5190"/>
                  </a:lnTo>
                  <a:cubicBezTo>
                    <a:pt x="3934" y="5127"/>
                    <a:pt x="4143" y="5022"/>
                    <a:pt x="4310" y="4897"/>
                  </a:cubicBezTo>
                  <a:lnTo>
                    <a:pt x="4771" y="5315"/>
                  </a:lnTo>
                  <a:lnTo>
                    <a:pt x="5440" y="4583"/>
                  </a:lnTo>
                  <a:lnTo>
                    <a:pt x="4980" y="4164"/>
                  </a:lnTo>
                  <a:cubicBezTo>
                    <a:pt x="5085" y="3976"/>
                    <a:pt x="5189" y="3767"/>
                    <a:pt x="5231" y="3558"/>
                  </a:cubicBezTo>
                  <a:lnTo>
                    <a:pt x="5859" y="3579"/>
                  </a:lnTo>
                  <a:lnTo>
                    <a:pt x="5901" y="2616"/>
                  </a:lnTo>
                  <a:lnTo>
                    <a:pt x="5273" y="2574"/>
                  </a:lnTo>
                  <a:cubicBezTo>
                    <a:pt x="5231" y="2365"/>
                    <a:pt x="5168" y="2156"/>
                    <a:pt x="5085" y="1946"/>
                  </a:cubicBezTo>
                  <a:lnTo>
                    <a:pt x="5566" y="1570"/>
                  </a:lnTo>
                  <a:lnTo>
                    <a:pt x="4980" y="796"/>
                  </a:lnTo>
                  <a:lnTo>
                    <a:pt x="4478" y="1172"/>
                  </a:lnTo>
                  <a:cubicBezTo>
                    <a:pt x="4310" y="1026"/>
                    <a:pt x="4122" y="900"/>
                    <a:pt x="3934" y="817"/>
                  </a:cubicBezTo>
                  <a:lnTo>
                    <a:pt x="4059" y="210"/>
                  </a:lnTo>
                  <a:lnTo>
                    <a:pt x="309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13" name="Google Shape;413;p24"/>
          <p:cNvSpPr txBox="1"/>
          <p:nvPr/>
        </p:nvSpPr>
        <p:spPr>
          <a:xfrm>
            <a:off x="2974315" y="4905812"/>
            <a:ext cx="2624402" cy="539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4133" dirty="0">
              <a:solidFill>
                <a:schemeClr val="lt1"/>
              </a:solidFill>
              <a:latin typeface="Bebas Neue"/>
              <a:ea typeface="Bebas Neue"/>
              <a:cs typeface="Bebas Neue"/>
              <a:sym typeface="Bebas Neue"/>
            </a:endParaRPr>
          </a:p>
        </p:txBody>
      </p:sp>
      <p:sp>
        <p:nvSpPr>
          <p:cNvPr id="414" name="Google Shape;414;p24"/>
          <p:cNvSpPr txBox="1"/>
          <p:nvPr/>
        </p:nvSpPr>
        <p:spPr>
          <a:xfrm>
            <a:off x="7892245" y="4712155"/>
            <a:ext cx="9268608" cy="732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orqali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o‘quvchining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tinglab</a:t>
            </a:r>
            <a:r>
              <a:rPr lang="en-US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 </a:t>
            </a:r>
            <a:r>
              <a:rPr lang="en-US" sz="2800" b="1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gapirish</a:t>
            </a:r>
            <a:r>
              <a:rPr lang="en-US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o‘qish</a:t>
            </a:r>
            <a:r>
              <a:rPr lang="en-US" sz="28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i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yozish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ko‘nikmalari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shakllanadi</a:t>
            </a:r>
            <a:r>
              <a:rPr lang="en-US" sz="2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33" name="Graphic 2">
            <a:extLst>
              <a:ext uri="{FF2B5EF4-FFF2-40B4-BE49-F238E27FC236}">
                <a16:creationId xmlns:a16="http://schemas.microsoft.com/office/drawing/2014/main" id="{46F3B834-70FB-47B3-A9D4-AAA614D68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F258DF4D-A9AF-4244-98C1-0F9FCF2E503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CAA5231-DD75-47A7-9B84-D08F40B15B6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3E90F4D-63E0-405B-99E5-1E2F55BF9D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1521" y="2322272"/>
            <a:ext cx="13479424" cy="145707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31"/>
          <p:cNvSpPr/>
          <p:nvPr/>
        </p:nvSpPr>
        <p:spPr>
          <a:xfrm>
            <a:off x="9303403" y="3008305"/>
            <a:ext cx="7565223" cy="5333454"/>
          </a:xfrm>
          <a:custGeom>
            <a:avLst/>
            <a:gdLst/>
            <a:ahLst/>
            <a:cxnLst/>
            <a:rect l="l" t="t" r="r" b="b"/>
            <a:pathLst>
              <a:path w="9272" h="6540" extrusionOk="0">
                <a:moveTo>
                  <a:pt x="9271" y="1241"/>
                </a:moveTo>
                <a:lnTo>
                  <a:pt x="8088" y="179"/>
                </a:lnTo>
                <a:lnTo>
                  <a:pt x="8088" y="863"/>
                </a:lnTo>
                <a:lnTo>
                  <a:pt x="2087" y="863"/>
                </a:lnTo>
                <a:lnTo>
                  <a:pt x="2087" y="863"/>
                </a:lnTo>
                <a:cubicBezTo>
                  <a:pt x="1508" y="387"/>
                  <a:pt x="789" y="75"/>
                  <a:pt x="0" y="0"/>
                </a:cubicBezTo>
                <a:lnTo>
                  <a:pt x="0" y="0"/>
                </a:lnTo>
                <a:cubicBezTo>
                  <a:pt x="204" y="121"/>
                  <a:pt x="340" y="344"/>
                  <a:pt x="340" y="599"/>
                </a:cubicBezTo>
                <a:lnTo>
                  <a:pt x="340" y="599"/>
                </a:lnTo>
                <a:cubicBezTo>
                  <a:pt x="340" y="836"/>
                  <a:pt x="221" y="1047"/>
                  <a:pt x="39" y="1173"/>
                </a:cubicBezTo>
                <a:lnTo>
                  <a:pt x="39" y="1173"/>
                </a:lnTo>
                <a:cubicBezTo>
                  <a:pt x="1339" y="1370"/>
                  <a:pt x="2336" y="2493"/>
                  <a:pt x="2336" y="3850"/>
                </a:cubicBezTo>
                <a:lnTo>
                  <a:pt x="2336" y="3850"/>
                </a:lnTo>
                <a:cubicBezTo>
                  <a:pt x="2336" y="4569"/>
                  <a:pt x="2054" y="5224"/>
                  <a:pt x="1595" y="5709"/>
                </a:cubicBezTo>
                <a:lnTo>
                  <a:pt x="1595" y="5709"/>
                </a:lnTo>
                <a:cubicBezTo>
                  <a:pt x="1637" y="5702"/>
                  <a:pt x="1680" y="5697"/>
                  <a:pt x="1724" y="5697"/>
                </a:cubicBezTo>
                <a:lnTo>
                  <a:pt x="1724" y="5697"/>
                </a:lnTo>
                <a:cubicBezTo>
                  <a:pt x="2110" y="5697"/>
                  <a:pt x="2422" y="6010"/>
                  <a:pt x="2422" y="6395"/>
                </a:cubicBezTo>
                <a:lnTo>
                  <a:pt x="2422" y="6395"/>
                </a:lnTo>
                <a:cubicBezTo>
                  <a:pt x="2422" y="6444"/>
                  <a:pt x="2417" y="6493"/>
                  <a:pt x="2407" y="6539"/>
                </a:cubicBezTo>
                <a:lnTo>
                  <a:pt x="2407" y="6539"/>
                </a:lnTo>
                <a:cubicBezTo>
                  <a:pt x="3081" y="5843"/>
                  <a:pt x="3496" y="4894"/>
                  <a:pt x="3496" y="3850"/>
                </a:cubicBezTo>
                <a:lnTo>
                  <a:pt x="3496" y="3850"/>
                </a:lnTo>
                <a:cubicBezTo>
                  <a:pt x="3496" y="3039"/>
                  <a:pt x="3247" y="2288"/>
                  <a:pt x="2821" y="1666"/>
                </a:cubicBezTo>
                <a:lnTo>
                  <a:pt x="8088" y="1666"/>
                </a:lnTo>
                <a:lnTo>
                  <a:pt x="8088" y="2303"/>
                </a:lnTo>
                <a:lnTo>
                  <a:pt x="9271" y="1241"/>
                </a:ln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endParaRPr sz="4723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4" name="Google Shape;634;p31"/>
          <p:cNvSpPr/>
          <p:nvPr/>
        </p:nvSpPr>
        <p:spPr>
          <a:xfrm>
            <a:off x="1133851" y="3004709"/>
            <a:ext cx="9583307" cy="6297298"/>
          </a:xfrm>
          <a:custGeom>
            <a:avLst/>
            <a:gdLst/>
            <a:ahLst/>
            <a:cxnLst/>
            <a:rect l="l" t="t" r="r" b="b"/>
            <a:pathLst>
              <a:path w="11748" h="7721" extrusionOk="0">
                <a:moveTo>
                  <a:pt x="11737" y="7096"/>
                </a:moveTo>
                <a:lnTo>
                  <a:pt x="11737" y="7096"/>
                </a:lnTo>
                <a:cubicBezTo>
                  <a:pt x="11351" y="7096"/>
                  <a:pt x="11039" y="6783"/>
                  <a:pt x="11039" y="6398"/>
                </a:cubicBezTo>
                <a:lnTo>
                  <a:pt x="11039" y="6398"/>
                </a:lnTo>
                <a:cubicBezTo>
                  <a:pt x="11039" y="6306"/>
                  <a:pt x="11056" y="6220"/>
                  <a:pt x="11089" y="6140"/>
                </a:cubicBezTo>
                <a:lnTo>
                  <a:pt x="11089" y="6140"/>
                </a:lnTo>
                <a:cubicBezTo>
                  <a:pt x="10670" y="6405"/>
                  <a:pt x="10174" y="6560"/>
                  <a:pt x="9643" y="6560"/>
                </a:cubicBezTo>
                <a:lnTo>
                  <a:pt x="9643" y="6560"/>
                </a:lnTo>
                <a:cubicBezTo>
                  <a:pt x="8148" y="6560"/>
                  <a:pt x="6935" y="5347"/>
                  <a:pt x="6935" y="3853"/>
                </a:cubicBezTo>
                <a:lnTo>
                  <a:pt x="6935" y="3853"/>
                </a:lnTo>
                <a:cubicBezTo>
                  <a:pt x="6935" y="2489"/>
                  <a:pt x="7943" y="1361"/>
                  <a:pt x="9254" y="1172"/>
                </a:cubicBezTo>
                <a:lnTo>
                  <a:pt x="9254" y="1172"/>
                </a:lnTo>
                <a:cubicBezTo>
                  <a:pt x="9075" y="1046"/>
                  <a:pt x="8958" y="837"/>
                  <a:pt x="8958" y="602"/>
                </a:cubicBezTo>
                <a:lnTo>
                  <a:pt x="8958" y="602"/>
                </a:lnTo>
                <a:cubicBezTo>
                  <a:pt x="8958" y="345"/>
                  <a:pt x="9096" y="121"/>
                  <a:pt x="9302" y="0"/>
                </a:cubicBezTo>
                <a:lnTo>
                  <a:pt x="9302" y="0"/>
                </a:lnTo>
                <a:cubicBezTo>
                  <a:pt x="7326" y="172"/>
                  <a:pt x="5775" y="1830"/>
                  <a:pt x="5775" y="3853"/>
                </a:cubicBezTo>
                <a:lnTo>
                  <a:pt x="5775" y="3853"/>
                </a:lnTo>
                <a:cubicBezTo>
                  <a:pt x="5775" y="4663"/>
                  <a:pt x="6025" y="5415"/>
                  <a:pt x="6451" y="6037"/>
                </a:cubicBezTo>
                <a:lnTo>
                  <a:pt x="1183" y="6037"/>
                </a:lnTo>
                <a:lnTo>
                  <a:pt x="1183" y="5412"/>
                </a:lnTo>
                <a:lnTo>
                  <a:pt x="0" y="6474"/>
                </a:lnTo>
                <a:lnTo>
                  <a:pt x="1183" y="7535"/>
                </a:lnTo>
                <a:lnTo>
                  <a:pt x="1183" y="6840"/>
                </a:lnTo>
                <a:lnTo>
                  <a:pt x="7186" y="6840"/>
                </a:lnTo>
                <a:lnTo>
                  <a:pt x="7186" y="6840"/>
                </a:lnTo>
                <a:cubicBezTo>
                  <a:pt x="7854" y="7390"/>
                  <a:pt x="8710" y="7720"/>
                  <a:pt x="9643" y="7720"/>
                </a:cubicBezTo>
                <a:lnTo>
                  <a:pt x="9643" y="7720"/>
                </a:lnTo>
                <a:cubicBezTo>
                  <a:pt x="10419" y="7720"/>
                  <a:pt x="11142" y="7491"/>
                  <a:pt x="11747" y="7096"/>
                </a:cubicBezTo>
                <a:lnTo>
                  <a:pt x="11747" y="7096"/>
                </a:lnTo>
                <a:cubicBezTo>
                  <a:pt x="11744" y="7096"/>
                  <a:pt x="11741" y="7096"/>
                  <a:pt x="11737" y="7096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endParaRPr sz="4723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35" name="Google Shape;635;p31"/>
          <p:cNvSpPr txBox="1"/>
          <p:nvPr/>
        </p:nvSpPr>
        <p:spPr>
          <a:xfrm>
            <a:off x="8720334" y="3116335"/>
            <a:ext cx="554992" cy="749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r>
              <a:rPr lang="en" sz="4527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A</a:t>
            </a:r>
            <a:endParaRPr sz="984">
              <a:solidFill>
                <a:schemeClr val="accen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31"/>
          <p:cNvSpPr txBox="1"/>
          <p:nvPr/>
        </p:nvSpPr>
        <p:spPr>
          <a:xfrm>
            <a:off x="10462026" y="7849245"/>
            <a:ext cx="510120" cy="7498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r>
              <a:rPr lang="en" sz="4527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</a:t>
            </a:r>
            <a:endParaRPr sz="984">
              <a:solidFill>
                <a:schemeClr val="accent2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9" name="Google Shape;639;p31"/>
          <p:cNvSpPr txBox="1"/>
          <p:nvPr/>
        </p:nvSpPr>
        <p:spPr>
          <a:xfrm>
            <a:off x="7160893" y="5171789"/>
            <a:ext cx="3897323" cy="15569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60544" tIns="80985" rIns="160544" bIns="80247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savol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o‘rganadi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Aytilmoqchi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bo‘lgan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asosiy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fikrni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ajratib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oladi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Savollarga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xoh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to‘g‘ri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xoh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noto‘g‘ri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javob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berish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jarayonida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mustaqil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fikrlaydi</a:t>
            </a:r>
            <a:r>
              <a:rPr lang="en-US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.</a:t>
            </a:r>
            <a:endParaRPr sz="1574" dirty="0">
              <a:solidFill>
                <a:srgbClr val="737572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640" name="Google Shape;640;p31"/>
          <p:cNvSpPr txBox="1"/>
          <p:nvPr/>
        </p:nvSpPr>
        <p:spPr>
          <a:xfrm>
            <a:off x="7394083" y="4525431"/>
            <a:ext cx="3207734" cy="14311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7504" tIns="33752" rIns="67504" bIns="33752" anchor="ctr" anchorCtr="0">
            <a:noAutofit/>
          </a:bodyPr>
          <a:lstStyle/>
          <a:p>
            <a:pPr algn="ctr"/>
            <a:endParaRPr sz="984" dirty="0"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41" name="Google Shape;641;p31"/>
          <p:cNvGrpSpPr/>
          <p:nvPr/>
        </p:nvGrpSpPr>
        <p:grpSpPr>
          <a:xfrm>
            <a:off x="3170187" y="4791947"/>
            <a:ext cx="1829701" cy="1829111"/>
            <a:chOff x="1610822" y="2262446"/>
            <a:chExt cx="929700" cy="929400"/>
          </a:xfrm>
        </p:grpSpPr>
        <p:sp>
          <p:nvSpPr>
            <p:cNvPr id="642" name="Google Shape;642;p31"/>
            <p:cNvSpPr/>
            <p:nvPr/>
          </p:nvSpPr>
          <p:spPr>
            <a:xfrm>
              <a:off x="1610822" y="2262446"/>
              <a:ext cx="929700" cy="929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67504" tIns="33752" rIns="67504" bIns="33752" anchor="ctr" anchorCtr="0">
              <a:noAutofit/>
            </a:bodyPr>
            <a:lstStyle/>
            <a:p>
              <a:pPr algn="ctr"/>
              <a:endParaRPr sz="2755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grpSp>
          <p:nvGrpSpPr>
            <p:cNvPr id="643" name="Google Shape;643;p31"/>
            <p:cNvGrpSpPr/>
            <p:nvPr/>
          </p:nvGrpSpPr>
          <p:grpSpPr>
            <a:xfrm>
              <a:off x="1857684" y="2509142"/>
              <a:ext cx="435977" cy="436011"/>
              <a:chOff x="-59889100" y="2671925"/>
              <a:chExt cx="319000" cy="315950"/>
            </a:xfrm>
          </p:grpSpPr>
          <p:sp>
            <p:nvSpPr>
              <p:cNvPr id="644" name="Google Shape;644;p31"/>
              <p:cNvSpPr/>
              <p:nvPr/>
            </p:nvSpPr>
            <p:spPr>
              <a:xfrm>
                <a:off x="-59889100" y="2672000"/>
                <a:ext cx="149675" cy="256025"/>
              </a:xfrm>
              <a:custGeom>
                <a:avLst/>
                <a:gdLst/>
                <a:ahLst/>
                <a:cxnLst/>
                <a:rect l="l" t="t" r="r" b="b"/>
                <a:pathLst>
                  <a:path w="5987" h="10241" extrusionOk="0">
                    <a:moveTo>
                      <a:pt x="5073" y="946"/>
                    </a:moveTo>
                    <a:lnTo>
                      <a:pt x="5073" y="2647"/>
                    </a:lnTo>
                    <a:lnTo>
                      <a:pt x="5104" y="2647"/>
                    </a:lnTo>
                    <a:cubicBezTo>
                      <a:pt x="3623" y="3151"/>
                      <a:pt x="2489" y="4569"/>
                      <a:pt x="2489" y="6302"/>
                    </a:cubicBezTo>
                    <a:cubicBezTo>
                      <a:pt x="2489" y="6900"/>
                      <a:pt x="2647" y="7499"/>
                      <a:pt x="2867" y="8034"/>
                    </a:cubicBezTo>
                    <a:lnTo>
                      <a:pt x="1639" y="9263"/>
                    </a:lnTo>
                    <a:cubicBezTo>
                      <a:pt x="1103" y="8381"/>
                      <a:pt x="788" y="7373"/>
                      <a:pt x="788" y="6302"/>
                    </a:cubicBezTo>
                    <a:cubicBezTo>
                      <a:pt x="788" y="3750"/>
                      <a:pt x="2584" y="1513"/>
                      <a:pt x="5073" y="946"/>
                    </a:cubicBezTo>
                    <a:close/>
                    <a:moveTo>
                      <a:pt x="5482" y="1"/>
                    </a:moveTo>
                    <a:cubicBezTo>
                      <a:pt x="2395" y="442"/>
                      <a:pt x="0" y="3088"/>
                      <a:pt x="0" y="6270"/>
                    </a:cubicBezTo>
                    <a:cubicBezTo>
                      <a:pt x="0" y="7688"/>
                      <a:pt x="441" y="8979"/>
                      <a:pt x="1292" y="10082"/>
                    </a:cubicBezTo>
                    <a:cubicBezTo>
                      <a:pt x="1377" y="10184"/>
                      <a:pt x="1500" y="10241"/>
                      <a:pt x="1624" y="10241"/>
                    </a:cubicBezTo>
                    <a:cubicBezTo>
                      <a:pt x="1729" y="10241"/>
                      <a:pt x="1835" y="10200"/>
                      <a:pt x="1922" y="10114"/>
                    </a:cubicBezTo>
                    <a:lnTo>
                      <a:pt x="3718" y="8349"/>
                    </a:lnTo>
                    <a:cubicBezTo>
                      <a:pt x="3812" y="8223"/>
                      <a:pt x="3844" y="8003"/>
                      <a:pt x="3781" y="7845"/>
                    </a:cubicBezTo>
                    <a:cubicBezTo>
                      <a:pt x="3497" y="7373"/>
                      <a:pt x="3340" y="6806"/>
                      <a:pt x="3340" y="6270"/>
                    </a:cubicBezTo>
                    <a:cubicBezTo>
                      <a:pt x="3340" y="4884"/>
                      <a:pt x="4285" y="3655"/>
                      <a:pt x="5671" y="3309"/>
                    </a:cubicBezTo>
                    <a:cubicBezTo>
                      <a:pt x="5860" y="3277"/>
                      <a:pt x="5986" y="3120"/>
                      <a:pt x="5986" y="2899"/>
                    </a:cubicBezTo>
                    <a:lnTo>
                      <a:pt x="5986" y="379"/>
                    </a:lnTo>
                    <a:cubicBezTo>
                      <a:pt x="5955" y="190"/>
                      <a:pt x="5703" y="1"/>
                      <a:pt x="548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5" name="Google Shape;645;p31"/>
              <p:cNvSpPr/>
              <p:nvPr/>
            </p:nvSpPr>
            <p:spPr>
              <a:xfrm>
                <a:off x="-59830825" y="2892525"/>
                <a:ext cx="201650" cy="95350"/>
              </a:xfrm>
              <a:custGeom>
                <a:avLst/>
                <a:gdLst/>
                <a:ahLst/>
                <a:cxnLst/>
                <a:rect l="l" t="t" r="r" b="b"/>
                <a:pathLst>
                  <a:path w="8066" h="3814" extrusionOk="0">
                    <a:moveTo>
                      <a:pt x="5735" y="946"/>
                    </a:moveTo>
                    <a:lnTo>
                      <a:pt x="6963" y="2175"/>
                    </a:lnTo>
                    <a:cubicBezTo>
                      <a:pt x="6113" y="2710"/>
                      <a:pt x="5073" y="2994"/>
                      <a:pt x="4065" y="2994"/>
                    </a:cubicBezTo>
                    <a:cubicBezTo>
                      <a:pt x="3025" y="2994"/>
                      <a:pt x="2017" y="2710"/>
                      <a:pt x="1135" y="2175"/>
                    </a:cubicBezTo>
                    <a:lnTo>
                      <a:pt x="2364" y="946"/>
                    </a:lnTo>
                    <a:cubicBezTo>
                      <a:pt x="2868" y="1198"/>
                      <a:pt x="3466" y="1356"/>
                      <a:pt x="4065" y="1356"/>
                    </a:cubicBezTo>
                    <a:cubicBezTo>
                      <a:pt x="4600" y="1356"/>
                      <a:pt x="5199" y="1198"/>
                      <a:pt x="5735" y="946"/>
                    </a:cubicBezTo>
                    <a:close/>
                    <a:moveTo>
                      <a:pt x="5758" y="1"/>
                    </a:moveTo>
                    <a:cubicBezTo>
                      <a:pt x="5693" y="1"/>
                      <a:pt x="5630" y="11"/>
                      <a:pt x="5577" y="32"/>
                    </a:cubicBezTo>
                    <a:cubicBezTo>
                      <a:pt x="5105" y="316"/>
                      <a:pt x="4569" y="474"/>
                      <a:pt x="4002" y="474"/>
                    </a:cubicBezTo>
                    <a:cubicBezTo>
                      <a:pt x="3956" y="476"/>
                      <a:pt x="3911" y="478"/>
                      <a:pt x="3865" y="478"/>
                    </a:cubicBezTo>
                    <a:cubicBezTo>
                      <a:pt x="3376" y="478"/>
                      <a:pt x="2890" y="326"/>
                      <a:pt x="2458" y="95"/>
                    </a:cubicBezTo>
                    <a:cubicBezTo>
                      <a:pt x="2389" y="54"/>
                      <a:pt x="2315" y="31"/>
                      <a:pt x="2239" y="31"/>
                    </a:cubicBezTo>
                    <a:cubicBezTo>
                      <a:pt x="2142" y="31"/>
                      <a:pt x="2043" y="70"/>
                      <a:pt x="1954" y="158"/>
                    </a:cubicBezTo>
                    <a:lnTo>
                      <a:pt x="190" y="1923"/>
                    </a:lnTo>
                    <a:cubicBezTo>
                      <a:pt x="1" y="2143"/>
                      <a:pt x="32" y="2395"/>
                      <a:pt x="221" y="2553"/>
                    </a:cubicBezTo>
                    <a:cubicBezTo>
                      <a:pt x="1324" y="3403"/>
                      <a:pt x="2616" y="3813"/>
                      <a:pt x="4002" y="3813"/>
                    </a:cubicBezTo>
                    <a:cubicBezTo>
                      <a:pt x="5388" y="3813"/>
                      <a:pt x="6711" y="3403"/>
                      <a:pt x="7814" y="2521"/>
                    </a:cubicBezTo>
                    <a:cubicBezTo>
                      <a:pt x="8035" y="2364"/>
                      <a:pt x="8066" y="2080"/>
                      <a:pt x="7877" y="1891"/>
                    </a:cubicBezTo>
                    <a:lnTo>
                      <a:pt x="6113" y="127"/>
                    </a:lnTo>
                    <a:cubicBezTo>
                      <a:pt x="6029" y="43"/>
                      <a:pt x="5889" y="1"/>
                      <a:pt x="5758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6" name="Google Shape;646;p31"/>
              <p:cNvSpPr/>
              <p:nvPr/>
            </p:nvSpPr>
            <p:spPr>
              <a:xfrm>
                <a:off x="-59719775" y="2671925"/>
                <a:ext cx="149675" cy="256425"/>
              </a:xfrm>
              <a:custGeom>
                <a:avLst/>
                <a:gdLst/>
                <a:ahLst/>
                <a:cxnLst/>
                <a:rect l="l" t="t" r="r" b="b"/>
                <a:pathLst>
                  <a:path w="5987" h="10257" extrusionOk="0">
                    <a:moveTo>
                      <a:pt x="820" y="917"/>
                    </a:moveTo>
                    <a:cubicBezTo>
                      <a:pt x="3309" y="1453"/>
                      <a:pt x="5105" y="3690"/>
                      <a:pt x="5105" y="6273"/>
                    </a:cubicBezTo>
                    <a:cubicBezTo>
                      <a:pt x="5073" y="7344"/>
                      <a:pt x="4790" y="8352"/>
                      <a:pt x="4254" y="9235"/>
                    </a:cubicBezTo>
                    <a:lnTo>
                      <a:pt x="3025" y="8006"/>
                    </a:lnTo>
                    <a:cubicBezTo>
                      <a:pt x="3309" y="7502"/>
                      <a:pt x="3435" y="6903"/>
                      <a:pt x="3435" y="6305"/>
                    </a:cubicBezTo>
                    <a:cubicBezTo>
                      <a:pt x="3435" y="4572"/>
                      <a:pt x="2332" y="3154"/>
                      <a:pt x="820" y="2650"/>
                    </a:cubicBezTo>
                    <a:lnTo>
                      <a:pt x="820" y="917"/>
                    </a:lnTo>
                    <a:close/>
                    <a:moveTo>
                      <a:pt x="419" y="0"/>
                    </a:moveTo>
                    <a:cubicBezTo>
                      <a:pt x="190" y="0"/>
                      <a:pt x="1" y="180"/>
                      <a:pt x="1" y="413"/>
                    </a:cubicBezTo>
                    <a:lnTo>
                      <a:pt x="1" y="2934"/>
                    </a:lnTo>
                    <a:cubicBezTo>
                      <a:pt x="1" y="3123"/>
                      <a:pt x="127" y="3280"/>
                      <a:pt x="316" y="3312"/>
                    </a:cubicBezTo>
                    <a:cubicBezTo>
                      <a:pt x="1639" y="3658"/>
                      <a:pt x="2647" y="4855"/>
                      <a:pt x="2647" y="6273"/>
                    </a:cubicBezTo>
                    <a:cubicBezTo>
                      <a:pt x="2647" y="6809"/>
                      <a:pt x="2490" y="7376"/>
                      <a:pt x="2206" y="7848"/>
                    </a:cubicBezTo>
                    <a:cubicBezTo>
                      <a:pt x="2080" y="8006"/>
                      <a:pt x="2112" y="8195"/>
                      <a:pt x="2269" y="8352"/>
                    </a:cubicBezTo>
                    <a:lnTo>
                      <a:pt x="4065" y="10117"/>
                    </a:lnTo>
                    <a:cubicBezTo>
                      <a:pt x="4149" y="10214"/>
                      <a:pt x="4251" y="10257"/>
                      <a:pt x="4353" y="10257"/>
                    </a:cubicBezTo>
                    <a:cubicBezTo>
                      <a:pt x="4481" y="10257"/>
                      <a:pt x="4608" y="10190"/>
                      <a:pt x="4695" y="10085"/>
                    </a:cubicBezTo>
                    <a:cubicBezTo>
                      <a:pt x="5514" y="8982"/>
                      <a:pt x="5987" y="7659"/>
                      <a:pt x="5987" y="6273"/>
                    </a:cubicBezTo>
                    <a:cubicBezTo>
                      <a:pt x="5892" y="3123"/>
                      <a:pt x="3529" y="445"/>
                      <a:pt x="474" y="4"/>
                    </a:cubicBezTo>
                    <a:cubicBezTo>
                      <a:pt x="455" y="1"/>
                      <a:pt x="437" y="0"/>
                      <a:pt x="41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47" name="Google Shape;647;p31"/>
              <p:cNvSpPr/>
              <p:nvPr/>
            </p:nvSpPr>
            <p:spPr>
              <a:xfrm>
                <a:off x="-59762300" y="2757075"/>
                <a:ext cx="63025" cy="145725"/>
              </a:xfrm>
              <a:custGeom>
                <a:avLst/>
                <a:gdLst/>
                <a:ahLst/>
                <a:cxnLst/>
                <a:rect l="l" t="t" r="r" b="b"/>
                <a:pathLst>
                  <a:path w="2521" h="5829" extrusionOk="0">
                    <a:moveTo>
                      <a:pt x="1261" y="0"/>
                    </a:moveTo>
                    <a:cubicBezTo>
                      <a:pt x="1040" y="0"/>
                      <a:pt x="820" y="189"/>
                      <a:pt x="820" y="378"/>
                    </a:cubicBezTo>
                    <a:lnTo>
                      <a:pt x="820" y="662"/>
                    </a:lnTo>
                    <a:cubicBezTo>
                      <a:pt x="347" y="819"/>
                      <a:pt x="1" y="1292"/>
                      <a:pt x="1" y="1827"/>
                    </a:cubicBezTo>
                    <a:cubicBezTo>
                      <a:pt x="1" y="2521"/>
                      <a:pt x="568" y="2899"/>
                      <a:pt x="977" y="3214"/>
                    </a:cubicBezTo>
                    <a:cubicBezTo>
                      <a:pt x="1292" y="3466"/>
                      <a:pt x="1670" y="3686"/>
                      <a:pt x="1670" y="3938"/>
                    </a:cubicBezTo>
                    <a:cubicBezTo>
                      <a:pt x="1670" y="4159"/>
                      <a:pt x="1450" y="4348"/>
                      <a:pt x="1261" y="4348"/>
                    </a:cubicBezTo>
                    <a:cubicBezTo>
                      <a:pt x="1072" y="4348"/>
                      <a:pt x="820" y="4159"/>
                      <a:pt x="820" y="3938"/>
                    </a:cubicBezTo>
                    <a:cubicBezTo>
                      <a:pt x="820" y="3686"/>
                      <a:pt x="631" y="3497"/>
                      <a:pt x="442" y="3497"/>
                    </a:cubicBezTo>
                    <a:cubicBezTo>
                      <a:pt x="253" y="3497"/>
                      <a:pt x="32" y="3686"/>
                      <a:pt x="32" y="3938"/>
                    </a:cubicBezTo>
                    <a:cubicBezTo>
                      <a:pt x="32" y="4474"/>
                      <a:pt x="410" y="4915"/>
                      <a:pt x="883" y="5104"/>
                    </a:cubicBezTo>
                    <a:lnTo>
                      <a:pt x="883" y="5387"/>
                    </a:lnTo>
                    <a:cubicBezTo>
                      <a:pt x="883" y="5608"/>
                      <a:pt x="1072" y="5829"/>
                      <a:pt x="1292" y="5829"/>
                    </a:cubicBezTo>
                    <a:cubicBezTo>
                      <a:pt x="1544" y="5829"/>
                      <a:pt x="1702" y="5608"/>
                      <a:pt x="1702" y="5387"/>
                    </a:cubicBezTo>
                    <a:lnTo>
                      <a:pt x="1702" y="5104"/>
                    </a:lnTo>
                    <a:cubicBezTo>
                      <a:pt x="2175" y="4946"/>
                      <a:pt x="2521" y="4474"/>
                      <a:pt x="2521" y="3938"/>
                    </a:cubicBezTo>
                    <a:cubicBezTo>
                      <a:pt x="2521" y="3245"/>
                      <a:pt x="1985" y="2867"/>
                      <a:pt x="1544" y="2552"/>
                    </a:cubicBezTo>
                    <a:cubicBezTo>
                      <a:pt x="1229" y="2300"/>
                      <a:pt x="883" y="2079"/>
                      <a:pt x="883" y="1827"/>
                    </a:cubicBezTo>
                    <a:cubicBezTo>
                      <a:pt x="883" y="1607"/>
                      <a:pt x="1072" y="1418"/>
                      <a:pt x="1292" y="1418"/>
                    </a:cubicBezTo>
                    <a:cubicBezTo>
                      <a:pt x="1544" y="1418"/>
                      <a:pt x="1702" y="1607"/>
                      <a:pt x="1702" y="1827"/>
                    </a:cubicBezTo>
                    <a:cubicBezTo>
                      <a:pt x="1702" y="2079"/>
                      <a:pt x="1891" y="2268"/>
                      <a:pt x="2143" y="2268"/>
                    </a:cubicBezTo>
                    <a:cubicBezTo>
                      <a:pt x="2364" y="2268"/>
                      <a:pt x="2521" y="2079"/>
                      <a:pt x="2521" y="1827"/>
                    </a:cubicBezTo>
                    <a:cubicBezTo>
                      <a:pt x="2521" y="1292"/>
                      <a:pt x="2175" y="851"/>
                      <a:pt x="1702" y="662"/>
                    </a:cubicBezTo>
                    <a:lnTo>
                      <a:pt x="1702" y="378"/>
                    </a:lnTo>
                    <a:cubicBezTo>
                      <a:pt x="1702" y="189"/>
                      <a:pt x="1513" y="0"/>
                      <a:pt x="126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grpSp>
        <p:nvGrpSpPr>
          <p:cNvPr id="648" name="Google Shape;648;p31"/>
          <p:cNvGrpSpPr/>
          <p:nvPr/>
        </p:nvGrpSpPr>
        <p:grpSpPr>
          <a:xfrm>
            <a:off x="12878163" y="5650610"/>
            <a:ext cx="1829701" cy="1829111"/>
            <a:chOff x="6543597" y="2698746"/>
            <a:chExt cx="929700" cy="929400"/>
          </a:xfrm>
        </p:grpSpPr>
        <p:sp>
          <p:nvSpPr>
            <p:cNvPr id="649" name="Google Shape;649;p31"/>
            <p:cNvSpPr/>
            <p:nvPr/>
          </p:nvSpPr>
          <p:spPr>
            <a:xfrm>
              <a:off x="6543597" y="2698746"/>
              <a:ext cx="929700" cy="929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67504" tIns="33752" rIns="67504" bIns="33752" anchor="ctr" anchorCtr="0">
              <a:noAutofit/>
            </a:bodyPr>
            <a:lstStyle/>
            <a:p>
              <a:pPr algn="ctr"/>
              <a:endParaRPr sz="2755">
                <a:solidFill>
                  <a:schemeClr val="accent2"/>
                </a:solidFill>
                <a:latin typeface="Lato Light"/>
                <a:ea typeface="Lato Light"/>
                <a:cs typeface="Lato Light"/>
                <a:sym typeface="Lato Light"/>
              </a:endParaRPr>
            </a:p>
          </p:txBody>
        </p:sp>
        <p:grpSp>
          <p:nvGrpSpPr>
            <p:cNvPr id="650" name="Google Shape;650;p31"/>
            <p:cNvGrpSpPr/>
            <p:nvPr/>
          </p:nvGrpSpPr>
          <p:grpSpPr>
            <a:xfrm>
              <a:off x="6779842" y="2945740"/>
              <a:ext cx="457200" cy="435414"/>
              <a:chOff x="7303717" y="2646865"/>
              <a:chExt cx="457200" cy="435414"/>
            </a:xfrm>
          </p:grpSpPr>
          <p:sp>
            <p:nvSpPr>
              <p:cNvPr id="651" name="Google Shape;651;p31"/>
              <p:cNvSpPr/>
              <p:nvPr/>
            </p:nvSpPr>
            <p:spPr>
              <a:xfrm>
                <a:off x="7303717" y="2646865"/>
                <a:ext cx="433257" cy="267976"/>
              </a:xfrm>
              <a:custGeom>
                <a:avLst/>
                <a:gdLst/>
                <a:ahLst/>
                <a:cxnLst/>
                <a:rect l="l" t="t" r="r" b="b"/>
                <a:pathLst>
                  <a:path w="12540" h="7815" extrusionOk="0">
                    <a:moveTo>
                      <a:pt x="11437" y="2080"/>
                    </a:moveTo>
                    <a:lnTo>
                      <a:pt x="11658" y="2931"/>
                    </a:lnTo>
                    <a:lnTo>
                      <a:pt x="10776" y="2742"/>
                    </a:lnTo>
                    <a:lnTo>
                      <a:pt x="11437" y="2080"/>
                    </a:lnTo>
                    <a:close/>
                    <a:moveTo>
                      <a:pt x="6617" y="1"/>
                    </a:moveTo>
                    <a:cubicBezTo>
                      <a:pt x="4916" y="1"/>
                      <a:pt x="3340" y="662"/>
                      <a:pt x="2112" y="1828"/>
                    </a:cubicBezTo>
                    <a:cubicBezTo>
                      <a:pt x="663" y="3277"/>
                      <a:pt x="1" y="5420"/>
                      <a:pt x="379" y="7467"/>
                    </a:cubicBezTo>
                    <a:cubicBezTo>
                      <a:pt x="442" y="7656"/>
                      <a:pt x="568" y="7814"/>
                      <a:pt x="789" y="7814"/>
                    </a:cubicBezTo>
                    <a:lnTo>
                      <a:pt x="852" y="7814"/>
                    </a:lnTo>
                    <a:cubicBezTo>
                      <a:pt x="1104" y="7783"/>
                      <a:pt x="1198" y="7562"/>
                      <a:pt x="1167" y="7341"/>
                    </a:cubicBezTo>
                    <a:cubicBezTo>
                      <a:pt x="852" y="5577"/>
                      <a:pt x="1419" y="3718"/>
                      <a:pt x="2710" y="2458"/>
                    </a:cubicBezTo>
                    <a:cubicBezTo>
                      <a:pt x="3719" y="1450"/>
                      <a:pt x="5136" y="851"/>
                      <a:pt x="6617" y="851"/>
                    </a:cubicBezTo>
                    <a:cubicBezTo>
                      <a:pt x="7940" y="851"/>
                      <a:pt x="9200" y="1324"/>
                      <a:pt x="10177" y="2206"/>
                    </a:cubicBezTo>
                    <a:lnTo>
                      <a:pt x="9610" y="2773"/>
                    </a:lnTo>
                    <a:cubicBezTo>
                      <a:pt x="9484" y="2899"/>
                      <a:pt x="9452" y="3057"/>
                      <a:pt x="9484" y="3183"/>
                    </a:cubicBezTo>
                    <a:cubicBezTo>
                      <a:pt x="9515" y="3340"/>
                      <a:pt x="9641" y="3403"/>
                      <a:pt x="9799" y="3466"/>
                    </a:cubicBezTo>
                    <a:lnTo>
                      <a:pt x="12036" y="3939"/>
                    </a:lnTo>
                    <a:lnTo>
                      <a:pt x="12130" y="3939"/>
                    </a:lnTo>
                    <a:cubicBezTo>
                      <a:pt x="12225" y="3939"/>
                      <a:pt x="12319" y="3876"/>
                      <a:pt x="12382" y="3813"/>
                    </a:cubicBezTo>
                    <a:cubicBezTo>
                      <a:pt x="12508" y="3687"/>
                      <a:pt x="12540" y="3561"/>
                      <a:pt x="12508" y="3403"/>
                    </a:cubicBezTo>
                    <a:lnTo>
                      <a:pt x="12036" y="1167"/>
                    </a:lnTo>
                    <a:cubicBezTo>
                      <a:pt x="12004" y="1009"/>
                      <a:pt x="11878" y="883"/>
                      <a:pt x="11752" y="851"/>
                    </a:cubicBezTo>
                    <a:cubicBezTo>
                      <a:pt x="11715" y="844"/>
                      <a:pt x="11678" y="840"/>
                      <a:pt x="11642" y="840"/>
                    </a:cubicBezTo>
                    <a:cubicBezTo>
                      <a:pt x="11526" y="840"/>
                      <a:pt x="11422" y="881"/>
                      <a:pt x="11374" y="977"/>
                    </a:cubicBezTo>
                    <a:lnTo>
                      <a:pt x="10776" y="1576"/>
                    </a:lnTo>
                    <a:cubicBezTo>
                      <a:pt x="9641" y="536"/>
                      <a:pt x="8129" y="1"/>
                      <a:pt x="661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52" name="Google Shape;652;p31"/>
              <p:cNvSpPr/>
              <p:nvPr/>
            </p:nvSpPr>
            <p:spPr>
              <a:xfrm>
                <a:off x="7325518" y="2813069"/>
                <a:ext cx="435399" cy="269211"/>
              </a:xfrm>
              <a:custGeom>
                <a:avLst/>
                <a:gdLst/>
                <a:ahLst/>
                <a:cxnLst/>
                <a:rect l="l" t="t" r="r" b="b"/>
                <a:pathLst>
                  <a:path w="12602" h="7851" extrusionOk="0">
                    <a:moveTo>
                      <a:pt x="977" y="4857"/>
                    </a:moveTo>
                    <a:lnTo>
                      <a:pt x="1827" y="5078"/>
                    </a:lnTo>
                    <a:lnTo>
                      <a:pt x="1166" y="5739"/>
                    </a:lnTo>
                    <a:lnTo>
                      <a:pt x="977" y="4857"/>
                    </a:lnTo>
                    <a:close/>
                    <a:moveTo>
                      <a:pt x="11779" y="1"/>
                    </a:moveTo>
                    <a:cubicBezTo>
                      <a:pt x="11759" y="1"/>
                      <a:pt x="11739" y="2"/>
                      <a:pt x="11720" y="6"/>
                    </a:cubicBezTo>
                    <a:cubicBezTo>
                      <a:pt x="11499" y="69"/>
                      <a:pt x="11373" y="289"/>
                      <a:pt x="11405" y="478"/>
                    </a:cubicBezTo>
                    <a:cubicBezTo>
                      <a:pt x="11720" y="2274"/>
                      <a:pt x="11184" y="4101"/>
                      <a:pt x="9861" y="5361"/>
                    </a:cubicBezTo>
                    <a:cubicBezTo>
                      <a:pt x="8853" y="6401"/>
                      <a:pt x="7435" y="7000"/>
                      <a:pt x="5986" y="7000"/>
                    </a:cubicBezTo>
                    <a:cubicBezTo>
                      <a:pt x="4631" y="7000"/>
                      <a:pt x="3371" y="6527"/>
                      <a:pt x="2394" y="5645"/>
                    </a:cubicBezTo>
                    <a:lnTo>
                      <a:pt x="2993" y="5046"/>
                    </a:lnTo>
                    <a:cubicBezTo>
                      <a:pt x="3088" y="4952"/>
                      <a:pt x="3151" y="4794"/>
                      <a:pt x="3088" y="4668"/>
                    </a:cubicBezTo>
                    <a:cubicBezTo>
                      <a:pt x="3056" y="4511"/>
                      <a:pt x="2962" y="4416"/>
                      <a:pt x="2772" y="4385"/>
                    </a:cubicBezTo>
                    <a:lnTo>
                      <a:pt x="536" y="3912"/>
                    </a:lnTo>
                    <a:cubicBezTo>
                      <a:pt x="506" y="3905"/>
                      <a:pt x="476" y="3901"/>
                      <a:pt x="446" y="3901"/>
                    </a:cubicBezTo>
                    <a:cubicBezTo>
                      <a:pt x="350" y="3901"/>
                      <a:pt x="254" y="3942"/>
                      <a:pt x="158" y="4038"/>
                    </a:cubicBezTo>
                    <a:cubicBezTo>
                      <a:pt x="32" y="4164"/>
                      <a:pt x="0" y="4290"/>
                      <a:pt x="32" y="4448"/>
                    </a:cubicBezTo>
                    <a:lnTo>
                      <a:pt x="504" y="6685"/>
                    </a:lnTo>
                    <a:cubicBezTo>
                      <a:pt x="536" y="6842"/>
                      <a:pt x="662" y="6937"/>
                      <a:pt x="788" y="7000"/>
                    </a:cubicBezTo>
                    <a:lnTo>
                      <a:pt x="882" y="7000"/>
                    </a:lnTo>
                    <a:cubicBezTo>
                      <a:pt x="1008" y="7000"/>
                      <a:pt x="1103" y="6968"/>
                      <a:pt x="1166" y="6874"/>
                    </a:cubicBezTo>
                    <a:lnTo>
                      <a:pt x="1764" y="6275"/>
                    </a:lnTo>
                    <a:cubicBezTo>
                      <a:pt x="2899" y="7315"/>
                      <a:pt x="4411" y="7850"/>
                      <a:pt x="5923" y="7850"/>
                    </a:cubicBezTo>
                    <a:cubicBezTo>
                      <a:pt x="7624" y="7850"/>
                      <a:pt x="9200" y="7189"/>
                      <a:pt x="10428" y="6023"/>
                    </a:cubicBezTo>
                    <a:cubicBezTo>
                      <a:pt x="11909" y="4511"/>
                      <a:pt x="12602" y="2400"/>
                      <a:pt x="12192" y="321"/>
                    </a:cubicBezTo>
                    <a:cubicBezTo>
                      <a:pt x="12164" y="123"/>
                      <a:pt x="11958" y="1"/>
                      <a:pt x="11779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653" name="Google Shape;653;p31"/>
              <p:cNvSpPr/>
              <p:nvPr/>
            </p:nvSpPr>
            <p:spPr>
              <a:xfrm>
                <a:off x="7398419" y="2731150"/>
                <a:ext cx="266726" cy="264685"/>
              </a:xfrm>
              <a:custGeom>
                <a:avLst/>
                <a:gdLst/>
                <a:ahLst/>
                <a:cxnLst/>
                <a:rect l="l" t="t" r="r" b="b"/>
                <a:pathLst>
                  <a:path w="7720" h="7719" extrusionOk="0">
                    <a:moveTo>
                      <a:pt x="2238" y="1323"/>
                    </a:moveTo>
                    <a:lnTo>
                      <a:pt x="2238" y="1323"/>
                    </a:lnTo>
                    <a:cubicBezTo>
                      <a:pt x="2143" y="1544"/>
                      <a:pt x="2049" y="1827"/>
                      <a:pt x="1986" y="2111"/>
                    </a:cubicBezTo>
                    <a:lnTo>
                      <a:pt x="1419" y="2111"/>
                    </a:lnTo>
                    <a:cubicBezTo>
                      <a:pt x="1671" y="1796"/>
                      <a:pt x="1923" y="1512"/>
                      <a:pt x="2238" y="1323"/>
                    </a:cubicBezTo>
                    <a:close/>
                    <a:moveTo>
                      <a:pt x="3466" y="1040"/>
                    </a:moveTo>
                    <a:lnTo>
                      <a:pt x="3466" y="2111"/>
                    </a:lnTo>
                    <a:lnTo>
                      <a:pt x="2836" y="2111"/>
                    </a:lnTo>
                    <a:cubicBezTo>
                      <a:pt x="2994" y="1575"/>
                      <a:pt x="3246" y="1229"/>
                      <a:pt x="3466" y="1040"/>
                    </a:cubicBezTo>
                    <a:close/>
                    <a:moveTo>
                      <a:pt x="4254" y="1040"/>
                    </a:moveTo>
                    <a:cubicBezTo>
                      <a:pt x="4538" y="1229"/>
                      <a:pt x="4727" y="1575"/>
                      <a:pt x="4884" y="2111"/>
                    </a:cubicBezTo>
                    <a:lnTo>
                      <a:pt x="4254" y="2111"/>
                    </a:lnTo>
                    <a:lnTo>
                      <a:pt x="4254" y="1040"/>
                    </a:lnTo>
                    <a:close/>
                    <a:moveTo>
                      <a:pt x="5483" y="1323"/>
                    </a:moveTo>
                    <a:lnTo>
                      <a:pt x="5483" y="1323"/>
                    </a:lnTo>
                    <a:cubicBezTo>
                      <a:pt x="5798" y="1512"/>
                      <a:pt x="6081" y="1796"/>
                      <a:pt x="6302" y="2111"/>
                    </a:cubicBezTo>
                    <a:lnTo>
                      <a:pt x="5766" y="2111"/>
                    </a:lnTo>
                    <a:cubicBezTo>
                      <a:pt x="5672" y="1827"/>
                      <a:pt x="5609" y="1544"/>
                      <a:pt x="5483" y="1323"/>
                    </a:cubicBezTo>
                    <a:close/>
                    <a:moveTo>
                      <a:pt x="1765" y="2930"/>
                    </a:moveTo>
                    <a:cubicBezTo>
                      <a:pt x="1734" y="3245"/>
                      <a:pt x="1702" y="3560"/>
                      <a:pt x="1702" y="3875"/>
                    </a:cubicBezTo>
                    <a:cubicBezTo>
                      <a:pt x="1702" y="4190"/>
                      <a:pt x="1734" y="4537"/>
                      <a:pt x="1765" y="4820"/>
                    </a:cubicBezTo>
                    <a:lnTo>
                      <a:pt x="978" y="4820"/>
                    </a:lnTo>
                    <a:cubicBezTo>
                      <a:pt x="883" y="4537"/>
                      <a:pt x="820" y="4222"/>
                      <a:pt x="820" y="3875"/>
                    </a:cubicBezTo>
                    <a:cubicBezTo>
                      <a:pt x="820" y="3497"/>
                      <a:pt x="883" y="3214"/>
                      <a:pt x="978" y="2930"/>
                    </a:cubicBezTo>
                    <a:close/>
                    <a:moveTo>
                      <a:pt x="5136" y="2930"/>
                    </a:moveTo>
                    <a:cubicBezTo>
                      <a:pt x="5168" y="3245"/>
                      <a:pt x="5199" y="3560"/>
                      <a:pt x="5199" y="3875"/>
                    </a:cubicBezTo>
                    <a:cubicBezTo>
                      <a:pt x="5199" y="4222"/>
                      <a:pt x="5168" y="4537"/>
                      <a:pt x="5136" y="4820"/>
                    </a:cubicBezTo>
                    <a:lnTo>
                      <a:pt x="4286" y="4820"/>
                    </a:lnTo>
                    <a:lnTo>
                      <a:pt x="4286" y="2930"/>
                    </a:lnTo>
                    <a:close/>
                    <a:moveTo>
                      <a:pt x="6743" y="2930"/>
                    </a:moveTo>
                    <a:cubicBezTo>
                      <a:pt x="6869" y="3245"/>
                      <a:pt x="6900" y="3560"/>
                      <a:pt x="6900" y="3875"/>
                    </a:cubicBezTo>
                    <a:cubicBezTo>
                      <a:pt x="6900" y="4222"/>
                      <a:pt x="6869" y="4537"/>
                      <a:pt x="6743" y="4820"/>
                    </a:cubicBezTo>
                    <a:lnTo>
                      <a:pt x="5955" y="4820"/>
                    </a:lnTo>
                    <a:cubicBezTo>
                      <a:pt x="5987" y="4505"/>
                      <a:pt x="6018" y="4190"/>
                      <a:pt x="6018" y="3875"/>
                    </a:cubicBezTo>
                    <a:cubicBezTo>
                      <a:pt x="6018" y="3560"/>
                      <a:pt x="5987" y="3214"/>
                      <a:pt x="5955" y="2930"/>
                    </a:cubicBezTo>
                    <a:close/>
                    <a:moveTo>
                      <a:pt x="3466" y="2930"/>
                    </a:moveTo>
                    <a:lnTo>
                      <a:pt x="3466" y="4852"/>
                    </a:lnTo>
                    <a:lnTo>
                      <a:pt x="2647" y="4852"/>
                    </a:lnTo>
                    <a:cubicBezTo>
                      <a:pt x="2553" y="4537"/>
                      <a:pt x="2553" y="4222"/>
                      <a:pt x="2553" y="3875"/>
                    </a:cubicBezTo>
                    <a:cubicBezTo>
                      <a:pt x="2553" y="3497"/>
                      <a:pt x="2616" y="3214"/>
                      <a:pt x="2647" y="2930"/>
                    </a:cubicBezTo>
                    <a:close/>
                    <a:moveTo>
                      <a:pt x="6302" y="5640"/>
                    </a:moveTo>
                    <a:cubicBezTo>
                      <a:pt x="6081" y="5955"/>
                      <a:pt x="5798" y="6238"/>
                      <a:pt x="5483" y="6427"/>
                    </a:cubicBezTo>
                    <a:cubicBezTo>
                      <a:pt x="5609" y="6207"/>
                      <a:pt x="5672" y="5923"/>
                      <a:pt x="5766" y="5640"/>
                    </a:cubicBezTo>
                    <a:close/>
                    <a:moveTo>
                      <a:pt x="1986" y="5671"/>
                    </a:moveTo>
                    <a:cubicBezTo>
                      <a:pt x="2049" y="5955"/>
                      <a:pt x="2143" y="6238"/>
                      <a:pt x="2238" y="6459"/>
                    </a:cubicBezTo>
                    <a:cubicBezTo>
                      <a:pt x="1923" y="6238"/>
                      <a:pt x="1671" y="5955"/>
                      <a:pt x="1419" y="5671"/>
                    </a:cubicBezTo>
                    <a:close/>
                    <a:moveTo>
                      <a:pt x="4916" y="5640"/>
                    </a:moveTo>
                    <a:cubicBezTo>
                      <a:pt x="4727" y="6144"/>
                      <a:pt x="4538" y="6522"/>
                      <a:pt x="4286" y="6711"/>
                    </a:cubicBezTo>
                    <a:lnTo>
                      <a:pt x="4286" y="5640"/>
                    </a:lnTo>
                    <a:close/>
                    <a:moveTo>
                      <a:pt x="3466" y="5671"/>
                    </a:moveTo>
                    <a:lnTo>
                      <a:pt x="3466" y="6742"/>
                    </a:lnTo>
                    <a:cubicBezTo>
                      <a:pt x="3246" y="6553"/>
                      <a:pt x="2994" y="6144"/>
                      <a:pt x="2836" y="5671"/>
                    </a:cubicBezTo>
                    <a:close/>
                    <a:moveTo>
                      <a:pt x="3876" y="0"/>
                    </a:moveTo>
                    <a:cubicBezTo>
                      <a:pt x="2301" y="0"/>
                      <a:pt x="915" y="945"/>
                      <a:pt x="316" y="2332"/>
                    </a:cubicBezTo>
                    <a:cubicBezTo>
                      <a:pt x="127" y="2804"/>
                      <a:pt x="1" y="3308"/>
                      <a:pt x="1" y="3875"/>
                    </a:cubicBezTo>
                    <a:cubicBezTo>
                      <a:pt x="1" y="4411"/>
                      <a:pt x="127" y="4946"/>
                      <a:pt x="316" y="5419"/>
                    </a:cubicBezTo>
                    <a:cubicBezTo>
                      <a:pt x="915" y="6774"/>
                      <a:pt x="2301" y="7719"/>
                      <a:pt x="3876" y="7719"/>
                    </a:cubicBezTo>
                    <a:cubicBezTo>
                      <a:pt x="5451" y="7719"/>
                      <a:pt x="6806" y="6774"/>
                      <a:pt x="7405" y="5419"/>
                    </a:cubicBezTo>
                    <a:cubicBezTo>
                      <a:pt x="7594" y="4946"/>
                      <a:pt x="7720" y="4411"/>
                      <a:pt x="7720" y="3875"/>
                    </a:cubicBezTo>
                    <a:cubicBezTo>
                      <a:pt x="7720" y="3308"/>
                      <a:pt x="7594" y="2804"/>
                      <a:pt x="7405" y="2332"/>
                    </a:cubicBezTo>
                    <a:cubicBezTo>
                      <a:pt x="6806" y="945"/>
                      <a:pt x="5451" y="0"/>
                      <a:pt x="387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7C6029-0224-4B01-B431-7978762354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2503"/>
            <a:ext cx="17995900" cy="144479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3C775C7-6720-4B2D-835B-2988103EE13D}"/>
              </a:ext>
            </a:extLst>
          </p:cNvPr>
          <p:cNvSpPr txBox="1"/>
          <p:nvPr/>
        </p:nvSpPr>
        <p:spPr>
          <a:xfrm>
            <a:off x="651751" y="1922266"/>
            <a:ext cx="648734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Ba’zi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matnlarga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sarlavha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qo‘yilgan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ba’zilariga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esa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Sarlavha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matndagi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fikrni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anglab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yetib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qisqa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mazmunli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jumlada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ettirishni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E795775-3362-420F-9C50-03CA10B565E5}"/>
              </a:ext>
            </a:extLst>
          </p:cNvPr>
          <p:cNvSpPr txBox="1"/>
          <p:nvPr/>
        </p:nvSpPr>
        <p:spPr>
          <a:xfrm>
            <a:off x="11888464" y="7513519"/>
            <a:ext cx="56388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Lug‘at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o‘quvchi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izohini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o‘rganadi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lug‘at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boyligi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oshadi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0D8E5F4-14AC-4313-9727-E0F6671975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r="6546" b="6493"/>
          <a:stretch/>
        </p:blipFill>
        <p:spPr>
          <a:xfrm>
            <a:off x="12976" y="1130306"/>
            <a:ext cx="17982923" cy="89494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7C4126-DBF4-40CF-9BA3-6FE724A8F0EE}"/>
              </a:ext>
            </a:extLst>
          </p:cNvPr>
          <p:cNvSpPr txBox="1"/>
          <p:nvPr/>
        </p:nvSpPr>
        <p:spPr>
          <a:xfrm>
            <a:off x="13265150" y="2008665"/>
            <a:ext cx="3329639" cy="1832524"/>
          </a:xfrm>
          <a:prstGeom prst="rect">
            <a:avLst/>
          </a:prstGeom>
          <a:noFill/>
        </p:spPr>
        <p:txBody>
          <a:bodyPr wrap="square" lIns="285338" tIns="142670" rIns="285338" bIns="142670" rtlCol="0">
            <a:spAutoFit/>
          </a:bodyPr>
          <a:lstStyle/>
          <a:p>
            <a:pPr algn="ctr"/>
            <a:r>
              <a:rPr lang="en-US" sz="5018" b="1" dirty="0" err="1">
                <a:solidFill>
                  <a:schemeClr val="bg1"/>
                </a:solidFill>
              </a:rPr>
              <a:t>Hikoya</a:t>
            </a:r>
            <a:r>
              <a:rPr lang="en-US" sz="5018" b="1" dirty="0">
                <a:solidFill>
                  <a:schemeClr val="bg1"/>
                </a:solidFill>
              </a:rPr>
              <a:t> </a:t>
            </a:r>
            <a:r>
              <a:rPr lang="en-US" sz="5018" b="1" dirty="0" err="1">
                <a:solidFill>
                  <a:schemeClr val="bg1"/>
                </a:solidFill>
              </a:rPr>
              <a:t>matni</a:t>
            </a:r>
            <a:r>
              <a:rPr lang="en-US" sz="5018" b="1" dirty="0">
                <a:solidFill>
                  <a:schemeClr val="bg1"/>
                </a:solidFill>
              </a:rPr>
              <a:t> </a:t>
            </a:r>
            <a:endParaRPr lang="ru-RU" sz="5018" b="1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9347F6-D419-489A-83CC-4FEB4C2F19A7}"/>
              </a:ext>
            </a:extLst>
          </p:cNvPr>
          <p:cNvSpPr txBox="1"/>
          <p:nvPr/>
        </p:nvSpPr>
        <p:spPr>
          <a:xfrm>
            <a:off x="11360044" y="6320302"/>
            <a:ext cx="3329639" cy="1741730"/>
          </a:xfrm>
          <a:prstGeom prst="rect">
            <a:avLst/>
          </a:prstGeom>
          <a:noFill/>
        </p:spPr>
        <p:txBody>
          <a:bodyPr wrap="square" lIns="285338" tIns="142670" rIns="285338" bIns="142670" rtlCol="0">
            <a:spAutoFit/>
          </a:bodyPr>
          <a:lstStyle/>
          <a:p>
            <a:pPr algn="ctr"/>
            <a:r>
              <a:rPr lang="en-US" sz="4723" b="1" dirty="0" err="1">
                <a:solidFill>
                  <a:schemeClr val="bg1"/>
                </a:solidFill>
              </a:rPr>
              <a:t>Tasviriy</a:t>
            </a:r>
            <a:r>
              <a:rPr lang="en-US" sz="4723" b="1" dirty="0">
                <a:solidFill>
                  <a:schemeClr val="bg1"/>
                </a:solidFill>
              </a:rPr>
              <a:t> </a:t>
            </a:r>
            <a:r>
              <a:rPr lang="en-US" sz="4723" b="1" dirty="0" err="1">
                <a:solidFill>
                  <a:schemeClr val="bg1"/>
                </a:solidFill>
              </a:rPr>
              <a:t>matn</a:t>
            </a:r>
            <a:endParaRPr lang="en-US" sz="4723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3ABDA5-BBBF-43F5-BDC6-66C2B5A98A7B}"/>
              </a:ext>
            </a:extLst>
          </p:cNvPr>
          <p:cNvSpPr txBox="1"/>
          <p:nvPr/>
        </p:nvSpPr>
        <p:spPr>
          <a:xfrm>
            <a:off x="1149350" y="7566643"/>
            <a:ext cx="4231658" cy="1650935"/>
          </a:xfrm>
          <a:prstGeom prst="rect">
            <a:avLst/>
          </a:prstGeom>
          <a:noFill/>
        </p:spPr>
        <p:txBody>
          <a:bodyPr wrap="square" lIns="285338" tIns="142670" rIns="285338" bIns="142670" rtlCol="0">
            <a:spAutoFit/>
          </a:bodyPr>
          <a:lstStyle/>
          <a:p>
            <a:pPr algn="ctr"/>
            <a:r>
              <a:rPr lang="en-US" sz="4428" b="1" dirty="0" err="1">
                <a:solidFill>
                  <a:schemeClr val="bg1"/>
                </a:solidFill>
              </a:rPr>
              <a:t>Muhokama</a:t>
            </a:r>
            <a:r>
              <a:rPr lang="en-US" sz="4428" b="1" dirty="0">
                <a:solidFill>
                  <a:schemeClr val="bg1"/>
                </a:solidFill>
              </a:rPr>
              <a:t> </a:t>
            </a:r>
            <a:r>
              <a:rPr lang="en-US" sz="4428" b="1" dirty="0" err="1">
                <a:solidFill>
                  <a:schemeClr val="bg1"/>
                </a:solidFill>
              </a:rPr>
              <a:t>matni</a:t>
            </a:r>
            <a:r>
              <a:rPr lang="en-US" sz="4428" b="1" dirty="0">
                <a:solidFill>
                  <a:schemeClr val="bg1"/>
                </a:solidFill>
              </a:rPr>
              <a:t> </a:t>
            </a:r>
            <a:endParaRPr lang="ru-RU" sz="4428" b="1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192A44F-A2FA-468E-A662-94AEA61E93E2}"/>
              </a:ext>
            </a:extLst>
          </p:cNvPr>
          <p:cNvSpPr txBox="1"/>
          <p:nvPr/>
        </p:nvSpPr>
        <p:spPr>
          <a:xfrm rot="20922712">
            <a:off x="2462640" y="2865950"/>
            <a:ext cx="5283304" cy="2996560"/>
          </a:xfrm>
          <a:prstGeom prst="rect">
            <a:avLst/>
          </a:prstGeom>
          <a:noFill/>
        </p:spPr>
        <p:txBody>
          <a:bodyPr wrap="square" lIns="285338" tIns="142670" rIns="285338" bIns="142670" rtlCol="0">
            <a:spAutoFit/>
          </a:bodyPr>
          <a:lstStyle/>
          <a:p>
            <a:pPr algn="ctr"/>
            <a:r>
              <a:rPr lang="en-US" sz="8800" b="1" dirty="0" err="1">
                <a:solidFill>
                  <a:schemeClr val="bg1"/>
                </a:solidFill>
              </a:rPr>
              <a:t>Matn</a:t>
            </a:r>
            <a:r>
              <a:rPr lang="en-US" sz="8800" b="1" dirty="0">
                <a:solidFill>
                  <a:schemeClr val="bg1"/>
                </a:solidFill>
              </a:rPr>
              <a:t> </a:t>
            </a:r>
            <a:r>
              <a:rPr lang="en-US" sz="8800" b="1" dirty="0" err="1">
                <a:solidFill>
                  <a:schemeClr val="bg1"/>
                </a:solidFill>
              </a:rPr>
              <a:t>turlari</a:t>
            </a:r>
            <a:endParaRPr lang="ru-RU" sz="8800" b="1" dirty="0">
              <a:solidFill>
                <a:schemeClr val="bg1"/>
              </a:solidFill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69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p46"/>
          <p:cNvSpPr txBox="1"/>
          <p:nvPr/>
        </p:nvSpPr>
        <p:spPr>
          <a:xfrm>
            <a:off x="12186653" y="8036550"/>
            <a:ext cx="3800512" cy="1498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uz-Cyrl-UZ" sz="28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Orzuga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ayb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yo‘q</a:t>
            </a:r>
            <a:r>
              <a:rPr lang="uz-Cyrl-UZ" sz="2800" b="1" dirty="0">
                <a:latin typeface="Arial" pitchFamily="34" charset="0"/>
                <a:cs typeface="Arial" pitchFamily="34" charset="0"/>
              </a:rPr>
              <a:t>”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matni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3" name="Google Shape;1083;p46"/>
          <p:cNvSpPr txBox="1"/>
          <p:nvPr/>
        </p:nvSpPr>
        <p:spPr>
          <a:xfrm>
            <a:off x="11879955" y="6901664"/>
            <a:ext cx="3800512" cy="697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cs typeface="Arial" pitchFamily="34" charset="0"/>
              </a:rPr>
              <a:t>Motivatsiya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beruvchi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4" name="Google Shape;1084;p46"/>
          <p:cNvSpPr txBox="1"/>
          <p:nvPr/>
        </p:nvSpPr>
        <p:spPr>
          <a:xfrm>
            <a:off x="5579870" y="8005274"/>
            <a:ext cx="4929262" cy="1498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uz-Cyrl-UZ" sz="2800" b="1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Koinotni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o‘zlashtirish</a:t>
            </a:r>
            <a:r>
              <a:rPr lang="uz-Cyrl-UZ" sz="2800" b="1" dirty="0">
                <a:latin typeface="Arial" pitchFamily="34" charset="0"/>
                <a:cs typeface="Arial" pitchFamily="34" charset="0"/>
              </a:rPr>
              <a:t>”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haqidagi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matnlar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5" name="Google Shape;1085;p46"/>
          <p:cNvSpPr txBox="1"/>
          <p:nvPr/>
        </p:nvSpPr>
        <p:spPr>
          <a:xfrm>
            <a:off x="6036517" y="6839678"/>
            <a:ext cx="3800512" cy="697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cs typeface="Arial" pitchFamily="34" charset="0"/>
              </a:rPr>
              <a:t>Tanqidiy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tahliliy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6" name="Google Shape;1086;p46"/>
          <p:cNvSpPr txBox="1"/>
          <p:nvPr/>
        </p:nvSpPr>
        <p:spPr>
          <a:xfrm>
            <a:off x="925331" y="8490084"/>
            <a:ext cx="3800512" cy="14984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uz-Cyrl-UZ" sz="2800" dirty="0">
                <a:latin typeface="Arial" pitchFamily="34" charset="0"/>
                <a:cs typeface="Arial" pitchFamily="34" charset="0"/>
              </a:rPr>
              <a:t>“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Qutb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yulduzi</a:t>
            </a:r>
            <a:r>
              <a:rPr lang="uz-Cyrl-UZ" sz="2800" b="1" dirty="0">
                <a:latin typeface="Arial" pitchFamily="34" charset="0"/>
                <a:cs typeface="Arial" pitchFamily="34" charset="0"/>
              </a:rPr>
              <a:t>”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800" b="1" dirty="0" err="1">
                <a:latin typeface="Arial" pitchFamily="34" charset="0"/>
                <a:cs typeface="Arial" pitchFamily="34" charset="0"/>
              </a:rPr>
              <a:t>matni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7" name="Google Shape;1087;p46"/>
          <p:cNvSpPr txBox="1"/>
          <p:nvPr/>
        </p:nvSpPr>
        <p:spPr>
          <a:xfrm>
            <a:off x="539750" y="6901665"/>
            <a:ext cx="4724400" cy="1029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200" b="1" dirty="0" err="1">
                <a:latin typeface="Arial" pitchFamily="34" charset="0"/>
                <a:cs typeface="Arial" pitchFamily="34" charset="0"/>
              </a:rPr>
              <a:t>Mantiqiy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kreativ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fikrlashga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undovchi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88" name="Google Shape;1088;p46"/>
          <p:cNvSpPr/>
          <p:nvPr/>
        </p:nvSpPr>
        <p:spPr>
          <a:xfrm>
            <a:off x="4965552" y="3615206"/>
            <a:ext cx="5973245" cy="5973245"/>
          </a:xfrm>
          <a:prstGeom prst="blockArc">
            <a:avLst>
              <a:gd name="adj1" fmla="val 10800000"/>
              <a:gd name="adj2" fmla="val 21594325"/>
              <a:gd name="adj3" fmla="val 12619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89" name="Google Shape;1089;p46"/>
          <p:cNvSpPr/>
          <p:nvPr/>
        </p:nvSpPr>
        <p:spPr>
          <a:xfrm>
            <a:off x="685621" y="4222154"/>
            <a:ext cx="4759349" cy="4759349"/>
          </a:xfrm>
          <a:prstGeom prst="blockArc">
            <a:avLst>
              <a:gd name="adj1" fmla="val 10800000"/>
              <a:gd name="adj2" fmla="val 21594325"/>
              <a:gd name="adj3" fmla="val 12619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0" name="Google Shape;1090;p46"/>
          <p:cNvSpPr/>
          <p:nvPr/>
        </p:nvSpPr>
        <p:spPr>
          <a:xfrm>
            <a:off x="10186640" y="3146710"/>
            <a:ext cx="6909646" cy="6910237"/>
          </a:xfrm>
          <a:prstGeom prst="blockArc">
            <a:avLst>
              <a:gd name="adj1" fmla="val 10800000"/>
              <a:gd name="adj2" fmla="val 21594325"/>
              <a:gd name="adj3" fmla="val 12619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1" name="Google Shape;1091;p46"/>
          <p:cNvSpPr/>
          <p:nvPr/>
        </p:nvSpPr>
        <p:spPr>
          <a:xfrm rot="5400000">
            <a:off x="1562685" y="5099218"/>
            <a:ext cx="3005221" cy="3005221"/>
          </a:xfrm>
          <a:prstGeom prst="pie">
            <a:avLst>
              <a:gd name="adj1" fmla="val 5381953"/>
              <a:gd name="adj2" fmla="val 1620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2" name="Google Shape;1092;p46"/>
          <p:cNvSpPr/>
          <p:nvPr/>
        </p:nvSpPr>
        <p:spPr>
          <a:xfrm rot="5400000">
            <a:off x="5949621" y="4677907"/>
            <a:ext cx="3847745" cy="3847745"/>
          </a:xfrm>
          <a:prstGeom prst="pie">
            <a:avLst>
              <a:gd name="adj1" fmla="val 5381953"/>
              <a:gd name="adj2" fmla="val 1620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1093" name="Google Shape;1093;p46"/>
          <p:cNvSpPr/>
          <p:nvPr/>
        </p:nvSpPr>
        <p:spPr>
          <a:xfrm rot="5400000">
            <a:off x="11399617" y="4360017"/>
            <a:ext cx="4483624" cy="4483624"/>
          </a:xfrm>
          <a:prstGeom prst="pie">
            <a:avLst>
              <a:gd name="adj1" fmla="val 5381953"/>
              <a:gd name="adj2" fmla="val 16200000"/>
            </a:avLst>
          </a:prstGeom>
          <a:solidFill>
            <a:schemeClr val="accent6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0" y="1379448"/>
            <a:ext cx="17760949" cy="15095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Matnlar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r>
              <a:rPr lang="uz-Cyrl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Maqsadiga</a:t>
            </a:r>
            <a:r>
              <a:rPr lang="en-US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ko‘ra</a:t>
            </a:r>
            <a:r>
              <a:rPr lang="uz-Cyrl-UZ" sz="36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36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934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8" name="Google Shape;448;p26"/>
          <p:cNvSpPr/>
          <p:nvPr/>
        </p:nvSpPr>
        <p:spPr>
          <a:xfrm flipH="1">
            <a:off x="6197740" y="2587973"/>
            <a:ext cx="3154596" cy="1259359"/>
          </a:xfrm>
          <a:prstGeom prst="homePlat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49" name="Google Shape;449;p26"/>
          <p:cNvSpPr/>
          <p:nvPr/>
        </p:nvSpPr>
        <p:spPr>
          <a:xfrm>
            <a:off x="8365803" y="2327452"/>
            <a:ext cx="1911067" cy="1778768"/>
          </a:xfrm>
          <a:custGeom>
            <a:avLst/>
            <a:gdLst/>
            <a:ahLst/>
            <a:cxnLst/>
            <a:rect l="l" t="t" r="r" b="b"/>
            <a:pathLst>
              <a:path w="13434" h="12504" extrusionOk="0">
                <a:moveTo>
                  <a:pt x="6712" y="1"/>
                </a:moveTo>
                <a:cubicBezTo>
                  <a:pt x="3705" y="1"/>
                  <a:pt x="1035" y="2190"/>
                  <a:pt x="544" y="5248"/>
                </a:cubicBezTo>
                <a:cubicBezTo>
                  <a:pt x="0" y="8658"/>
                  <a:pt x="2323" y="11860"/>
                  <a:pt x="5713" y="12425"/>
                </a:cubicBezTo>
                <a:cubicBezTo>
                  <a:pt x="6046" y="12478"/>
                  <a:pt x="6378" y="12504"/>
                  <a:pt x="6706" y="12504"/>
                </a:cubicBezTo>
                <a:cubicBezTo>
                  <a:pt x="9724" y="12504"/>
                  <a:pt x="12380" y="10312"/>
                  <a:pt x="12889" y="7236"/>
                </a:cubicBezTo>
                <a:cubicBezTo>
                  <a:pt x="13433" y="3846"/>
                  <a:pt x="11111" y="624"/>
                  <a:pt x="7700" y="80"/>
                </a:cubicBezTo>
                <a:cubicBezTo>
                  <a:pt x="7368" y="26"/>
                  <a:pt x="7038" y="1"/>
                  <a:pt x="6712" y="1"/>
                </a:cubicBezTo>
                <a:close/>
              </a:path>
            </a:pathLst>
          </a:custGeom>
          <a:solidFill>
            <a:schemeClr val="accent1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0" name="Google Shape;450;p26"/>
          <p:cNvSpPr txBox="1"/>
          <p:nvPr/>
        </p:nvSpPr>
        <p:spPr>
          <a:xfrm>
            <a:off x="7154449" y="2841557"/>
            <a:ext cx="830126" cy="752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5904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A</a:t>
            </a:r>
            <a:endParaRPr sz="5904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451" name="Google Shape;451;p26"/>
          <p:cNvSpPr/>
          <p:nvPr/>
        </p:nvSpPr>
        <p:spPr>
          <a:xfrm>
            <a:off x="8643564" y="7860000"/>
            <a:ext cx="3154596" cy="1259359"/>
          </a:xfrm>
          <a:prstGeom prst="homePlate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2" name="Google Shape;452;p26"/>
          <p:cNvSpPr/>
          <p:nvPr/>
        </p:nvSpPr>
        <p:spPr>
          <a:xfrm>
            <a:off x="7635981" y="7596063"/>
            <a:ext cx="2015198" cy="1777630"/>
          </a:xfrm>
          <a:custGeom>
            <a:avLst/>
            <a:gdLst/>
            <a:ahLst/>
            <a:cxnLst/>
            <a:rect l="l" t="t" r="r" b="b"/>
            <a:pathLst>
              <a:path w="14166" h="12496" extrusionOk="0">
                <a:moveTo>
                  <a:pt x="7091" y="1"/>
                </a:moveTo>
                <a:cubicBezTo>
                  <a:pt x="4633" y="1"/>
                  <a:pt x="2297" y="1466"/>
                  <a:pt x="1298" y="3894"/>
                </a:cubicBezTo>
                <a:cubicBezTo>
                  <a:pt x="0" y="7074"/>
                  <a:pt x="1549" y="10736"/>
                  <a:pt x="4729" y="12033"/>
                </a:cubicBezTo>
                <a:cubicBezTo>
                  <a:pt x="5502" y="12347"/>
                  <a:pt x="6301" y="12495"/>
                  <a:pt x="7086" y="12495"/>
                </a:cubicBezTo>
                <a:cubicBezTo>
                  <a:pt x="9552" y="12495"/>
                  <a:pt x="11884" y="11030"/>
                  <a:pt x="12868" y="8602"/>
                </a:cubicBezTo>
                <a:cubicBezTo>
                  <a:pt x="14166" y="5401"/>
                  <a:pt x="12638" y="1760"/>
                  <a:pt x="9437" y="463"/>
                </a:cubicBezTo>
                <a:cubicBezTo>
                  <a:pt x="8669" y="149"/>
                  <a:pt x="7874" y="1"/>
                  <a:pt x="7091" y="1"/>
                </a:cubicBezTo>
                <a:close/>
              </a:path>
            </a:pathLst>
          </a:custGeom>
          <a:solidFill>
            <a:schemeClr val="accent4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3" name="Google Shape;453;p26"/>
          <p:cNvSpPr/>
          <p:nvPr/>
        </p:nvSpPr>
        <p:spPr>
          <a:xfrm flipH="1">
            <a:off x="6257346" y="6099226"/>
            <a:ext cx="3154596" cy="1259359"/>
          </a:xfrm>
          <a:prstGeom prst="homePlate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4" name="Google Shape;454;p26"/>
          <p:cNvSpPr/>
          <p:nvPr/>
        </p:nvSpPr>
        <p:spPr>
          <a:xfrm>
            <a:off x="8496823" y="5840334"/>
            <a:ext cx="1777062" cy="1777203"/>
          </a:xfrm>
          <a:custGeom>
            <a:avLst/>
            <a:gdLst/>
            <a:ahLst/>
            <a:cxnLst/>
            <a:rect l="l" t="t" r="r" b="b"/>
            <a:pathLst>
              <a:path w="12492" h="12493" extrusionOk="0">
                <a:moveTo>
                  <a:pt x="12492" y="6236"/>
                </a:moveTo>
                <a:cubicBezTo>
                  <a:pt x="12492" y="9688"/>
                  <a:pt x="9688" y="12492"/>
                  <a:pt x="6257" y="12492"/>
                </a:cubicBezTo>
                <a:cubicBezTo>
                  <a:pt x="2804" y="12492"/>
                  <a:pt x="1" y="9688"/>
                  <a:pt x="1" y="6236"/>
                </a:cubicBezTo>
                <a:cubicBezTo>
                  <a:pt x="1" y="2784"/>
                  <a:pt x="2804" y="1"/>
                  <a:pt x="6257" y="1"/>
                </a:cubicBezTo>
                <a:cubicBezTo>
                  <a:pt x="9688" y="1"/>
                  <a:pt x="12492" y="2784"/>
                  <a:pt x="12492" y="6236"/>
                </a:cubicBezTo>
                <a:close/>
              </a:path>
            </a:pathLst>
          </a:custGeom>
          <a:solidFill>
            <a:schemeClr val="accent3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5" name="Google Shape;455;p26"/>
          <p:cNvSpPr/>
          <p:nvPr/>
        </p:nvSpPr>
        <p:spPr>
          <a:xfrm>
            <a:off x="8277791" y="5076554"/>
            <a:ext cx="213333" cy="130057"/>
          </a:xfrm>
          <a:custGeom>
            <a:avLst/>
            <a:gdLst/>
            <a:ahLst/>
            <a:cxnLst/>
            <a:rect l="l" t="t" r="r" b="b"/>
            <a:pathLst>
              <a:path w="5746" h="3503" extrusionOk="0">
                <a:moveTo>
                  <a:pt x="4577" y="1"/>
                </a:moveTo>
                <a:cubicBezTo>
                  <a:pt x="4391" y="73"/>
                  <a:pt x="4192" y="112"/>
                  <a:pt x="3990" y="115"/>
                </a:cubicBezTo>
                <a:lnTo>
                  <a:pt x="1693" y="115"/>
                </a:lnTo>
                <a:cubicBezTo>
                  <a:pt x="759" y="115"/>
                  <a:pt x="0" y="871"/>
                  <a:pt x="0" y="1807"/>
                </a:cubicBezTo>
                <a:cubicBezTo>
                  <a:pt x="0" y="2744"/>
                  <a:pt x="759" y="3503"/>
                  <a:pt x="1693" y="3503"/>
                </a:cubicBezTo>
                <a:lnTo>
                  <a:pt x="1696" y="3500"/>
                </a:lnTo>
                <a:lnTo>
                  <a:pt x="3993" y="3500"/>
                </a:lnTo>
                <a:cubicBezTo>
                  <a:pt x="4589" y="3500"/>
                  <a:pt x="5183" y="3391"/>
                  <a:pt x="5746" y="3186"/>
                </a:cubicBezTo>
                <a:cubicBezTo>
                  <a:pt x="5065" y="2253"/>
                  <a:pt x="4662" y="1151"/>
                  <a:pt x="457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>
              <a:solidFill>
                <a:srgbClr val="435D74"/>
              </a:solidFill>
            </a:endParaRPr>
          </a:p>
        </p:txBody>
      </p:sp>
      <p:sp>
        <p:nvSpPr>
          <p:cNvPr id="456" name="Google Shape;456;p26"/>
          <p:cNvSpPr/>
          <p:nvPr/>
        </p:nvSpPr>
        <p:spPr>
          <a:xfrm>
            <a:off x="8643564" y="4347749"/>
            <a:ext cx="3154596" cy="1259359"/>
          </a:xfrm>
          <a:prstGeom prst="homePlat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7" name="Google Shape;457;p26"/>
          <p:cNvSpPr/>
          <p:nvPr/>
        </p:nvSpPr>
        <p:spPr>
          <a:xfrm>
            <a:off x="7755045" y="4084747"/>
            <a:ext cx="1777062" cy="1777062"/>
          </a:xfrm>
          <a:custGeom>
            <a:avLst/>
            <a:gdLst/>
            <a:ahLst/>
            <a:cxnLst/>
            <a:rect l="l" t="t" r="r" b="b"/>
            <a:pathLst>
              <a:path w="12492" h="12492" extrusionOk="0">
                <a:moveTo>
                  <a:pt x="12492" y="6257"/>
                </a:moveTo>
                <a:cubicBezTo>
                  <a:pt x="12492" y="9709"/>
                  <a:pt x="9709" y="12492"/>
                  <a:pt x="6256" y="12492"/>
                </a:cubicBezTo>
                <a:cubicBezTo>
                  <a:pt x="2804" y="12492"/>
                  <a:pt x="0" y="9709"/>
                  <a:pt x="0" y="6257"/>
                </a:cubicBezTo>
                <a:cubicBezTo>
                  <a:pt x="0" y="2804"/>
                  <a:pt x="2804" y="0"/>
                  <a:pt x="6256" y="0"/>
                </a:cubicBezTo>
                <a:cubicBezTo>
                  <a:pt x="9709" y="0"/>
                  <a:pt x="12492" y="2804"/>
                  <a:pt x="12492" y="6257"/>
                </a:cubicBezTo>
                <a:close/>
              </a:path>
            </a:pathLst>
          </a:custGeom>
          <a:solidFill>
            <a:schemeClr val="accent2"/>
          </a:solidFill>
          <a:ln w="2857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58" name="Google Shape;458;p26"/>
          <p:cNvSpPr txBox="1"/>
          <p:nvPr/>
        </p:nvSpPr>
        <p:spPr>
          <a:xfrm>
            <a:off x="7342742" y="6352810"/>
            <a:ext cx="830126" cy="752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5904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C</a:t>
            </a:r>
            <a:endParaRPr sz="5904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459" name="Google Shape;459;p26"/>
          <p:cNvSpPr txBox="1"/>
          <p:nvPr/>
        </p:nvSpPr>
        <p:spPr>
          <a:xfrm>
            <a:off x="10011327" y="4601333"/>
            <a:ext cx="830126" cy="752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5904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</a:t>
            </a:r>
            <a:endParaRPr sz="5904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460" name="Google Shape;460;p26"/>
          <p:cNvSpPr txBox="1"/>
          <p:nvPr/>
        </p:nvSpPr>
        <p:spPr>
          <a:xfrm>
            <a:off x="10011327" y="8113584"/>
            <a:ext cx="830126" cy="7521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en" sz="5904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D</a:t>
            </a:r>
            <a:endParaRPr sz="5904">
              <a:solidFill>
                <a:schemeClr val="lt1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461" name="Google Shape;461;p26"/>
          <p:cNvGrpSpPr/>
          <p:nvPr/>
        </p:nvGrpSpPr>
        <p:grpSpPr>
          <a:xfrm>
            <a:off x="539750" y="2215476"/>
            <a:ext cx="6049496" cy="2609786"/>
            <a:chOff x="274255" y="1129831"/>
            <a:chExt cx="3073844" cy="1326073"/>
          </a:xfrm>
        </p:grpSpPr>
        <p:sp>
          <p:nvSpPr>
            <p:cNvPr id="462" name="Google Shape;462;p26"/>
            <p:cNvSpPr txBox="1"/>
            <p:nvPr/>
          </p:nvSpPr>
          <p:spPr>
            <a:xfrm>
              <a:off x="609705" y="1129831"/>
              <a:ext cx="2007900" cy="27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936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63" name="Google Shape;463;p26"/>
            <p:cNvSpPr txBox="1"/>
            <p:nvPr/>
          </p:nvSpPr>
          <p:spPr>
            <a:xfrm>
              <a:off x="274255" y="1211669"/>
              <a:ext cx="3073844" cy="12442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indent="449580" algn="ctr">
                <a:lnSpc>
                  <a:spcPct val="107000"/>
                </a:lnSpc>
                <a:spcAft>
                  <a:spcPts val="800"/>
                </a:spcAft>
              </a:pP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Mustaqil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yaratilgan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matn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–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o‘quvchining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imlo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savodxonligi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ijodiy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tafakkuri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so‘z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boyligini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nutqiy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salohiyatini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qolaversa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o‘quvchi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mahoratini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namoyish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etuvchi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– </a:t>
              </a:r>
              <a:r>
                <a:rPr lang="en-US" sz="28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ko‘zgudir</a:t>
              </a:r>
              <a:r>
                <a:rPr lang="en-US" sz="28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66" name="Google Shape;466;p26"/>
          <p:cNvSpPr txBox="1"/>
          <p:nvPr/>
        </p:nvSpPr>
        <p:spPr>
          <a:xfrm>
            <a:off x="539749" y="6721716"/>
            <a:ext cx="5846285" cy="1595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matn</a:t>
            </a:r>
            <a:r>
              <a:rPr lang="en-US" sz="2400" b="1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badiiy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asar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mazmunini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ifodalagan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mantiqiy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jihatdan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tugallangan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tilning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tasvir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imkoniyatlari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asosida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shakllangan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o‘zida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turli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uslub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ko‘rinishlarini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muallif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ixtiyoriga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erkin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jamlay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oladigan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kishilarga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estetik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zavq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berish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xususiyatiga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bo‘lgan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g‘oyat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murakkab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butunlik</a:t>
            </a:r>
            <a:r>
              <a:rPr lang="en-US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467" name="Google Shape;467;p26"/>
          <p:cNvGrpSpPr/>
          <p:nvPr/>
        </p:nvGrpSpPr>
        <p:grpSpPr>
          <a:xfrm>
            <a:off x="10459116" y="1933617"/>
            <a:ext cx="6692234" cy="2127881"/>
            <a:chOff x="5746109" y="1129831"/>
            <a:chExt cx="3400429" cy="1081210"/>
          </a:xfrm>
        </p:grpSpPr>
        <p:sp>
          <p:nvSpPr>
            <p:cNvPr id="468" name="Google Shape;468;p26"/>
            <p:cNvSpPr txBox="1"/>
            <p:nvPr/>
          </p:nvSpPr>
          <p:spPr>
            <a:xfrm>
              <a:off x="6526253" y="1129831"/>
              <a:ext cx="2007900" cy="279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r"/>
              <a:endParaRPr sz="3936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69" name="Google Shape;469;p26"/>
            <p:cNvSpPr txBox="1"/>
            <p:nvPr/>
          </p:nvSpPr>
          <p:spPr>
            <a:xfrm>
              <a:off x="5746109" y="1400441"/>
              <a:ext cx="3400429" cy="810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US" sz="2400" b="1" dirty="0" err="1">
                  <a:solidFill>
                    <a:srgbClr val="00206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Ilmiy</a:t>
              </a:r>
              <a:r>
                <a:rPr lang="en-US" sz="2400" b="1" dirty="0">
                  <a:solidFill>
                    <a:srgbClr val="00206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matn</a:t>
              </a:r>
              <a:r>
                <a:rPr lang="en-US" sz="2400" b="1" dirty="0">
                  <a:solidFill>
                    <a:srgbClr val="002060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–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ilmiylikka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asoslangan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grammatik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leksik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tizimli-semantik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va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mantiqiy-kompozitsion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xususiyatlarga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ega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bo‘lgan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har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bir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aniq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yo’nalishga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xos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bo’lgan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maxsus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terminologiya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asosida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tuzilgan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,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umumiy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adabiy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tilda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yozilgan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matnning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bir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en-US" sz="2400" b="1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turi</a:t>
              </a:r>
              <a:r>
                <a:rPr lang="en-US" sz="24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.</a:t>
              </a:r>
              <a:endParaRPr lang="ru-RU" sz="2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72" name="Google Shape;472;p26"/>
          <p:cNvSpPr txBox="1"/>
          <p:nvPr/>
        </p:nvSpPr>
        <p:spPr>
          <a:xfrm>
            <a:off x="11522731" y="6752579"/>
            <a:ext cx="5933419" cy="15953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O‘quvchining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ona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tili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taʼlimi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jarayonida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egallangan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bilim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ko‘nikma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malakalari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ularning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amaliy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tatbiqi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—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o‘quvchining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mustaqil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yaratgan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matndagina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ifodasini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topadi</a:t>
            </a:r>
            <a:r>
              <a:rPr lang="en-US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endParaRPr sz="2800" b="1" dirty="0">
              <a:solidFill>
                <a:schemeClr val="dk1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grpSp>
        <p:nvGrpSpPr>
          <p:cNvPr id="473" name="Google Shape;473;p26"/>
          <p:cNvGrpSpPr/>
          <p:nvPr/>
        </p:nvGrpSpPr>
        <p:grpSpPr>
          <a:xfrm>
            <a:off x="8931070" y="2829842"/>
            <a:ext cx="780596" cy="774015"/>
            <a:chOff x="-47529700" y="2342000"/>
            <a:chExt cx="302450" cy="299900"/>
          </a:xfrm>
        </p:grpSpPr>
        <p:sp>
          <p:nvSpPr>
            <p:cNvPr id="474" name="Google Shape;474;p26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75" name="Google Shape;475;p26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476" name="Google Shape;476;p26"/>
          <p:cNvGrpSpPr/>
          <p:nvPr/>
        </p:nvGrpSpPr>
        <p:grpSpPr>
          <a:xfrm>
            <a:off x="8312187" y="4585852"/>
            <a:ext cx="662778" cy="774853"/>
            <a:chOff x="-48237000" y="2342650"/>
            <a:chExt cx="256800" cy="300225"/>
          </a:xfrm>
        </p:grpSpPr>
        <p:sp>
          <p:nvSpPr>
            <p:cNvPr id="477" name="Google Shape;477;p26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78" name="Google Shape;478;p26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79" name="Google Shape;479;p26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480" name="Google Shape;480;p26"/>
          <p:cNvGrpSpPr/>
          <p:nvPr/>
        </p:nvGrpSpPr>
        <p:grpSpPr>
          <a:xfrm>
            <a:off x="9004133" y="6347094"/>
            <a:ext cx="762438" cy="763686"/>
            <a:chOff x="-30805300" y="2298675"/>
            <a:chExt cx="290650" cy="291125"/>
          </a:xfrm>
        </p:grpSpPr>
        <p:sp>
          <p:nvSpPr>
            <p:cNvPr id="481" name="Google Shape;481;p26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82" name="Google Shape;482;p26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83" name="Google Shape;483;p26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484" name="Google Shape;484;p26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85" name="Google Shape;485;p26"/>
          <p:cNvSpPr/>
          <p:nvPr/>
        </p:nvSpPr>
        <p:spPr>
          <a:xfrm>
            <a:off x="8258229" y="8103659"/>
            <a:ext cx="770702" cy="762438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pic>
        <p:nvPicPr>
          <p:cNvPr id="43" name="Graphic 2">
            <a:extLst>
              <a:ext uri="{FF2B5EF4-FFF2-40B4-BE49-F238E27FC236}">
                <a16:creationId xmlns:a16="http://schemas.microsoft.com/office/drawing/2014/main" id="{F3BFA223-8FC5-48C3-87B1-1BD743DDDD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375D46F5-92F5-4742-8AC7-8658F23FBA7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638E547B-F573-48C2-BD3E-17C793CF59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25"/>
          <p:cNvSpPr/>
          <p:nvPr/>
        </p:nvSpPr>
        <p:spPr>
          <a:xfrm rot="2700000">
            <a:off x="8133692" y="3346640"/>
            <a:ext cx="1702514" cy="170251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593" name="Google Shape;593;p25"/>
          <p:cNvSpPr/>
          <p:nvPr/>
        </p:nvSpPr>
        <p:spPr>
          <a:xfrm rot="2700000">
            <a:off x="10787847" y="3346640"/>
            <a:ext cx="1702514" cy="170251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sp>
        <p:nvSpPr>
          <p:cNvPr id="594" name="Google Shape;594;p25"/>
          <p:cNvSpPr txBox="1">
            <a:spLocks noGrp="1"/>
          </p:cNvSpPr>
          <p:nvPr>
            <p:ph type="title"/>
          </p:nvPr>
        </p:nvSpPr>
        <p:spPr>
          <a:xfrm>
            <a:off x="1505667" y="1474340"/>
            <a:ext cx="15200277" cy="947028"/>
          </a:xfrm>
          <a:prstGeom prst="rect">
            <a:avLst/>
          </a:prstGeom>
        </p:spPr>
        <p:txBody>
          <a:bodyPr spcFirstLastPara="1" vert="horz" wrap="square" lIns="179925" tIns="179925" rIns="179925" bIns="179925" rtlCol="0" anchor="ctr" anchorCtr="0">
            <a:noAutofit/>
          </a:bodyPr>
          <a:lstStyle/>
          <a:p>
            <a:pPr algn="ctr"/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oogle Shape;595;p25"/>
          <p:cNvGrpSpPr/>
          <p:nvPr/>
        </p:nvGrpSpPr>
        <p:grpSpPr>
          <a:xfrm>
            <a:off x="6381836" y="5747554"/>
            <a:ext cx="4858893" cy="3626338"/>
            <a:chOff x="3217375" y="2744775"/>
            <a:chExt cx="2468880" cy="1842600"/>
          </a:xfrm>
        </p:grpSpPr>
        <p:cxnSp>
          <p:nvCxnSpPr>
            <p:cNvPr id="596" name="Google Shape;596;p25"/>
            <p:cNvCxnSpPr/>
            <p:nvPr/>
          </p:nvCxnSpPr>
          <p:spPr>
            <a:xfrm>
              <a:off x="4572000" y="2744775"/>
              <a:ext cx="0" cy="54390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598" name="Google Shape;598;p25"/>
            <p:cNvSpPr txBox="1"/>
            <p:nvPr/>
          </p:nvSpPr>
          <p:spPr>
            <a:xfrm>
              <a:off x="3217375" y="3832575"/>
              <a:ext cx="2468880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Ajratilgan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sodda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sintaktik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tahlil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" name="Google Shape;599;p25"/>
          <p:cNvGrpSpPr/>
          <p:nvPr/>
        </p:nvGrpSpPr>
        <p:grpSpPr>
          <a:xfrm>
            <a:off x="12556850" y="2823078"/>
            <a:ext cx="4694673" cy="2945590"/>
            <a:chOff x="6615425" y="1239851"/>
            <a:chExt cx="2067657" cy="1096622"/>
          </a:xfrm>
        </p:grpSpPr>
        <p:sp>
          <p:nvSpPr>
            <p:cNvPr id="600" name="Google Shape;600;p25"/>
            <p:cNvSpPr/>
            <p:nvPr/>
          </p:nvSpPr>
          <p:spPr>
            <a:xfrm>
              <a:off x="6615425" y="1239851"/>
              <a:ext cx="1818356" cy="252775"/>
            </a:xfrm>
            <a:custGeom>
              <a:avLst/>
              <a:gdLst/>
              <a:ahLst/>
              <a:cxnLst/>
              <a:rect l="l" t="t" r="r" b="b"/>
              <a:pathLst>
                <a:path w="71950" h="13476" extrusionOk="0">
                  <a:moveTo>
                    <a:pt x="0" y="13476"/>
                  </a:moveTo>
                  <a:lnTo>
                    <a:pt x="13477" y="0"/>
                  </a:lnTo>
                  <a:lnTo>
                    <a:pt x="71950" y="0"/>
                  </a:lnTo>
                </a:path>
              </a:pathLst>
            </a:cu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01" name="Google Shape;601;p25"/>
            <p:cNvSpPr txBox="1"/>
            <p:nvPr/>
          </p:nvSpPr>
          <p:spPr>
            <a:xfrm>
              <a:off x="6940082" y="1369741"/>
              <a:ext cx="1743000" cy="9667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Matndagi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qo‘shma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ajratish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turlarini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aniqlash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02" name="Google Shape;602;p25"/>
            <p:cNvSpPr txBox="1"/>
            <p:nvPr/>
          </p:nvSpPr>
          <p:spPr>
            <a:xfrm>
              <a:off x="6926258" y="1406865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r"/>
              <a:endParaRPr sz="3395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603" name="Google Shape;603;p25"/>
          <p:cNvSpPr/>
          <p:nvPr/>
        </p:nvSpPr>
        <p:spPr>
          <a:xfrm rot="2700000">
            <a:off x="5480715" y="3346640"/>
            <a:ext cx="1702514" cy="17025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grpSp>
        <p:nvGrpSpPr>
          <p:cNvPr id="4" name="Google Shape;604;p25"/>
          <p:cNvGrpSpPr/>
          <p:nvPr/>
        </p:nvGrpSpPr>
        <p:grpSpPr>
          <a:xfrm>
            <a:off x="-21045" y="3074059"/>
            <a:ext cx="5359665" cy="3470835"/>
            <a:chOff x="-196060" y="1353141"/>
            <a:chExt cx="2876914" cy="1514749"/>
          </a:xfrm>
        </p:grpSpPr>
        <p:sp>
          <p:nvSpPr>
            <p:cNvPr id="605" name="Google Shape;605;p25"/>
            <p:cNvSpPr/>
            <p:nvPr/>
          </p:nvSpPr>
          <p:spPr>
            <a:xfrm flipH="1">
              <a:off x="710225" y="1353141"/>
              <a:ext cx="1818356" cy="223609"/>
            </a:xfrm>
            <a:custGeom>
              <a:avLst/>
              <a:gdLst/>
              <a:ahLst/>
              <a:cxnLst/>
              <a:rect l="l" t="t" r="r" b="b"/>
              <a:pathLst>
                <a:path w="71950" h="13476" extrusionOk="0">
                  <a:moveTo>
                    <a:pt x="0" y="13476"/>
                  </a:moveTo>
                  <a:lnTo>
                    <a:pt x="13477" y="0"/>
                  </a:lnTo>
                  <a:lnTo>
                    <a:pt x="71950" y="0"/>
                  </a:lnTo>
                </a:path>
              </a:pathLst>
            </a:cu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06" name="Google Shape;606;p25"/>
            <p:cNvSpPr txBox="1"/>
            <p:nvPr/>
          </p:nvSpPr>
          <p:spPr>
            <a:xfrm>
              <a:off x="-196060" y="1488612"/>
              <a:ext cx="2876914" cy="13792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Berilgan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matndan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o‘rganiladigan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mavzuga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oid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so‘zlarni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ajratish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ularni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so‘z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turkumlari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bo‘yicha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guruhlash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so‘z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yasovchi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shakl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yasovchi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qo‘shimchalarni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guruhlash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08" name="Google Shape;608;p25"/>
          <p:cNvSpPr/>
          <p:nvPr/>
        </p:nvSpPr>
        <p:spPr>
          <a:xfrm rot="2701683">
            <a:off x="7125833" y="5080286"/>
            <a:ext cx="1330525" cy="170543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grpSp>
        <p:nvGrpSpPr>
          <p:cNvPr id="5" name="Google Shape;609;p25"/>
          <p:cNvGrpSpPr/>
          <p:nvPr/>
        </p:nvGrpSpPr>
        <p:grpSpPr>
          <a:xfrm>
            <a:off x="1014821" y="6152307"/>
            <a:ext cx="5211671" cy="2569391"/>
            <a:chOff x="510793" y="2769800"/>
            <a:chExt cx="2648132" cy="1670435"/>
          </a:xfrm>
        </p:grpSpPr>
        <p:sp>
          <p:nvSpPr>
            <p:cNvPr id="610" name="Google Shape;610;p25"/>
            <p:cNvSpPr/>
            <p:nvPr/>
          </p:nvSpPr>
          <p:spPr>
            <a:xfrm>
              <a:off x="710800" y="2769800"/>
              <a:ext cx="2448125" cy="337125"/>
            </a:xfrm>
            <a:custGeom>
              <a:avLst/>
              <a:gdLst/>
              <a:ahLst/>
              <a:cxnLst/>
              <a:rect l="l" t="t" r="r" b="b"/>
              <a:pathLst>
                <a:path w="97925" h="13485" extrusionOk="0">
                  <a:moveTo>
                    <a:pt x="97925" y="0"/>
                  </a:moveTo>
                  <a:lnTo>
                    <a:pt x="84301" y="13476"/>
                  </a:lnTo>
                  <a:lnTo>
                    <a:pt x="0" y="13485"/>
                  </a:ln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11" name="Google Shape;611;p25"/>
            <p:cNvSpPr txBox="1"/>
            <p:nvPr/>
          </p:nvSpPr>
          <p:spPr>
            <a:xfrm>
              <a:off x="510793" y="3685435"/>
              <a:ext cx="2219936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Matndagi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sodda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gaplardan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qo‘shma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gaplar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hosil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qilish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qo‘shma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soddalashtirish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2" name="Google Shape;612;p25"/>
            <p:cNvSpPr txBox="1"/>
            <p:nvPr/>
          </p:nvSpPr>
          <p:spPr>
            <a:xfrm>
              <a:off x="710288" y="3288675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3395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613" name="Google Shape;613;p25"/>
          <p:cNvSpPr/>
          <p:nvPr/>
        </p:nvSpPr>
        <p:spPr>
          <a:xfrm rot="2700000">
            <a:off x="9459100" y="4947069"/>
            <a:ext cx="1705854" cy="170585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grpSp>
        <p:nvGrpSpPr>
          <p:cNvPr id="6" name="Google Shape;614;p25"/>
          <p:cNvGrpSpPr/>
          <p:nvPr/>
        </p:nvGrpSpPr>
        <p:grpSpPr>
          <a:xfrm>
            <a:off x="11391500" y="5747554"/>
            <a:ext cx="5440858" cy="2793016"/>
            <a:chOff x="5974100" y="2769800"/>
            <a:chExt cx="2764586" cy="1419175"/>
          </a:xfrm>
        </p:grpSpPr>
        <p:sp>
          <p:nvSpPr>
            <p:cNvPr id="615" name="Google Shape;615;p25"/>
            <p:cNvSpPr/>
            <p:nvPr/>
          </p:nvSpPr>
          <p:spPr>
            <a:xfrm>
              <a:off x="5974100" y="2769800"/>
              <a:ext cx="2461475" cy="337125"/>
            </a:xfrm>
            <a:custGeom>
              <a:avLst/>
              <a:gdLst/>
              <a:ahLst/>
              <a:cxnLst/>
              <a:rect l="l" t="t" r="r" b="b"/>
              <a:pathLst>
                <a:path w="98459" h="13485" extrusionOk="0">
                  <a:moveTo>
                    <a:pt x="0" y="0"/>
                  </a:moveTo>
                  <a:lnTo>
                    <a:pt x="13624" y="13476"/>
                  </a:lnTo>
                  <a:lnTo>
                    <a:pt x="98459" y="13485"/>
                  </a:lnTo>
                </a:path>
              </a:pathLst>
            </a:cu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16" name="Google Shape;616;p25"/>
            <p:cNvSpPr txBox="1"/>
            <p:nvPr/>
          </p:nvSpPr>
          <p:spPr>
            <a:xfrm>
              <a:off x="6513986" y="3434175"/>
              <a:ext cx="2224700" cy="75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She’riy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yo‘l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yozilgan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asarlarni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nasriy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yo‘l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bilan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gapirib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8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berish</a:t>
              </a:r>
              <a:r>
                <a:rPr lang="en-US" sz="2800" b="1" dirty="0"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ru-RU" sz="28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7" name="Google Shape;617;p25"/>
            <p:cNvSpPr txBox="1"/>
            <p:nvPr/>
          </p:nvSpPr>
          <p:spPr>
            <a:xfrm>
              <a:off x="6962200" y="3288675"/>
              <a:ext cx="1471500" cy="29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r"/>
              <a:endParaRPr sz="3395" dirty="0">
                <a:solidFill>
                  <a:schemeClr val="accent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7" name="Google Shape;618;p25"/>
          <p:cNvGrpSpPr/>
          <p:nvPr/>
        </p:nvGrpSpPr>
        <p:grpSpPr>
          <a:xfrm>
            <a:off x="8645389" y="3845337"/>
            <a:ext cx="705124" cy="705124"/>
            <a:chOff x="5660400" y="238125"/>
            <a:chExt cx="481825" cy="481825"/>
          </a:xfrm>
        </p:grpSpPr>
        <p:sp>
          <p:nvSpPr>
            <p:cNvPr id="619" name="Google Shape;619;p25"/>
            <p:cNvSpPr/>
            <p:nvPr/>
          </p:nvSpPr>
          <p:spPr>
            <a:xfrm>
              <a:off x="5660400" y="436700"/>
              <a:ext cx="481825" cy="283250"/>
            </a:xfrm>
            <a:custGeom>
              <a:avLst/>
              <a:gdLst/>
              <a:ahLst/>
              <a:cxnLst/>
              <a:rect l="l" t="t" r="r" b="b"/>
              <a:pathLst>
                <a:path w="19273" h="11330" extrusionOk="0">
                  <a:moveTo>
                    <a:pt x="5120" y="1130"/>
                  </a:moveTo>
                  <a:cubicBezTo>
                    <a:pt x="5433" y="1130"/>
                    <a:pt x="5683" y="1380"/>
                    <a:pt x="5683" y="1693"/>
                  </a:cubicBezTo>
                  <a:cubicBezTo>
                    <a:pt x="5683" y="2006"/>
                    <a:pt x="5433" y="2259"/>
                    <a:pt x="5120" y="2259"/>
                  </a:cubicBezTo>
                  <a:lnTo>
                    <a:pt x="2861" y="2259"/>
                  </a:lnTo>
                  <a:cubicBezTo>
                    <a:pt x="2548" y="2259"/>
                    <a:pt x="2298" y="2006"/>
                    <a:pt x="2298" y="1693"/>
                  </a:cubicBezTo>
                  <a:cubicBezTo>
                    <a:pt x="2298" y="1380"/>
                    <a:pt x="2548" y="1130"/>
                    <a:pt x="2861" y="1130"/>
                  </a:cubicBezTo>
                  <a:close/>
                  <a:moveTo>
                    <a:pt x="10766" y="1130"/>
                  </a:moveTo>
                  <a:cubicBezTo>
                    <a:pt x="11079" y="1130"/>
                    <a:pt x="11329" y="1380"/>
                    <a:pt x="11329" y="1693"/>
                  </a:cubicBezTo>
                  <a:cubicBezTo>
                    <a:pt x="11329" y="2006"/>
                    <a:pt x="11079" y="2259"/>
                    <a:pt x="10766" y="2259"/>
                  </a:cubicBezTo>
                  <a:lnTo>
                    <a:pt x="8507" y="2259"/>
                  </a:lnTo>
                  <a:cubicBezTo>
                    <a:pt x="8194" y="2259"/>
                    <a:pt x="7944" y="2006"/>
                    <a:pt x="7944" y="1693"/>
                  </a:cubicBezTo>
                  <a:cubicBezTo>
                    <a:pt x="7944" y="1380"/>
                    <a:pt x="8194" y="1130"/>
                    <a:pt x="8507" y="1130"/>
                  </a:cubicBezTo>
                  <a:close/>
                  <a:moveTo>
                    <a:pt x="16412" y="1130"/>
                  </a:moveTo>
                  <a:cubicBezTo>
                    <a:pt x="16725" y="1130"/>
                    <a:pt x="16975" y="1380"/>
                    <a:pt x="16975" y="1693"/>
                  </a:cubicBezTo>
                  <a:cubicBezTo>
                    <a:pt x="16975" y="2006"/>
                    <a:pt x="16725" y="2259"/>
                    <a:pt x="16412" y="2259"/>
                  </a:cubicBezTo>
                  <a:lnTo>
                    <a:pt x="14153" y="2259"/>
                  </a:lnTo>
                  <a:cubicBezTo>
                    <a:pt x="13840" y="2259"/>
                    <a:pt x="13590" y="2006"/>
                    <a:pt x="13590" y="1693"/>
                  </a:cubicBezTo>
                  <a:cubicBezTo>
                    <a:pt x="13590" y="1380"/>
                    <a:pt x="13840" y="1130"/>
                    <a:pt x="14153" y="1130"/>
                  </a:cubicBezTo>
                  <a:close/>
                  <a:moveTo>
                    <a:pt x="5120" y="4518"/>
                  </a:moveTo>
                  <a:cubicBezTo>
                    <a:pt x="5433" y="4518"/>
                    <a:pt x="5683" y="4767"/>
                    <a:pt x="5683" y="5081"/>
                  </a:cubicBezTo>
                  <a:cubicBezTo>
                    <a:pt x="5683" y="5394"/>
                    <a:pt x="5433" y="5647"/>
                    <a:pt x="5120" y="5647"/>
                  </a:cubicBezTo>
                  <a:lnTo>
                    <a:pt x="2861" y="5647"/>
                  </a:lnTo>
                  <a:cubicBezTo>
                    <a:pt x="2548" y="5647"/>
                    <a:pt x="2298" y="5394"/>
                    <a:pt x="2298" y="5081"/>
                  </a:cubicBezTo>
                  <a:cubicBezTo>
                    <a:pt x="2298" y="4767"/>
                    <a:pt x="2548" y="4518"/>
                    <a:pt x="2861" y="4518"/>
                  </a:cubicBezTo>
                  <a:close/>
                  <a:moveTo>
                    <a:pt x="10766" y="4518"/>
                  </a:moveTo>
                  <a:cubicBezTo>
                    <a:pt x="11079" y="4518"/>
                    <a:pt x="11329" y="4767"/>
                    <a:pt x="11329" y="5081"/>
                  </a:cubicBezTo>
                  <a:cubicBezTo>
                    <a:pt x="11329" y="5394"/>
                    <a:pt x="11079" y="5647"/>
                    <a:pt x="10766" y="5647"/>
                  </a:cubicBezTo>
                  <a:lnTo>
                    <a:pt x="8507" y="5647"/>
                  </a:lnTo>
                  <a:cubicBezTo>
                    <a:pt x="8194" y="5647"/>
                    <a:pt x="7944" y="5394"/>
                    <a:pt x="7944" y="5081"/>
                  </a:cubicBezTo>
                  <a:cubicBezTo>
                    <a:pt x="7944" y="4767"/>
                    <a:pt x="8194" y="4518"/>
                    <a:pt x="8507" y="4518"/>
                  </a:cubicBezTo>
                  <a:close/>
                  <a:moveTo>
                    <a:pt x="16412" y="4518"/>
                  </a:moveTo>
                  <a:cubicBezTo>
                    <a:pt x="16725" y="4518"/>
                    <a:pt x="16975" y="4767"/>
                    <a:pt x="16975" y="5081"/>
                  </a:cubicBezTo>
                  <a:cubicBezTo>
                    <a:pt x="16975" y="5394"/>
                    <a:pt x="16725" y="5647"/>
                    <a:pt x="16412" y="5647"/>
                  </a:cubicBezTo>
                  <a:lnTo>
                    <a:pt x="14153" y="5647"/>
                  </a:lnTo>
                  <a:cubicBezTo>
                    <a:pt x="13840" y="5647"/>
                    <a:pt x="13590" y="5394"/>
                    <a:pt x="13590" y="5081"/>
                  </a:cubicBezTo>
                  <a:cubicBezTo>
                    <a:pt x="13590" y="4767"/>
                    <a:pt x="13840" y="4518"/>
                    <a:pt x="14153" y="4518"/>
                  </a:cubicBezTo>
                  <a:close/>
                  <a:moveTo>
                    <a:pt x="5120" y="7941"/>
                  </a:moveTo>
                  <a:cubicBezTo>
                    <a:pt x="5433" y="7941"/>
                    <a:pt x="5683" y="8194"/>
                    <a:pt x="5683" y="8507"/>
                  </a:cubicBezTo>
                  <a:cubicBezTo>
                    <a:pt x="5683" y="8818"/>
                    <a:pt x="5433" y="9071"/>
                    <a:pt x="5120" y="9071"/>
                  </a:cubicBezTo>
                  <a:lnTo>
                    <a:pt x="2861" y="9071"/>
                  </a:lnTo>
                  <a:cubicBezTo>
                    <a:pt x="2548" y="9071"/>
                    <a:pt x="2298" y="8818"/>
                    <a:pt x="2298" y="8507"/>
                  </a:cubicBezTo>
                  <a:cubicBezTo>
                    <a:pt x="2298" y="8194"/>
                    <a:pt x="2548" y="7941"/>
                    <a:pt x="2861" y="7941"/>
                  </a:cubicBezTo>
                  <a:close/>
                  <a:moveTo>
                    <a:pt x="10766" y="7941"/>
                  </a:moveTo>
                  <a:cubicBezTo>
                    <a:pt x="11079" y="7941"/>
                    <a:pt x="11329" y="8194"/>
                    <a:pt x="11329" y="8507"/>
                  </a:cubicBezTo>
                  <a:cubicBezTo>
                    <a:pt x="11329" y="8818"/>
                    <a:pt x="11079" y="9071"/>
                    <a:pt x="10766" y="9071"/>
                  </a:cubicBezTo>
                  <a:lnTo>
                    <a:pt x="8507" y="9071"/>
                  </a:lnTo>
                  <a:cubicBezTo>
                    <a:pt x="8194" y="9071"/>
                    <a:pt x="7944" y="8818"/>
                    <a:pt x="7944" y="8507"/>
                  </a:cubicBezTo>
                  <a:cubicBezTo>
                    <a:pt x="7944" y="8194"/>
                    <a:pt x="8194" y="7941"/>
                    <a:pt x="8507" y="7941"/>
                  </a:cubicBezTo>
                  <a:close/>
                  <a:moveTo>
                    <a:pt x="16412" y="7941"/>
                  </a:moveTo>
                  <a:cubicBezTo>
                    <a:pt x="16725" y="7941"/>
                    <a:pt x="16975" y="8194"/>
                    <a:pt x="16975" y="8507"/>
                  </a:cubicBezTo>
                  <a:cubicBezTo>
                    <a:pt x="16975" y="8818"/>
                    <a:pt x="16725" y="9071"/>
                    <a:pt x="16412" y="9071"/>
                  </a:cubicBezTo>
                  <a:lnTo>
                    <a:pt x="14153" y="9071"/>
                  </a:lnTo>
                  <a:cubicBezTo>
                    <a:pt x="13840" y="9071"/>
                    <a:pt x="13590" y="8818"/>
                    <a:pt x="13590" y="8507"/>
                  </a:cubicBezTo>
                  <a:cubicBezTo>
                    <a:pt x="13590" y="8194"/>
                    <a:pt x="13840" y="7941"/>
                    <a:pt x="14153" y="7941"/>
                  </a:cubicBezTo>
                  <a:close/>
                  <a:moveTo>
                    <a:pt x="1" y="1"/>
                  </a:moveTo>
                  <a:lnTo>
                    <a:pt x="1" y="9637"/>
                  </a:lnTo>
                  <a:cubicBezTo>
                    <a:pt x="1" y="10570"/>
                    <a:pt x="759" y="11329"/>
                    <a:pt x="1696" y="11329"/>
                  </a:cubicBezTo>
                  <a:lnTo>
                    <a:pt x="17580" y="11329"/>
                  </a:lnTo>
                  <a:cubicBezTo>
                    <a:pt x="18514" y="11329"/>
                    <a:pt x="19273" y="10570"/>
                    <a:pt x="19273" y="9637"/>
                  </a:cubicBezTo>
                  <a:lnTo>
                    <a:pt x="1927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20" name="Google Shape;620;p25"/>
            <p:cNvSpPr/>
            <p:nvPr/>
          </p:nvSpPr>
          <p:spPr>
            <a:xfrm>
              <a:off x="5660400" y="238125"/>
              <a:ext cx="481825" cy="170375"/>
            </a:xfrm>
            <a:custGeom>
              <a:avLst/>
              <a:gdLst/>
              <a:ahLst/>
              <a:cxnLst/>
              <a:rect l="l" t="t" r="r" b="b"/>
              <a:pathLst>
                <a:path w="19273" h="6815" extrusionOk="0">
                  <a:moveTo>
                    <a:pt x="3990" y="1129"/>
                  </a:moveTo>
                  <a:cubicBezTo>
                    <a:pt x="4304" y="1129"/>
                    <a:pt x="4557" y="1382"/>
                    <a:pt x="4557" y="1695"/>
                  </a:cubicBezTo>
                  <a:lnTo>
                    <a:pt x="4557" y="3954"/>
                  </a:lnTo>
                  <a:cubicBezTo>
                    <a:pt x="4557" y="4264"/>
                    <a:pt x="4304" y="4517"/>
                    <a:pt x="3990" y="4517"/>
                  </a:cubicBezTo>
                  <a:cubicBezTo>
                    <a:pt x="3677" y="4517"/>
                    <a:pt x="3427" y="4264"/>
                    <a:pt x="3427" y="3954"/>
                  </a:cubicBezTo>
                  <a:lnTo>
                    <a:pt x="3427" y="1695"/>
                  </a:lnTo>
                  <a:cubicBezTo>
                    <a:pt x="3427" y="1382"/>
                    <a:pt x="3677" y="1129"/>
                    <a:pt x="3990" y="1129"/>
                  </a:cubicBezTo>
                  <a:close/>
                  <a:moveTo>
                    <a:pt x="9637" y="1129"/>
                  </a:moveTo>
                  <a:cubicBezTo>
                    <a:pt x="9950" y="1129"/>
                    <a:pt x="10203" y="1382"/>
                    <a:pt x="10203" y="1695"/>
                  </a:cubicBezTo>
                  <a:lnTo>
                    <a:pt x="10203" y="3954"/>
                  </a:lnTo>
                  <a:cubicBezTo>
                    <a:pt x="10203" y="4264"/>
                    <a:pt x="9950" y="4517"/>
                    <a:pt x="9637" y="4517"/>
                  </a:cubicBezTo>
                  <a:cubicBezTo>
                    <a:pt x="9323" y="4517"/>
                    <a:pt x="9073" y="4264"/>
                    <a:pt x="9073" y="3954"/>
                  </a:cubicBezTo>
                  <a:lnTo>
                    <a:pt x="9073" y="1695"/>
                  </a:lnTo>
                  <a:cubicBezTo>
                    <a:pt x="9073" y="1382"/>
                    <a:pt x="9323" y="1129"/>
                    <a:pt x="9637" y="1129"/>
                  </a:cubicBezTo>
                  <a:close/>
                  <a:moveTo>
                    <a:pt x="15283" y="1129"/>
                  </a:moveTo>
                  <a:cubicBezTo>
                    <a:pt x="15596" y="1129"/>
                    <a:pt x="15849" y="1382"/>
                    <a:pt x="15849" y="1695"/>
                  </a:cubicBezTo>
                  <a:lnTo>
                    <a:pt x="15849" y="3954"/>
                  </a:lnTo>
                  <a:cubicBezTo>
                    <a:pt x="15849" y="4264"/>
                    <a:pt x="15596" y="4517"/>
                    <a:pt x="15283" y="4517"/>
                  </a:cubicBezTo>
                  <a:cubicBezTo>
                    <a:pt x="14969" y="4517"/>
                    <a:pt x="14719" y="4264"/>
                    <a:pt x="14719" y="3954"/>
                  </a:cubicBezTo>
                  <a:lnTo>
                    <a:pt x="14719" y="1695"/>
                  </a:lnTo>
                  <a:cubicBezTo>
                    <a:pt x="14719" y="1382"/>
                    <a:pt x="14969" y="1129"/>
                    <a:pt x="15283" y="1129"/>
                  </a:cubicBezTo>
                  <a:close/>
                  <a:moveTo>
                    <a:pt x="3990" y="0"/>
                  </a:moveTo>
                  <a:cubicBezTo>
                    <a:pt x="3054" y="0"/>
                    <a:pt x="2298" y="759"/>
                    <a:pt x="2298" y="1695"/>
                  </a:cubicBezTo>
                  <a:lnTo>
                    <a:pt x="2298" y="2258"/>
                  </a:lnTo>
                  <a:lnTo>
                    <a:pt x="1696" y="2258"/>
                  </a:lnTo>
                  <a:cubicBezTo>
                    <a:pt x="759" y="2258"/>
                    <a:pt x="1" y="3017"/>
                    <a:pt x="1" y="3954"/>
                  </a:cubicBezTo>
                  <a:lnTo>
                    <a:pt x="1" y="6814"/>
                  </a:lnTo>
                  <a:lnTo>
                    <a:pt x="19273" y="6814"/>
                  </a:lnTo>
                  <a:lnTo>
                    <a:pt x="19273" y="3954"/>
                  </a:lnTo>
                  <a:cubicBezTo>
                    <a:pt x="19273" y="3017"/>
                    <a:pt x="18514" y="2258"/>
                    <a:pt x="17580" y="2258"/>
                  </a:cubicBezTo>
                  <a:lnTo>
                    <a:pt x="16978" y="2258"/>
                  </a:lnTo>
                  <a:lnTo>
                    <a:pt x="16978" y="1695"/>
                  </a:lnTo>
                  <a:cubicBezTo>
                    <a:pt x="16978" y="759"/>
                    <a:pt x="16219" y="0"/>
                    <a:pt x="15283" y="0"/>
                  </a:cubicBezTo>
                  <a:cubicBezTo>
                    <a:pt x="14346" y="0"/>
                    <a:pt x="13590" y="759"/>
                    <a:pt x="13590" y="1695"/>
                  </a:cubicBezTo>
                  <a:lnTo>
                    <a:pt x="13590" y="2258"/>
                  </a:lnTo>
                  <a:lnTo>
                    <a:pt x="11332" y="2258"/>
                  </a:lnTo>
                  <a:lnTo>
                    <a:pt x="11332" y="1695"/>
                  </a:lnTo>
                  <a:cubicBezTo>
                    <a:pt x="11332" y="759"/>
                    <a:pt x="10573" y="0"/>
                    <a:pt x="9637" y="0"/>
                  </a:cubicBezTo>
                  <a:cubicBezTo>
                    <a:pt x="8700" y="0"/>
                    <a:pt x="7944" y="759"/>
                    <a:pt x="7944" y="1695"/>
                  </a:cubicBezTo>
                  <a:lnTo>
                    <a:pt x="7944" y="2258"/>
                  </a:lnTo>
                  <a:lnTo>
                    <a:pt x="5686" y="2258"/>
                  </a:lnTo>
                  <a:lnTo>
                    <a:pt x="5686" y="1695"/>
                  </a:lnTo>
                  <a:cubicBezTo>
                    <a:pt x="5686" y="759"/>
                    <a:pt x="4927" y="0"/>
                    <a:pt x="399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sp>
        <p:nvSpPr>
          <p:cNvPr id="621" name="Google Shape;621;p25"/>
          <p:cNvSpPr/>
          <p:nvPr/>
        </p:nvSpPr>
        <p:spPr>
          <a:xfrm>
            <a:off x="6017919" y="3845337"/>
            <a:ext cx="628110" cy="705124"/>
          </a:xfrm>
          <a:custGeom>
            <a:avLst/>
            <a:gdLst/>
            <a:ahLst/>
            <a:cxnLst/>
            <a:rect l="l" t="t" r="r" b="b"/>
            <a:pathLst>
              <a:path w="17168" h="19273" extrusionOk="0">
                <a:moveTo>
                  <a:pt x="15361" y="1130"/>
                </a:moveTo>
                <a:cubicBezTo>
                  <a:pt x="15671" y="1130"/>
                  <a:pt x="15924" y="1382"/>
                  <a:pt x="15924" y="1696"/>
                </a:cubicBezTo>
                <a:cubicBezTo>
                  <a:pt x="15924" y="2006"/>
                  <a:pt x="15671" y="2259"/>
                  <a:pt x="15361" y="2259"/>
                </a:cubicBezTo>
                <a:lnTo>
                  <a:pt x="1810" y="2259"/>
                </a:lnTo>
                <a:cubicBezTo>
                  <a:pt x="1497" y="2259"/>
                  <a:pt x="1244" y="2006"/>
                  <a:pt x="1244" y="1696"/>
                </a:cubicBezTo>
                <a:cubicBezTo>
                  <a:pt x="1244" y="1382"/>
                  <a:pt x="1497" y="1130"/>
                  <a:pt x="1810" y="1130"/>
                </a:cubicBezTo>
                <a:close/>
                <a:moveTo>
                  <a:pt x="15361" y="11332"/>
                </a:moveTo>
                <a:cubicBezTo>
                  <a:pt x="15671" y="11332"/>
                  <a:pt x="15924" y="11582"/>
                  <a:pt x="15924" y="11895"/>
                </a:cubicBezTo>
                <a:cubicBezTo>
                  <a:pt x="15924" y="12208"/>
                  <a:pt x="15671" y="12461"/>
                  <a:pt x="15361" y="12461"/>
                </a:cubicBezTo>
                <a:lnTo>
                  <a:pt x="1810" y="12461"/>
                </a:lnTo>
                <a:cubicBezTo>
                  <a:pt x="1497" y="12461"/>
                  <a:pt x="1244" y="12208"/>
                  <a:pt x="1244" y="11895"/>
                </a:cubicBezTo>
                <a:cubicBezTo>
                  <a:pt x="1244" y="11582"/>
                  <a:pt x="1497" y="11332"/>
                  <a:pt x="1810" y="11332"/>
                </a:cubicBezTo>
                <a:close/>
                <a:moveTo>
                  <a:pt x="1804" y="0"/>
                </a:moveTo>
                <a:cubicBezTo>
                  <a:pt x="982" y="0"/>
                  <a:pt x="277" y="593"/>
                  <a:pt x="139" y="1404"/>
                </a:cubicBezTo>
                <a:cubicBezTo>
                  <a:pt x="1" y="2217"/>
                  <a:pt x="467" y="3012"/>
                  <a:pt x="1244" y="3286"/>
                </a:cubicBezTo>
                <a:lnTo>
                  <a:pt x="1244" y="10305"/>
                </a:lnTo>
                <a:cubicBezTo>
                  <a:pt x="570" y="10543"/>
                  <a:pt x="118" y="11178"/>
                  <a:pt x="115" y="11895"/>
                </a:cubicBezTo>
                <a:cubicBezTo>
                  <a:pt x="115" y="12831"/>
                  <a:pt x="874" y="13587"/>
                  <a:pt x="1810" y="13590"/>
                </a:cubicBezTo>
                <a:lnTo>
                  <a:pt x="6752" y="13590"/>
                </a:lnTo>
                <a:lnTo>
                  <a:pt x="2518" y="18333"/>
                </a:lnTo>
                <a:cubicBezTo>
                  <a:pt x="2316" y="18565"/>
                  <a:pt x="2337" y="18914"/>
                  <a:pt x="2566" y="19122"/>
                </a:cubicBezTo>
                <a:cubicBezTo>
                  <a:pt x="2674" y="19218"/>
                  <a:pt x="2809" y="19266"/>
                  <a:pt x="2943" y="19266"/>
                </a:cubicBezTo>
                <a:cubicBezTo>
                  <a:pt x="3095" y="19266"/>
                  <a:pt x="3247" y="19205"/>
                  <a:pt x="3358" y="19086"/>
                </a:cubicBezTo>
                <a:lnTo>
                  <a:pt x="8020" y="13867"/>
                </a:lnTo>
                <a:lnTo>
                  <a:pt x="8020" y="18709"/>
                </a:lnTo>
                <a:cubicBezTo>
                  <a:pt x="8020" y="19019"/>
                  <a:pt x="8273" y="19272"/>
                  <a:pt x="8586" y="19272"/>
                </a:cubicBezTo>
                <a:cubicBezTo>
                  <a:pt x="8896" y="19272"/>
                  <a:pt x="9149" y="19019"/>
                  <a:pt x="9149" y="18709"/>
                </a:cubicBezTo>
                <a:lnTo>
                  <a:pt x="9149" y="13867"/>
                </a:lnTo>
                <a:lnTo>
                  <a:pt x="13810" y="19086"/>
                </a:lnTo>
                <a:cubicBezTo>
                  <a:pt x="13922" y="19203"/>
                  <a:pt x="14072" y="19263"/>
                  <a:pt x="14224" y="19263"/>
                </a:cubicBezTo>
                <a:cubicBezTo>
                  <a:pt x="14359" y="19263"/>
                  <a:pt x="14494" y="19215"/>
                  <a:pt x="14602" y="19119"/>
                </a:cubicBezTo>
                <a:cubicBezTo>
                  <a:pt x="14831" y="18914"/>
                  <a:pt x="14852" y="18562"/>
                  <a:pt x="14650" y="18330"/>
                </a:cubicBezTo>
                <a:lnTo>
                  <a:pt x="10417" y="13590"/>
                </a:lnTo>
                <a:lnTo>
                  <a:pt x="15361" y="13590"/>
                </a:lnTo>
                <a:cubicBezTo>
                  <a:pt x="16183" y="13590"/>
                  <a:pt x="16891" y="12997"/>
                  <a:pt x="17029" y="12184"/>
                </a:cubicBezTo>
                <a:cubicBezTo>
                  <a:pt x="17168" y="11374"/>
                  <a:pt x="16701" y="10579"/>
                  <a:pt x="15924" y="10305"/>
                </a:cubicBezTo>
                <a:lnTo>
                  <a:pt x="15924" y="3286"/>
                </a:lnTo>
                <a:cubicBezTo>
                  <a:pt x="16701" y="3012"/>
                  <a:pt x="17168" y="2217"/>
                  <a:pt x="17029" y="1404"/>
                </a:cubicBezTo>
                <a:cubicBezTo>
                  <a:pt x="16891" y="593"/>
                  <a:pt x="16187" y="0"/>
                  <a:pt x="15367" y="0"/>
                </a:cubicBezTo>
                <a:cubicBezTo>
                  <a:pt x="15365" y="0"/>
                  <a:pt x="15363" y="0"/>
                  <a:pt x="15361" y="0"/>
                </a:cubicBezTo>
                <a:lnTo>
                  <a:pt x="1810" y="0"/>
                </a:lnTo>
                <a:cubicBezTo>
                  <a:pt x="1808" y="0"/>
                  <a:pt x="1806" y="0"/>
                  <a:pt x="180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>
              <a:solidFill>
                <a:srgbClr val="435D74"/>
              </a:solidFill>
            </a:endParaRPr>
          </a:p>
        </p:txBody>
      </p:sp>
      <p:grpSp>
        <p:nvGrpSpPr>
          <p:cNvPr id="8" name="Google Shape;622;p25"/>
          <p:cNvGrpSpPr/>
          <p:nvPr/>
        </p:nvGrpSpPr>
        <p:grpSpPr>
          <a:xfrm>
            <a:off x="7305901" y="5447183"/>
            <a:ext cx="705124" cy="705124"/>
            <a:chOff x="900750" y="1436075"/>
            <a:chExt cx="481825" cy="481825"/>
          </a:xfrm>
        </p:grpSpPr>
        <p:sp>
          <p:nvSpPr>
            <p:cNvPr id="623" name="Google Shape;623;p25"/>
            <p:cNvSpPr/>
            <p:nvPr/>
          </p:nvSpPr>
          <p:spPr>
            <a:xfrm>
              <a:off x="900750" y="1627500"/>
              <a:ext cx="481825" cy="290400"/>
            </a:xfrm>
            <a:custGeom>
              <a:avLst/>
              <a:gdLst/>
              <a:ahLst/>
              <a:cxnLst/>
              <a:rect l="l" t="t" r="r" b="b"/>
              <a:pathLst>
                <a:path w="19273" h="11616" extrusionOk="0">
                  <a:moveTo>
                    <a:pt x="0" y="1"/>
                  </a:moveTo>
                  <a:lnTo>
                    <a:pt x="0" y="9920"/>
                  </a:lnTo>
                  <a:cubicBezTo>
                    <a:pt x="0" y="10856"/>
                    <a:pt x="759" y="11612"/>
                    <a:pt x="1696" y="11615"/>
                  </a:cubicBezTo>
                  <a:lnTo>
                    <a:pt x="17580" y="11615"/>
                  </a:lnTo>
                  <a:cubicBezTo>
                    <a:pt x="18513" y="11612"/>
                    <a:pt x="19272" y="10856"/>
                    <a:pt x="19272" y="9920"/>
                  </a:cubicBezTo>
                  <a:lnTo>
                    <a:pt x="19272" y="1"/>
                  </a:lnTo>
                  <a:lnTo>
                    <a:pt x="9977" y="6948"/>
                  </a:lnTo>
                  <a:cubicBezTo>
                    <a:pt x="9877" y="7020"/>
                    <a:pt x="9760" y="7059"/>
                    <a:pt x="9636" y="7059"/>
                  </a:cubicBezTo>
                  <a:cubicBezTo>
                    <a:pt x="9513" y="7059"/>
                    <a:pt x="9395" y="7020"/>
                    <a:pt x="9299" y="694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24" name="Google Shape;624;p25"/>
            <p:cNvSpPr/>
            <p:nvPr/>
          </p:nvSpPr>
          <p:spPr>
            <a:xfrm>
              <a:off x="1296950" y="1549900"/>
              <a:ext cx="71550" cy="105850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0" y="0"/>
                  </a:moveTo>
                  <a:lnTo>
                    <a:pt x="0" y="4234"/>
                  </a:lnTo>
                  <a:lnTo>
                    <a:pt x="2861" y="21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25" name="Google Shape;625;p25"/>
            <p:cNvSpPr/>
            <p:nvPr/>
          </p:nvSpPr>
          <p:spPr>
            <a:xfrm>
              <a:off x="914900" y="1549900"/>
              <a:ext cx="71550" cy="105850"/>
            </a:xfrm>
            <a:custGeom>
              <a:avLst/>
              <a:gdLst/>
              <a:ahLst/>
              <a:cxnLst/>
              <a:rect l="l" t="t" r="r" b="b"/>
              <a:pathLst>
                <a:path w="2862" h="4234" extrusionOk="0">
                  <a:moveTo>
                    <a:pt x="2861" y="0"/>
                  </a:moveTo>
                  <a:lnTo>
                    <a:pt x="0" y="2117"/>
                  </a:lnTo>
                  <a:lnTo>
                    <a:pt x="2861" y="4234"/>
                  </a:lnTo>
                  <a:lnTo>
                    <a:pt x="286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26" name="Google Shape;626;p25"/>
            <p:cNvSpPr/>
            <p:nvPr/>
          </p:nvSpPr>
          <p:spPr>
            <a:xfrm>
              <a:off x="1014650" y="1436075"/>
              <a:ext cx="254100" cy="336150"/>
            </a:xfrm>
            <a:custGeom>
              <a:avLst/>
              <a:gdLst/>
              <a:ahLst/>
              <a:cxnLst/>
              <a:rect l="l" t="t" r="r" b="b"/>
              <a:pathLst>
                <a:path w="10164" h="13446" extrusionOk="0">
                  <a:moveTo>
                    <a:pt x="8468" y="3424"/>
                  </a:moveTo>
                  <a:cubicBezTo>
                    <a:pt x="8781" y="3424"/>
                    <a:pt x="9031" y="3677"/>
                    <a:pt x="9031" y="3990"/>
                  </a:cubicBezTo>
                  <a:cubicBezTo>
                    <a:pt x="9031" y="4300"/>
                    <a:pt x="8781" y="4553"/>
                    <a:pt x="8468" y="4553"/>
                  </a:cubicBezTo>
                  <a:lnTo>
                    <a:pt x="1693" y="4553"/>
                  </a:lnTo>
                  <a:cubicBezTo>
                    <a:pt x="1379" y="4553"/>
                    <a:pt x="1130" y="4300"/>
                    <a:pt x="1130" y="3990"/>
                  </a:cubicBezTo>
                  <a:cubicBezTo>
                    <a:pt x="1130" y="3677"/>
                    <a:pt x="1379" y="3424"/>
                    <a:pt x="1693" y="3424"/>
                  </a:cubicBezTo>
                  <a:close/>
                  <a:moveTo>
                    <a:pt x="8468" y="5682"/>
                  </a:moveTo>
                  <a:cubicBezTo>
                    <a:pt x="8781" y="5682"/>
                    <a:pt x="9031" y="5935"/>
                    <a:pt x="9031" y="6248"/>
                  </a:cubicBezTo>
                  <a:cubicBezTo>
                    <a:pt x="9031" y="6559"/>
                    <a:pt x="8781" y="6812"/>
                    <a:pt x="8468" y="6812"/>
                  </a:cubicBezTo>
                  <a:lnTo>
                    <a:pt x="1693" y="6812"/>
                  </a:lnTo>
                  <a:cubicBezTo>
                    <a:pt x="1379" y="6812"/>
                    <a:pt x="1130" y="6559"/>
                    <a:pt x="1130" y="6248"/>
                  </a:cubicBezTo>
                  <a:cubicBezTo>
                    <a:pt x="1130" y="5935"/>
                    <a:pt x="1379" y="5682"/>
                    <a:pt x="1693" y="5682"/>
                  </a:cubicBezTo>
                  <a:close/>
                  <a:moveTo>
                    <a:pt x="5080" y="7941"/>
                  </a:moveTo>
                  <a:cubicBezTo>
                    <a:pt x="5393" y="7941"/>
                    <a:pt x="5643" y="8194"/>
                    <a:pt x="5643" y="8507"/>
                  </a:cubicBezTo>
                  <a:cubicBezTo>
                    <a:pt x="5643" y="8817"/>
                    <a:pt x="5393" y="9070"/>
                    <a:pt x="5080" y="9070"/>
                  </a:cubicBezTo>
                  <a:lnTo>
                    <a:pt x="1693" y="9070"/>
                  </a:lnTo>
                  <a:cubicBezTo>
                    <a:pt x="1379" y="9070"/>
                    <a:pt x="1130" y="8817"/>
                    <a:pt x="1130" y="8507"/>
                  </a:cubicBezTo>
                  <a:cubicBezTo>
                    <a:pt x="1130" y="8194"/>
                    <a:pt x="1379" y="7941"/>
                    <a:pt x="1693" y="7941"/>
                  </a:cubicBezTo>
                  <a:close/>
                  <a:moveTo>
                    <a:pt x="563" y="0"/>
                  </a:moveTo>
                  <a:cubicBezTo>
                    <a:pt x="250" y="0"/>
                    <a:pt x="0" y="250"/>
                    <a:pt x="0" y="563"/>
                  </a:cubicBezTo>
                  <a:lnTo>
                    <a:pt x="0" y="9636"/>
                  </a:lnTo>
                  <a:lnTo>
                    <a:pt x="5080" y="13445"/>
                  </a:lnTo>
                  <a:lnTo>
                    <a:pt x="10163" y="9636"/>
                  </a:lnTo>
                  <a:lnTo>
                    <a:pt x="10163" y="563"/>
                  </a:lnTo>
                  <a:cubicBezTo>
                    <a:pt x="10163" y="250"/>
                    <a:pt x="9910" y="0"/>
                    <a:pt x="95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grpSp>
        <p:nvGrpSpPr>
          <p:cNvPr id="9" name="Google Shape;627;p25"/>
          <p:cNvGrpSpPr/>
          <p:nvPr/>
        </p:nvGrpSpPr>
        <p:grpSpPr>
          <a:xfrm>
            <a:off x="9959357" y="5447183"/>
            <a:ext cx="705346" cy="705124"/>
            <a:chOff x="5642475" y="1435075"/>
            <a:chExt cx="481975" cy="481825"/>
          </a:xfrm>
        </p:grpSpPr>
        <p:sp>
          <p:nvSpPr>
            <p:cNvPr id="628" name="Google Shape;628;p25"/>
            <p:cNvSpPr/>
            <p:nvPr/>
          </p:nvSpPr>
          <p:spPr>
            <a:xfrm>
              <a:off x="5642475" y="1435075"/>
              <a:ext cx="481975" cy="340675"/>
            </a:xfrm>
            <a:custGeom>
              <a:avLst/>
              <a:gdLst/>
              <a:ahLst/>
              <a:cxnLst/>
              <a:rect l="l" t="t" r="r" b="b"/>
              <a:pathLst>
                <a:path w="19279" h="13627" extrusionOk="0">
                  <a:moveTo>
                    <a:pt x="2262" y="2259"/>
                  </a:moveTo>
                  <a:cubicBezTo>
                    <a:pt x="2883" y="2259"/>
                    <a:pt x="3428" y="2765"/>
                    <a:pt x="3428" y="3389"/>
                  </a:cubicBezTo>
                  <a:lnTo>
                    <a:pt x="3428" y="7342"/>
                  </a:lnTo>
                  <a:cubicBezTo>
                    <a:pt x="3428" y="7366"/>
                    <a:pt x="3434" y="7394"/>
                    <a:pt x="3434" y="7418"/>
                  </a:cubicBezTo>
                  <a:lnTo>
                    <a:pt x="1636" y="6246"/>
                  </a:lnTo>
                  <a:cubicBezTo>
                    <a:pt x="1320" y="6035"/>
                    <a:pt x="1130" y="5683"/>
                    <a:pt x="1133" y="5304"/>
                  </a:cubicBezTo>
                  <a:lnTo>
                    <a:pt x="1133" y="3389"/>
                  </a:lnTo>
                  <a:cubicBezTo>
                    <a:pt x="1133" y="2765"/>
                    <a:pt x="1636" y="2259"/>
                    <a:pt x="2262" y="2259"/>
                  </a:cubicBezTo>
                  <a:close/>
                  <a:moveTo>
                    <a:pt x="17017" y="2259"/>
                  </a:moveTo>
                  <a:cubicBezTo>
                    <a:pt x="17641" y="2259"/>
                    <a:pt x="18147" y="2765"/>
                    <a:pt x="18147" y="3389"/>
                  </a:cubicBezTo>
                  <a:lnTo>
                    <a:pt x="18147" y="5307"/>
                  </a:lnTo>
                  <a:cubicBezTo>
                    <a:pt x="18147" y="5683"/>
                    <a:pt x="17957" y="6035"/>
                    <a:pt x="17644" y="6246"/>
                  </a:cubicBezTo>
                  <a:lnTo>
                    <a:pt x="15843" y="7421"/>
                  </a:lnTo>
                  <a:cubicBezTo>
                    <a:pt x="15843" y="7394"/>
                    <a:pt x="15849" y="7369"/>
                    <a:pt x="15849" y="7342"/>
                  </a:cubicBezTo>
                  <a:lnTo>
                    <a:pt x="15849" y="3389"/>
                  </a:lnTo>
                  <a:cubicBezTo>
                    <a:pt x="15849" y="2765"/>
                    <a:pt x="16394" y="2259"/>
                    <a:pt x="17017" y="2259"/>
                  </a:cubicBezTo>
                  <a:close/>
                  <a:moveTo>
                    <a:pt x="9638" y="2284"/>
                  </a:moveTo>
                  <a:cubicBezTo>
                    <a:pt x="9845" y="2284"/>
                    <a:pt x="10051" y="2381"/>
                    <a:pt x="10146" y="2576"/>
                  </a:cubicBezTo>
                  <a:lnTo>
                    <a:pt x="10883" y="4069"/>
                  </a:lnTo>
                  <a:lnTo>
                    <a:pt x="12534" y="4310"/>
                  </a:lnTo>
                  <a:cubicBezTo>
                    <a:pt x="12994" y="4376"/>
                    <a:pt x="13181" y="4945"/>
                    <a:pt x="12847" y="5274"/>
                  </a:cubicBezTo>
                  <a:lnTo>
                    <a:pt x="11651" y="6439"/>
                  </a:lnTo>
                  <a:lnTo>
                    <a:pt x="11934" y="8080"/>
                  </a:lnTo>
                  <a:cubicBezTo>
                    <a:pt x="11996" y="8445"/>
                    <a:pt x="11705" y="8742"/>
                    <a:pt x="11376" y="8742"/>
                  </a:cubicBezTo>
                  <a:cubicBezTo>
                    <a:pt x="11290" y="8742"/>
                    <a:pt x="11201" y="8721"/>
                    <a:pt x="11115" y="8676"/>
                  </a:cubicBezTo>
                  <a:lnTo>
                    <a:pt x="9637" y="7899"/>
                  </a:lnTo>
                  <a:lnTo>
                    <a:pt x="8161" y="8676"/>
                  </a:lnTo>
                  <a:cubicBezTo>
                    <a:pt x="8076" y="8721"/>
                    <a:pt x="7987" y="8742"/>
                    <a:pt x="7900" y="8742"/>
                  </a:cubicBezTo>
                  <a:cubicBezTo>
                    <a:pt x="7571" y="8742"/>
                    <a:pt x="7280" y="8445"/>
                    <a:pt x="7342" y="8080"/>
                  </a:cubicBezTo>
                  <a:lnTo>
                    <a:pt x="7625" y="6439"/>
                  </a:lnTo>
                  <a:lnTo>
                    <a:pt x="6430" y="5271"/>
                  </a:lnTo>
                  <a:cubicBezTo>
                    <a:pt x="6279" y="5120"/>
                    <a:pt x="6222" y="4897"/>
                    <a:pt x="6288" y="4692"/>
                  </a:cubicBezTo>
                  <a:cubicBezTo>
                    <a:pt x="6355" y="4488"/>
                    <a:pt x="6532" y="4340"/>
                    <a:pt x="6743" y="4310"/>
                  </a:cubicBezTo>
                  <a:lnTo>
                    <a:pt x="8393" y="4069"/>
                  </a:lnTo>
                  <a:lnTo>
                    <a:pt x="9131" y="2576"/>
                  </a:lnTo>
                  <a:cubicBezTo>
                    <a:pt x="9226" y="2381"/>
                    <a:pt x="9432" y="2284"/>
                    <a:pt x="9638" y="2284"/>
                  </a:cubicBezTo>
                  <a:close/>
                  <a:moveTo>
                    <a:pt x="3994" y="1"/>
                  </a:moveTo>
                  <a:cubicBezTo>
                    <a:pt x="3681" y="1"/>
                    <a:pt x="3428" y="254"/>
                    <a:pt x="3428" y="567"/>
                  </a:cubicBezTo>
                  <a:lnTo>
                    <a:pt x="3428" y="1443"/>
                  </a:lnTo>
                  <a:cubicBezTo>
                    <a:pt x="3072" y="1242"/>
                    <a:pt x="2669" y="1133"/>
                    <a:pt x="2262" y="1130"/>
                  </a:cubicBezTo>
                  <a:cubicBezTo>
                    <a:pt x="1013" y="1130"/>
                    <a:pt x="4" y="2142"/>
                    <a:pt x="4" y="3389"/>
                  </a:cubicBezTo>
                  <a:lnTo>
                    <a:pt x="4" y="5307"/>
                  </a:lnTo>
                  <a:cubicBezTo>
                    <a:pt x="1" y="6060"/>
                    <a:pt x="380" y="6767"/>
                    <a:pt x="1010" y="7186"/>
                  </a:cubicBezTo>
                  <a:lnTo>
                    <a:pt x="3681" y="8941"/>
                  </a:lnTo>
                  <a:cubicBezTo>
                    <a:pt x="3690" y="8947"/>
                    <a:pt x="3702" y="8944"/>
                    <a:pt x="3714" y="8950"/>
                  </a:cubicBezTo>
                  <a:cubicBezTo>
                    <a:pt x="4129" y="10107"/>
                    <a:pt x="5006" y="11037"/>
                    <a:pt x="6297" y="11642"/>
                  </a:cubicBezTo>
                  <a:cubicBezTo>
                    <a:pt x="7137" y="12034"/>
                    <a:pt x="7692" y="12817"/>
                    <a:pt x="7866" y="13627"/>
                  </a:cubicBezTo>
                  <a:lnTo>
                    <a:pt x="11386" y="13627"/>
                  </a:lnTo>
                  <a:cubicBezTo>
                    <a:pt x="11504" y="12844"/>
                    <a:pt x="11949" y="12067"/>
                    <a:pt x="12648" y="11676"/>
                  </a:cubicBezTo>
                  <a:cubicBezTo>
                    <a:pt x="14003" y="10908"/>
                    <a:pt x="15027" y="10101"/>
                    <a:pt x="15521" y="8965"/>
                  </a:cubicBezTo>
                  <a:cubicBezTo>
                    <a:pt x="15545" y="8953"/>
                    <a:pt x="15575" y="8956"/>
                    <a:pt x="15599" y="8941"/>
                  </a:cubicBezTo>
                  <a:lnTo>
                    <a:pt x="18273" y="7186"/>
                  </a:lnTo>
                  <a:cubicBezTo>
                    <a:pt x="18899" y="6767"/>
                    <a:pt x="19279" y="6063"/>
                    <a:pt x="19279" y="5307"/>
                  </a:cubicBezTo>
                  <a:lnTo>
                    <a:pt x="19279" y="3389"/>
                  </a:lnTo>
                  <a:cubicBezTo>
                    <a:pt x="19276" y="2142"/>
                    <a:pt x="18267" y="1130"/>
                    <a:pt x="17020" y="1130"/>
                  </a:cubicBezTo>
                  <a:cubicBezTo>
                    <a:pt x="16611" y="1133"/>
                    <a:pt x="16207" y="1242"/>
                    <a:pt x="15852" y="1443"/>
                  </a:cubicBezTo>
                  <a:lnTo>
                    <a:pt x="15852" y="567"/>
                  </a:lnTo>
                  <a:cubicBezTo>
                    <a:pt x="15852" y="254"/>
                    <a:pt x="15599" y="1"/>
                    <a:pt x="1528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29" name="Google Shape;629;p25"/>
            <p:cNvSpPr/>
            <p:nvPr/>
          </p:nvSpPr>
          <p:spPr>
            <a:xfrm>
              <a:off x="5756375" y="1803975"/>
              <a:ext cx="254100" cy="112925"/>
            </a:xfrm>
            <a:custGeom>
              <a:avLst/>
              <a:gdLst/>
              <a:ahLst/>
              <a:cxnLst/>
              <a:rect l="l" t="t" r="r" b="b"/>
              <a:pathLst>
                <a:path w="10164" h="4517" extrusionOk="0">
                  <a:moveTo>
                    <a:pt x="2259" y="0"/>
                  </a:moveTo>
                  <a:cubicBezTo>
                    <a:pt x="1636" y="0"/>
                    <a:pt x="1130" y="506"/>
                    <a:pt x="1130" y="1129"/>
                  </a:cubicBezTo>
                  <a:lnTo>
                    <a:pt x="1130" y="1695"/>
                  </a:lnTo>
                  <a:lnTo>
                    <a:pt x="2825" y="1695"/>
                  </a:lnTo>
                  <a:cubicBezTo>
                    <a:pt x="3136" y="1695"/>
                    <a:pt x="3389" y="1945"/>
                    <a:pt x="3389" y="2258"/>
                  </a:cubicBezTo>
                  <a:cubicBezTo>
                    <a:pt x="3389" y="2572"/>
                    <a:pt x="3136" y="2825"/>
                    <a:pt x="2825" y="2825"/>
                  </a:cubicBezTo>
                  <a:lnTo>
                    <a:pt x="567" y="2825"/>
                  </a:lnTo>
                  <a:cubicBezTo>
                    <a:pt x="254" y="2825"/>
                    <a:pt x="1" y="3075"/>
                    <a:pt x="1" y="3388"/>
                  </a:cubicBezTo>
                  <a:lnTo>
                    <a:pt x="1" y="3954"/>
                  </a:lnTo>
                  <a:cubicBezTo>
                    <a:pt x="1" y="4264"/>
                    <a:pt x="254" y="4517"/>
                    <a:pt x="567" y="4517"/>
                  </a:cubicBezTo>
                  <a:lnTo>
                    <a:pt x="9601" y="4517"/>
                  </a:lnTo>
                  <a:cubicBezTo>
                    <a:pt x="9911" y="4517"/>
                    <a:pt x="10164" y="4264"/>
                    <a:pt x="10164" y="3954"/>
                  </a:cubicBezTo>
                  <a:lnTo>
                    <a:pt x="10164" y="3388"/>
                  </a:lnTo>
                  <a:cubicBezTo>
                    <a:pt x="10164" y="3075"/>
                    <a:pt x="9911" y="2825"/>
                    <a:pt x="9601" y="2825"/>
                  </a:cubicBezTo>
                  <a:lnTo>
                    <a:pt x="7342" y="2825"/>
                  </a:lnTo>
                  <a:cubicBezTo>
                    <a:pt x="7029" y="2825"/>
                    <a:pt x="6776" y="2572"/>
                    <a:pt x="6776" y="2258"/>
                  </a:cubicBezTo>
                  <a:cubicBezTo>
                    <a:pt x="6776" y="1945"/>
                    <a:pt x="7029" y="1695"/>
                    <a:pt x="7342" y="1695"/>
                  </a:cubicBezTo>
                  <a:lnTo>
                    <a:pt x="9035" y="1695"/>
                  </a:lnTo>
                  <a:lnTo>
                    <a:pt x="9035" y="1129"/>
                  </a:lnTo>
                  <a:cubicBezTo>
                    <a:pt x="9035" y="506"/>
                    <a:pt x="8529" y="0"/>
                    <a:pt x="79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30" name="Google Shape;630;p25"/>
            <p:cNvSpPr/>
            <p:nvPr/>
          </p:nvSpPr>
          <p:spPr>
            <a:xfrm>
              <a:off x="5843400" y="1537550"/>
              <a:ext cx="79975" cy="76125"/>
            </a:xfrm>
            <a:custGeom>
              <a:avLst/>
              <a:gdLst/>
              <a:ahLst/>
              <a:cxnLst/>
              <a:rect l="l" t="t" r="r" b="b"/>
              <a:pathLst>
                <a:path w="3199" h="3045" extrusionOk="0">
                  <a:moveTo>
                    <a:pt x="1603" y="0"/>
                  </a:moveTo>
                  <a:lnTo>
                    <a:pt x="1238" y="738"/>
                  </a:lnTo>
                  <a:cubicBezTo>
                    <a:pt x="1157" y="904"/>
                    <a:pt x="998" y="1018"/>
                    <a:pt x="814" y="1045"/>
                  </a:cubicBezTo>
                  <a:lnTo>
                    <a:pt x="1" y="1163"/>
                  </a:lnTo>
                  <a:lnTo>
                    <a:pt x="588" y="1735"/>
                  </a:lnTo>
                  <a:cubicBezTo>
                    <a:pt x="721" y="1864"/>
                    <a:pt x="784" y="2051"/>
                    <a:pt x="751" y="2235"/>
                  </a:cubicBezTo>
                  <a:lnTo>
                    <a:pt x="612" y="3045"/>
                  </a:lnTo>
                  <a:lnTo>
                    <a:pt x="1338" y="2662"/>
                  </a:lnTo>
                  <a:cubicBezTo>
                    <a:pt x="1421" y="2619"/>
                    <a:pt x="1511" y="2597"/>
                    <a:pt x="1601" y="2597"/>
                  </a:cubicBezTo>
                  <a:cubicBezTo>
                    <a:pt x="1691" y="2597"/>
                    <a:pt x="1781" y="2619"/>
                    <a:pt x="1862" y="2662"/>
                  </a:cubicBezTo>
                  <a:lnTo>
                    <a:pt x="2588" y="3045"/>
                  </a:lnTo>
                  <a:lnTo>
                    <a:pt x="2452" y="2235"/>
                  </a:lnTo>
                  <a:cubicBezTo>
                    <a:pt x="2419" y="2051"/>
                    <a:pt x="2479" y="1864"/>
                    <a:pt x="2612" y="1735"/>
                  </a:cubicBezTo>
                  <a:lnTo>
                    <a:pt x="3199" y="1163"/>
                  </a:lnTo>
                  <a:lnTo>
                    <a:pt x="2389" y="1045"/>
                  </a:lnTo>
                  <a:cubicBezTo>
                    <a:pt x="2205" y="1018"/>
                    <a:pt x="2045" y="904"/>
                    <a:pt x="1964" y="735"/>
                  </a:cubicBezTo>
                  <a:lnTo>
                    <a:pt x="16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grpSp>
        <p:nvGrpSpPr>
          <p:cNvPr id="10" name="Google Shape;631;p25"/>
          <p:cNvGrpSpPr/>
          <p:nvPr/>
        </p:nvGrpSpPr>
        <p:grpSpPr>
          <a:xfrm>
            <a:off x="11349893" y="3845337"/>
            <a:ext cx="578427" cy="705124"/>
            <a:chOff x="3907325" y="2620775"/>
            <a:chExt cx="395250" cy="481825"/>
          </a:xfrm>
        </p:grpSpPr>
        <p:sp>
          <p:nvSpPr>
            <p:cNvPr id="632" name="Google Shape;632;p25"/>
            <p:cNvSpPr/>
            <p:nvPr/>
          </p:nvSpPr>
          <p:spPr>
            <a:xfrm>
              <a:off x="3907325" y="3016975"/>
              <a:ext cx="74550" cy="56475"/>
            </a:xfrm>
            <a:custGeom>
              <a:avLst/>
              <a:gdLst/>
              <a:ahLst/>
              <a:cxnLst/>
              <a:rect l="l" t="t" r="r" b="b"/>
              <a:pathLst>
                <a:path w="2982" h="2259" extrusionOk="0">
                  <a:moveTo>
                    <a:pt x="1" y="0"/>
                  </a:moveTo>
                  <a:lnTo>
                    <a:pt x="1" y="563"/>
                  </a:lnTo>
                  <a:cubicBezTo>
                    <a:pt x="1" y="1500"/>
                    <a:pt x="756" y="2256"/>
                    <a:pt x="1693" y="2259"/>
                  </a:cubicBezTo>
                  <a:lnTo>
                    <a:pt x="2982" y="2259"/>
                  </a:lnTo>
                  <a:cubicBezTo>
                    <a:pt x="2711" y="1527"/>
                    <a:pt x="2515" y="768"/>
                    <a:pt x="240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33" name="Google Shape;633;p25"/>
            <p:cNvSpPr/>
            <p:nvPr/>
          </p:nvSpPr>
          <p:spPr>
            <a:xfrm>
              <a:off x="3907325" y="2705450"/>
              <a:ext cx="282325" cy="283325"/>
            </a:xfrm>
            <a:custGeom>
              <a:avLst/>
              <a:gdLst/>
              <a:ahLst/>
              <a:cxnLst/>
              <a:rect l="l" t="t" r="r" b="b"/>
              <a:pathLst>
                <a:path w="11293" h="11333" extrusionOk="0">
                  <a:moveTo>
                    <a:pt x="1" y="1"/>
                  </a:moveTo>
                  <a:lnTo>
                    <a:pt x="1" y="11332"/>
                  </a:lnTo>
                  <a:lnTo>
                    <a:pt x="2283" y="11332"/>
                  </a:lnTo>
                  <a:cubicBezTo>
                    <a:pt x="2274" y="11142"/>
                    <a:pt x="2259" y="10956"/>
                    <a:pt x="2259" y="10766"/>
                  </a:cubicBezTo>
                  <a:lnTo>
                    <a:pt x="2259" y="9637"/>
                  </a:lnTo>
                  <a:cubicBezTo>
                    <a:pt x="2259" y="8396"/>
                    <a:pt x="2834" y="7249"/>
                    <a:pt x="3834" y="6490"/>
                  </a:cubicBezTo>
                  <a:lnTo>
                    <a:pt x="4517" y="5975"/>
                  </a:lnTo>
                  <a:lnTo>
                    <a:pt x="4517" y="3145"/>
                  </a:lnTo>
                  <a:cubicBezTo>
                    <a:pt x="4517" y="2051"/>
                    <a:pt x="5400" y="1169"/>
                    <a:pt x="6493" y="1169"/>
                  </a:cubicBezTo>
                  <a:cubicBezTo>
                    <a:pt x="7583" y="1169"/>
                    <a:pt x="8468" y="2051"/>
                    <a:pt x="8468" y="3145"/>
                  </a:cubicBezTo>
                  <a:lnTo>
                    <a:pt x="8468" y="3617"/>
                  </a:lnTo>
                  <a:cubicBezTo>
                    <a:pt x="8743" y="3487"/>
                    <a:pt x="9031" y="3426"/>
                    <a:pt x="9314" y="3426"/>
                  </a:cubicBezTo>
                  <a:cubicBezTo>
                    <a:pt x="10141" y="3426"/>
                    <a:pt x="10923" y="3949"/>
                    <a:pt x="11196" y="4795"/>
                  </a:cubicBezTo>
                  <a:cubicBezTo>
                    <a:pt x="11226" y="4780"/>
                    <a:pt x="11260" y="4771"/>
                    <a:pt x="11293" y="4759"/>
                  </a:cubicBezTo>
                  <a:lnTo>
                    <a:pt x="1129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34" name="Google Shape;634;p25"/>
            <p:cNvSpPr/>
            <p:nvPr/>
          </p:nvSpPr>
          <p:spPr>
            <a:xfrm>
              <a:off x="3907325" y="2620775"/>
              <a:ext cx="282325" cy="56475"/>
            </a:xfrm>
            <a:custGeom>
              <a:avLst/>
              <a:gdLst/>
              <a:ahLst/>
              <a:cxnLst/>
              <a:rect l="l" t="t" r="r" b="b"/>
              <a:pathLst>
                <a:path w="11293" h="2259" extrusionOk="0">
                  <a:moveTo>
                    <a:pt x="1693" y="0"/>
                  </a:moveTo>
                  <a:cubicBezTo>
                    <a:pt x="756" y="0"/>
                    <a:pt x="1" y="759"/>
                    <a:pt x="1" y="1695"/>
                  </a:cubicBezTo>
                  <a:lnTo>
                    <a:pt x="1" y="2259"/>
                  </a:lnTo>
                  <a:lnTo>
                    <a:pt x="11293" y="2259"/>
                  </a:lnTo>
                  <a:lnTo>
                    <a:pt x="11293" y="1695"/>
                  </a:lnTo>
                  <a:cubicBezTo>
                    <a:pt x="11290" y="759"/>
                    <a:pt x="10534" y="0"/>
                    <a:pt x="959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  <p:sp>
          <p:nvSpPr>
            <p:cNvPr id="635" name="Google Shape;635;p25"/>
            <p:cNvSpPr/>
            <p:nvPr/>
          </p:nvSpPr>
          <p:spPr>
            <a:xfrm>
              <a:off x="3992025" y="2762900"/>
              <a:ext cx="310550" cy="339700"/>
            </a:xfrm>
            <a:custGeom>
              <a:avLst/>
              <a:gdLst/>
              <a:ahLst/>
              <a:cxnLst/>
              <a:rect l="l" t="t" r="r" b="b"/>
              <a:pathLst>
                <a:path w="12422" h="13588" extrusionOk="0">
                  <a:moveTo>
                    <a:pt x="3105" y="0"/>
                  </a:moveTo>
                  <a:cubicBezTo>
                    <a:pt x="2635" y="0"/>
                    <a:pt x="2259" y="377"/>
                    <a:pt x="2259" y="847"/>
                  </a:cubicBezTo>
                  <a:lnTo>
                    <a:pt x="2259" y="8468"/>
                  </a:lnTo>
                  <a:cubicBezTo>
                    <a:pt x="2259" y="8781"/>
                    <a:pt x="2006" y="9031"/>
                    <a:pt x="1693" y="9031"/>
                  </a:cubicBezTo>
                  <a:cubicBezTo>
                    <a:pt x="1379" y="9031"/>
                    <a:pt x="1129" y="8781"/>
                    <a:pt x="1129" y="8468"/>
                  </a:cubicBezTo>
                  <a:lnTo>
                    <a:pt x="1129" y="5095"/>
                  </a:lnTo>
                  <a:cubicBezTo>
                    <a:pt x="419" y="5622"/>
                    <a:pt x="0" y="6453"/>
                    <a:pt x="0" y="7339"/>
                  </a:cubicBezTo>
                  <a:lnTo>
                    <a:pt x="0" y="8468"/>
                  </a:lnTo>
                  <a:cubicBezTo>
                    <a:pt x="0" y="10052"/>
                    <a:pt x="368" y="11615"/>
                    <a:pt x="1069" y="13036"/>
                  </a:cubicBezTo>
                  <a:cubicBezTo>
                    <a:pt x="1223" y="13346"/>
                    <a:pt x="1322" y="13587"/>
                    <a:pt x="1693" y="13587"/>
                  </a:cubicBezTo>
                  <a:lnTo>
                    <a:pt x="10726" y="13587"/>
                  </a:lnTo>
                  <a:cubicBezTo>
                    <a:pt x="11097" y="13587"/>
                    <a:pt x="11196" y="13346"/>
                    <a:pt x="11350" y="13036"/>
                  </a:cubicBezTo>
                  <a:cubicBezTo>
                    <a:pt x="12051" y="11615"/>
                    <a:pt x="12419" y="10052"/>
                    <a:pt x="12422" y="8468"/>
                  </a:cubicBezTo>
                  <a:lnTo>
                    <a:pt x="12422" y="5363"/>
                  </a:lnTo>
                  <a:cubicBezTo>
                    <a:pt x="12422" y="4894"/>
                    <a:pt x="12042" y="4517"/>
                    <a:pt x="11572" y="4517"/>
                  </a:cubicBezTo>
                  <a:cubicBezTo>
                    <a:pt x="11106" y="4517"/>
                    <a:pt x="10726" y="4894"/>
                    <a:pt x="10726" y="5363"/>
                  </a:cubicBezTo>
                  <a:lnTo>
                    <a:pt x="10726" y="7339"/>
                  </a:lnTo>
                  <a:cubicBezTo>
                    <a:pt x="10726" y="7652"/>
                    <a:pt x="10473" y="7902"/>
                    <a:pt x="10163" y="7902"/>
                  </a:cubicBezTo>
                  <a:cubicBezTo>
                    <a:pt x="9850" y="7902"/>
                    <a:pt x="9597" y="7652"/>
                    <a:pt x="9597" y="7339"/>
                  </a:cubicBezTo>
                  <a:lnTo>
                    <a:pt x="9597" y="6297"/>
                  </a:lnTo>
                  <a:lnTo>
                    <a:pt x="9597" y="4234"/>
                  </a:lnTo>
                  <a:cubicBezTo>
                    <a:pt x="9597" y="3764"/>
                    <a:pt x="9218" y="3388"/>
                    <a:pt x="8751" y="3388"/>
                  </a:cubicBezTo>
                  <a:cubicBezTo>
                    <a:pt x="8281" y="3388"/>
                    <a:pt x="7905" y="3764"/>
                    <a:pt x="7905" y="4234"/>
                  </a:cubicBezTo>
                  <a:lnTo>
                    <a:pt x="7905" y="6210"/>
                  </a:lnTo>
                  <a:cubicBezTo>
                    <a:pt x="7905" y="6523"/>
                    <a:pt x="7652" y="6773"/>
                    <a:pt x="7339" y="6773"/>
                  </a:cubicBezTo>
                  <a:cubicBezTo>
                    <a:pt x="7025" y="6773"/>
                    <a:pt x="6776" y="6523"/>
                    <a:pt x="6776" y="6210"/>
                  </a:cubicBezTo>
                  <a:lnTo>
                    <a:pt x="6776" y="3105"/>
                  </a:lnTo>
                  <a:cubicBezTo>
                    <a:pt x="6776" y="2635"/>
                    <a:pt x="6396" y="2259"/>
                    <a:pt x="5926" y="2259"/>
                  </a:cubicBezTo>
                  <a:cubicBezTo>
                    <a:pt x="5460" y="2259"/>
                    <a:pt x="5080" y="2635"/>
                    <a:pt x="5080" y="3105"/>
                  </a:cubicBezTo>
                  <a:lnTo>
                    <a:pt x="5080" y="6210"/>
                  </a:lnTo>
                  <a:cubicBezTo>
                    <a:pt x="5080" y="6523"/>
                    <a:pt x="4827" y="6773"/>
                    <a:pt x="4517" y="6773"/>
                  </a:cubicBezTo>
                  <a:cubicBezTo>
                    <a:pt x="4204" y="6773"/>
                    <a:pt x="3951" y="6523"/>
                    <a:pt x="3951" y="6210"/>
                  </a:cubicBezTo>
                  <a:lnTo>
                    <a:pt x="3951" y="847"/>
                  </a:lnTo>
                  <a:cubicBezTo>
                    <a:pt x="3951" y="377"/>
                    <a:pt x="3572" y="0"/>
                    <a:pt x="31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>
                <a:solidFill>
                  <a:srgbClr val="435D74"/>
                </a:solidFill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690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97;p20"/>
          <p:cNvGrpSpPr/>
          <p:nvPr/>
        </p:nvGrpSpPr>
        <p:grpSpPr>
          <a:xfrm>
            <a:off x="753434" y="2907077"/>
            <a:ext cx="5597451" cy="6178333"/>
            <a:chOff x="710297" y="1304713"/>
            <a:chExt cx="1930800" cy="3139308"/>
          </a:xfrm>
        </p:grpSpPr>
        <p:sp>
          <p:nvSpPr>
            <p:cNvPr id="298" name="Google Shape;298;p20"/>
            <p:cNvSpPr txBox="1"/>
            <p:nvPr/>
          </p:nvSpPr>
          <p:spPr>
            <a:xfrm>
              <a:off x="840865" y="3284013"/>
              <a:ext cx="16698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endParaRPr sz="3395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99" name="Google Shape;299;p20"/>
            <p:cNvSpPr/>
            <p:nvPr/>
          </p:nvSpPr>
          <p:spPr>
            <a:xfrm rot="-5400000">
              <a:off x="1486997" y="1971563"/>
              <a:ext cx="377400" cy="19308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00" name="Google Shape;300;p20"/>
            <p:cNvSpPr txBox="1"/>
            <p:nvPr/>
          </p:nvSpPr>
          <p:spPr>
            <a:xfrm>
              <a:off x="840865" y="3367584"/>
              <a:ext cx="1669802" cy="10764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Matnni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kengaytirish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ru-RU" sz="3542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1" name="Google Shape;301;p20"/>
            <p:cNvSpPr txBox="1"/>
            <p:nvPr/>
          </p:nvSpPr>
          <p:spPr>
            <a:xfrm>
              <a:off x="872365" y="2748263"/>
              <a:ext cx="16068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" sz="3395" b="1" dirty="0"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3395" b="1" dirty="0"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302" name="Google Shape;302;p20"/>
            <p:cNvSpPr/>
            <p:nvPr/>
          </p:nvSpPr>
          <p:spPr>
            <a:xfrm>
              <a:off x="1195400" y="1304713"/>
              <a:ext cx="960600" cy="960600"/>
            </a:xfrm>
            <a:prstGeom prst="ellipse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03" name="Google Shape;303;p20"/>
            <p:cNvSpPr/>
            <p:nvPr/>
          </p:nvSpPr>
          <p:spPr>
            <a:xfrm>
              <a:off x="1301495" y="1353644"/>
              <a:ext cx="802800" cy="802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cxnSp>
          <p:nvCxnSpPr>
            <p:cNvPr id="304" name="Google Shape;304;p20"/>
            <p:cNvCxnSpPr>
              <a:endCxn id="301" idx="0"/>
            </p:cNvCxnSpPr>
            <p:nvPr/>
          </p:nvCxnSpPr>
          <p:spPr>
            <a:xfrm>
              <a:off x="1675765" y="2265263"/>
              <a:ext cx="0" cy="48300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4" name="Google Shape;313;p20"/>
          <p:cNvGrpSpPr/>
          <p:nvPr/>
        </p:nvGrpSpPr>
        <p:grpSpPr>
          <a:xfrm>
            <a:off x="11571650" y="2865703"/>
            <a:ext cx="5865491" cy="5934853"/>
            <a:chOff x="6503102" y="1283690"/>
            <a:chExt cx="1930800" cy="3015592"/>
          </a:xfrm>
        </p:grpSpPr>
        <p:sp>
          <p:nvSpPr>
            <p:cNvPr id="314" name="Google Shape;314;p20"/>
            <p:cNvSpPr txBox="1"/>
            <p:nvPr/>
          </p:nvSpPr>
          <p:spPr>
            <a:xfrm>
              <a:off x="6638102" y="3274470"/>
              <a:ext cx="16608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endParaRPr sz="3395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315" name="Google Shape;315;p20"/>
            <p:cNvSpPr/>
            <p:nvPr/>
          </p:nvSpPr>
          <p:spPr>
            <a:xfrm rot="-5400000">
              <a:off x="7279802" y="1971562"/>
              <a:ext cx="377400" cy="1930800"/>
            </a:xfrm>
            <a:prstGeom prst="round2SameRect">
              <a:avLst>
                <a:gd name="adj1" fmla="val 0"/>
                <a:gd name="adj2" fmla="val 50000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16" name="Google Shape;316;p20"/>
            <p:cNvSpPr txBox="1"/>
            <p:nvPr/>
          </p:nvSpPr>
          <p:spPr>
            <a:xfrm>
              <a:off x="6646736" y="3590114"/>
              <a:ext cx="1660800" cy="70916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lvl="0" algn="ctr"/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Matnni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davom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ettirish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sz="3542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317" name="Google Shape;317;p20"/>
            <p:cNvSpPr txBox="1"/>
            <p:nvPr/>
          </p:nvSpPr>
          <p:spPr>
            <a:xfrm>
              <a:off x="6665102" y="2748263"/>
              <a:ext cx="16068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395" b="1" dirty="0"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</a:p>
          </p:txBody>
        </p:sp>
        <p:sp>
          <p:nvSpPr>
            <p:cNvPr id="318" name="Google Shape;318;p20"/>
            <p:cNvSpPr/>
            <p:nvPr/>
          </p:nvSpPr>
          <p:spPr>
            <a:xfrm>
              <a:off x="7050926" y="1283690"/>
              <a:ext cx="832953" cy="960600"/>
            </a:xfrm>
            <a:prstGeom prst="ellipse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cxnSp>
          <p:nvCxnSpPr>
            <p:cNvPr id="319" name="Google Shape;319;p20"/>
            <p:cNvCxnSpPr>
              <a:stCxn id="318" idx="4"/>
              <a:endCxn id="317" idx="0"/>
            </p:cNvCxnSpPr>
            <p:nvPr/>
          </p:nvCxnSpPr>
          <p:spPr>
            <a:xfrm>
              <a:off x="7467403" y="2244290"/>
              <a:ext cx="1099" cy="503973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5" name="Google Shape;320;p20"/>
          <p:cNvGrpSpPr/>
          <p:nvPr/>
        </p:nvGrpSpPr>
        <p:grpSpPr>
          <a:xfrm>
            <a:off x="5344175" y="2889191"/>
            <a:ext cx="6276960" cy="5919909"/>
            <a:chOff x="2774049" y="1294704"/>
            <a:chExt cx="1865066" cy="3007998"/>
          </a:xfrm>
        </p:grpSpPr>
        <p:sp>
          <p:nvSpPr>
            <p:cNvPr id="321" name="Google Shape;321;p20"/>
            <p:cNvSpPr txBox="1"/>
            <p:nvPr/>
          </p:nvSpPr>
          <p:spPr>
            <a:xfrm>
              <a:off x="2774049" y="3284013"/>
              <a:ext cx="16653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endParaRPr sz="3395" dirty="0">
                <a:solidFill>
                  <a:schemeClr val="accent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322" name="Google Shape;322;p20"/>
            <p:cNvSpPr/>
            <p:nvPr/>
          </p:nvSpPr>
          <p:spPr>
            <a:xfrm rot="16200000">
              <a:off x="3659639" y="2146186"/>
              <a:ext cx="377400" cy="158155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23" name="Google Shape;323;p20"/>
            <p:cNvSpPr txBox="1"/>
            <p:nvPr/>
          </p:nvSpPr>
          <p:spPr>
            <a:xfrm>
              <a:off x="3171726" y="3569202"/>
              <a:ext cx="1352467" cy="733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lvl="0" algn="ctr"/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Matnni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36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ixchamlash</a:t>
              </a:r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sz="3542" b="1" dirty="0"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endParaRPr>
            </a:p>
          </p:txBody>
        </p:sp>
        <p:sp>
          <p:nvSpPr>
            <p:cNvPr id="324" name="Google Shape;324;p20"/>
            <p:cNvSpPr txBox="1"/>
            <p:nvPr/>
          </p:nvSpPr>
          <p:spPr>
            <a:xfrm>
              <a:off x="2803299" y="2748263"/>
              <a:ext cx="1606800" cy="37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pPr algn="ctr"/>
              <a:r>
                <a:rPr lang="en-US" sz="3395" b="1" dirty="0">
                  <a:ea typeface="Fira Sans Extra Condensed Medium"/>
                  <a:cs typeface="Fira Sans Extra Condensed Medium"/>
                  <a:sym typeface="Fira Sans Extra Condensed Medium"/>
                </a:rPr>
                <a:t>              2</a:t>
              </a:r>
            </a:p>
          </p:txBody>
        </p:sp>
        <p:sp>
          <p:nvSpPr>
            <p:cNvPr id="325" name="Google Shape;325;p20"/>
            <p:cNvSpPr/>
            <p:nvPr/>
          </p:nvSpPr>
          <p:spPr>
            <a:xfrm>
              <a:off x="3326302" y="1294704"/>
              <a:ext cx="881700" cy="960600"/>
            </a:xfrm>
            <a:prstGeom prst="ellipse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26" name="Google Shape;326;p20"/>
            <p:cNvSpPr/>
            <p:nvPr/>
          </p:nvSpPr>
          <p:spPr>
            <a:xfrm>
              <a:off x="3433936" y="1383613"/>
              <a:ext cx="696921" cy="802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cxnSp>
          <p:nvCxnSpPr>
            <p:cNvPr id="327" name="Google Shape;327;p20"/>
            <p:cNvCxnSpPr/>
            <p:nvPr/>
          </p:nvCxnSpPr>
          <p:spPr>
            <a:xfrm flipH="1">
              <a:off x="3765488" y="2285968"/>
              <a:ext cx="15918" cy="447358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29" name="Google Shape;329;p20"/>
          <p:cNvSpPr/>
          <p:nvPr/>
        </p:nvSpPr>
        <p:spPr>
          <a:xfrm>
            <a:off x="13463605" y="2939705"/>
            <a:ext cx="2074900" cy="1737623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79925" tIns="179925" rIns="179925" bIns="179925" anchor="ctr" anchorCtr="0">
            <a:noAutofit/>
          </a:bodyPr>
          <a:lstStyle/>
          <a:p>
            <a:endParaRPr sz="2657" dirty="0"/>
          </a:p>
        </p:txBody>
      </p:sp>
      <p:grpSp>
        <p:nvGrpSpPr>
          <p:cNvPr id="6" name="Google Shape;330;p20"/>
          <p:cNvGrpSpPr/>
          <p:nvPr/>
        </p:nvGrpSpPr>
        <p:grpSpPr>
          <a:xfrm>
            <a:off x="8138444" y="3503255"/>
            <a:ext cx="1349694" cy="698157"/>
            <a:chOff x="3235438" y="1970604"/>
            <a:chExt cx="354363" cy="354745"/>
          </a:xfrm>
        </p:grpSpPr>
        <p:sp>
          <p:nvSpPr>
            <p:cNvPr id="331" name="Google Shape;331;p20"/>
            <p:cNvSpPr/>
            <p:nvPr/>
          </p:nvSpPr>
          <p:spPr>
            <a:xfrm>
              <a:off x="3235438" y="2125712"/>
              <a:ext cx="132667" cy="199288"/>
            </a:xfrm>
            <a:custGeom>
              <a:avLst/>
              <a:gdLst/>
              <a:ahLst/>
              <a:cxnLst/>
              <a:rect l="l" t="t" r="r" b="b"/>
              <a:pathLst>
                <a:path w="4168" h="6261" extrusionOk="0">
                  <a:moveTo>
                    <a:pt x="2102" y="325"/>
                  </a:moveTo>
                  <a:cubicBezTo>
                    <a:pt x="2147" y="325"/>
                    <a:pt x="2191" y="331"/>
                    <a:pt x="2239" y="343"/>
                  </a:cubicBezTo>
                  <a:cubicBezTo>
                    <a:pt x="2953" y="402"/>
                    <a:pt x="3501" y="1021"/>
                    <a:pt x="3501" y="1748"/>
                  </a:cubicBezTo>
                  <a:cubicBezTo>
                    <a:pt x="3501" y="2438"/>
                    <a:pt x="3668" y="3081"/>
                    <a:pt x="3811" y="3414"/>
                  </a:cubicBezTo>
                  <a:lnTo>
                    <a:pt x="3811" y="3438"/>
                  </a:lnTo>
                  <a:cubicBezTo>
                    <a:pt x="3632" y="3534"/>
                    <a:pt x="3310" y="3736"/>
                    <a:pt x="2775" y="3831"/>
                  </a:cubicBezTo>
                  <a:lnTo>
                    <a:pt x="2775" y="3795"/>
                  </a:lnTo>
                  <a:lnTo>
                    <a:pt x="2775" y="3462"/>
                  </a:lnTo>
                  <a:cubicBezTo>
                    <a:pt x="2977" y="3343"/>
                    <a:pt x="3156" y="3164"/>
                    <a:pt x="3299" y="2938"/>
                  </a:cubicBezTo>
                  <a:cubicBezTo>
                    <a:pt x="3513" y="2545"/>
                    <a:pt x="3441" y="2021"/>
                    <a:pt x="3096" y="1712"/>
                  </a:cubicBezTo>
                  <a:cubicBezTo>
                    <a:pt x="2858" y="1486"/>
                    <a:pt x="2429" y="1236"/>
                    <a:pt x="1751" y="1236"/>
                  </a:cubicBezTo>
                  <a:cubicBezTo>
                    <a:pt x="1703" y="1236"/>
                    <a:pt x="1656" y="1248"/>
                    <a:pt x="1632" y="1271"/>
                  </a:cubicBezTo>
                  <a:lnTo>
                    <a:pt x="1286" y="1617"/>
                  </a:lnTo>
                  <a:cubicBezTo>
                    <a:pt x="1227" y="1676"/>
                    <a:pt x="1227" y="1783"/>
                    <a:pt x="1286" y="1843"/>
                  </a:cubicBezTo>
                  <a:cubicBezTo>
                    <a:pt x="1316" y="1873"/>
                    <a:pt x="1358" y="1887"/>
                    <a:pt x="1400" y="1887"/>
                  </a:cubicBezTo>
                  <a:cubicBezTo>
                    <a:pt x="1441" y="1887"/>
                    <a:pt x="1483" y="1873"/>
                    <a:pt x="1513" y="1843"/>
                  </a:cubicBezTo>
                  <a:lnTo>
                    <a:pt x="1810" y="1545"/>
                  </a:lnTo>
                  <a:cubicBezTo>
                    <a:pt x="2239" y="1557"/>
                    <a:pt x="2596" y="1688"/>
                    <a:pt x="2882" y="1950"/>
                  </a:cubicBezTo>
                  <a:cubicBezTo>
                    <a:pt x="3120" y="2152"/>
                    <a:pt x="3156" y="2510"/>
                    <a:pt x="3013" y="2783"/>
                  </a:cubicBezTo>
                  <a:cubicBezTo>
                    <a:pt x="2822" y="3105"/>
                    <a:pt x="2477" y="3319"/>
                    <a:pt x="2084" y="3319"/>
                  </a:cubicBezTo>
                  <a:cubicBezTo>
                    <a:pt x="1513" y="3319"/>
                    <a:pt x="1036" y="2843"/>
                    <a:pt x="1036" y="2260"/>
                  </a:cubicBezTo>
                  <a:cubicBezTo>
                    <a:pt x="1036" y="2164"/>
                    <a:pt x="953" y="2093"/>
                    <a:pt x="870" y="2093"/>
                  </a:cubicBezTo>
                  <a:cubicBezTo>
                    <a:pt x="774" y="2093"/>
                    <a:pt x="703" y="2164"/>
                    <a:pt x="703" y="2260"/>
                  </a:cubicBezTo>
                  <a:cubicBezTo>
                    <a:pt x="703" y="2760"/>
                    <a:pt x="989" y="3224"/>
                    <a:pt x="1405" y="3462"/>
                  </a:cubicBezTo>
                  <a:lnTo>
                    <a:pt x="1405" y="3795"/>
                  </a:lnTo>
                  <a:lnTo>
                    <a:pt x="1405" y="3831"/>
                  </a:lnTo>
                  <a:cubicBezTo>
                    <a:pt x="858" y="3712"/>
                    <a:pt x="524" y="3534"/>
                    <a:pt x="393" y="3438"/>
                  </a:cubicBezTo>
                  <a:cubicBezTo>
                    <a:pt x="393" y="3438"/>
                    <a:pt x="382" y="3438"/>
                    <a:pt x="393" y="3414"/>
                  </a:cubicBezTo>
                  <a:cubicBezTo>
                    <a:pt x="524" y="3081"/>
                    <a:pt x="691" y="2438"/>
                    <a:pt x="703" y="1748"/>
                  </a:cubicBezTo>
                  <a:cubicBezTo>
                    <a:pt x="703" y="1021"/>
                    <a:pt x="1275" y="402"/>
                    <a:pt x="1965" y="343"/>
                  </a:cubicBezTo>
                  <a:cubicBezTo>
                    <a:pt x="2013" y="331"/>
                    <a:pt x="2057" y="325"/>
                    <a:pt x="2102" y="325"/>
                  </a:cubicBezTo>
                  <a:close/>
                  <a:moveTo>
                    <a:pt x="2429" y="3581"/>
                  </a:moveTo>
                  <a:lnTo>
                    <a:pt x="2429" y="3772"/>
                  </a:lnTo>
                  <a:cubicBezTo>
                    <a:pt x="2429" y="3974"/>
                    <a:pt x="2537" y="4153"/>
                    <a:pt x="2715" y="4236"/>
                  </a:cubicBezTo>
                  <a:lnTo>
                    <a:pt x="2822" y="4296"/>
                  </a:lnTo>
                  <a:cubicBezTo>
                    <a:pt x="2668" y="4546"/>
                    <a:pt x="2382" y="4712"/>
                    <a:pt x="2072" y="4712"/>
                  </a:cubicBezTo>
                  <a:cubicBezTo>
                    <a:pt x="1775" y="4712"/>
                    <a:pt x="1489" y="4546"/>
                    <a:pt x="1334" y="4296"/>
                  </a:cubicBezTo>
                  <a:lnTo>
                    <a:pt x="1429" y="4236"/>
                  </a:lnTo>
                  <a:cubicBezTo>
                    <a:pt x="1608" y="4153"/>
                    <a:pt x="1715" y="3974"/>
                    <a:pt x="1715" y="3772"/>
                  </a:cubicBezTo>
                  <a:lnTo>
                    <a:pt x="1715" y="3581"/>
                  </a:lnTo>
                  <a:cubicBezTo>
                    <a:pt x="1834" y="3617"/>
                    <a:pt x="1953" y="3629"/>
                    <a:pt x="2072" y="3629"/>
                  </a:cubicBezTo>
                  <a:cubicBezTo>
                    <a:pt x="2191" y="3629"/>
                    <a:pt x="2310" y="3617"/>
                    <a:pt x="2429" y="3581"/>
                  </a:cubicBezTo>
                  <a:close/>
                  <a:moveTo>
                    <a:pt x="2072" y="0"/>
                  </a:moveTo>
                  <a:cubicBezTo>
                    <a:pt x="2016" y="0"/>
                    <a:pt x="1959" y="3"/>
                    <a:pt x="1906" y="9"/>
                  </a:cubicBezTo>
                  <a:cubicBezTo>
                    <a:pt x="1036" y="81"/>
                    <a:pt x="346" y="855"/>
                    <a:pt x="346" y="1748"/>
                  </a:cubicBezTo>
                  <a:cubicBezTo>
                    <a:pt x="346" y="2391"/>
                    <a:pt x="203" y="2986"/>
                    <a:pt x="60" y="3295"/>
                  </a:cubicBezTo>
                  <a:cubicBezTo>
                    <a:pt x="1" y="3450"/>
                    <a:pt x="48" y="3617"/>
                    <a:pt x="179" y="3700"/>
                  </a:cubicBezTo>
                  <a:cubicBezTo>
                    <a:pt x="322" y="3795"/>
                    <a:pt x="584" y="3950"/>
                    <a:pt x="1036" y="4093"/>
                  </a:cubicBezTo>
                  <a:lnTo>
                    <a:pt x="382" y="4415"/>
                  </a:lnTo>
                  <a:cubicBezTo>
                    <a:pt x="143" y="4534"/>
                    <a:pt x="1" y="4772"/>
                    <a:pt x="1" y="5022"/>
                  </a:cubicBezTo>
                  <a:lnTo>
                    <a:pt x="1" y="6093"/>
                  </a:lnTo>
                  <a:cubicBezTo>
                    <a:pt x="1" y="6189"/>
                    <a:pt x="84" y="6260"/>
                    <a:pt x="167" y="6260"/>
                  </a:cubicBezTo>
                  <a:cubicBezTo>
                    <a:pt x="262" y="6260"/>
                    <a:pt x="334" y="6189"/>
                    <a:pt x="334" y="6093"/>
                  </a:cubicBezTo>
                  <a:lnTo>
                    <a:pt x="334" y="5022"/>
                  </a:lnTo>
                  <a:cubicBezTo>
                    <a:pt x="334" y="4891"/>
                    <a:pt x="405" y="4772"/>
                    <a:pt x="524" y="4700"/>
                  </a:cubicBezTo>
                  <a:lnTo>
                    <a:pt x="1048" y="4450"/>
                  </a:lnTo>
                  <a:cubicBezTo>
                    <a:pt x="1275" y="4807"/>
                    <a:pt x="1656" y="5046"/>
                    <a:pt x="2084" y="5046"/>
                  </a:cubicBezTo>
                  <a:cubicBezTo>
                    <a:pt x="2525" y="5046"/>
                    <a:pt x="2906" y="4819"/>
                    <a:pt x="3132" y="4450"/>
                  </a:cubicBezTo>
                  <a:lnTo>
                    <a:pt x="3656" y="4700"/>
                  </a:lnTo>
                  <a:cubicBezTo>
                    <a:pt x="3775" y="4760"/>
                    <a:pt x="3846" y="4879"/>
                    <a:pt x="3846" y="5022"/>
                  </a:cubicBezTo>
                  <a:lnTo>
                    <a:pt x="3846" y="6093"/>
                  </a:lnTo>
                  <a:cubicBezTo>
                    <a:pt x="3846" y="6189"/>
                    <a:pt x="3918" y="6260"/>
                    <a:pt x="4013" y="6260"/>
                  </a:cubicBezTo>
                  <a:cubicBezTo>
                    <a:pt x="4096" y="6260"/>
                    <a:pt x="4168" y="6189"/>
                    <a:pt x="4168" y="6093"/>
                  </a:cubicBezTo>
                  <a:lnTo>
                    <a:pt x="4168" y="5022"/>
                  </a:lnTo>
                  <a:cubicBezTo>
                    <a:pt x="4156" y="4772"/>
                    <a:pt x="4013" y="4534"/>
                    <a:pt x="3775" y="4415"/>
                  </a:cubicBezTo>
                  <a:lnTo>
                    <a:pt x="3120" y="4093"/>
                  </a:lnTo>
                  <a:cubicBezTo>
                    <a:pt x="3549" y="3974"/>
                    <a:pt x="3834" y="3807"/>
                    <a:pt x="3965" y="3700"/>
                  </a:cubicBezTo>
                  <a:cubicBezTo>
                    <a:pt x="4096" y="3617"/>
                    <a:pt x="4144" y="3450"/>
                    <a:pt x="4084" y="3295"/>
                  </a:cubicBezTo>
                  <a:cubicBezTo>
                    <a:pt x="3953" y="2986"/>
                    <a:pt x="3799" y="2391"/>
                    <a:pt x="3799" y="1748"/>
                  </a:cubicBezTo>
                  <a:cubicBezTo>
                    <a:pt x="3799" y="855"/>
                    <a:pt x="3096" y="81"/>
                    <a:pt x="2239" y="9"/>
                  </a:cubicBezTo>
                  <a:cubicBezTo>
                    <a:pt x="2185" y="3"/>
                    <a:pt x="2129" y="0"/>
                    <a:pt x="20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2" name="Google Shape;332;p20"/>
            <p:cNvSpPr/>
            <p:nvPr/>
          </p:nvSpPr>
          <p:spPr>
            <a:xfrm>
              <a:off x="3257433" y="2292373"/>
              <a:ext cx="10249" cy="32626"/>
            </a:xfrm>
            <a:custGeom>
              <a:avLst/>
              <a:gdLst/>
              <a:ahLst/>
              <a:cxnLst/>
              <a:rect l="l" t="t" r="r" b="b"/>
              <a:pathLst>
                <a:path w="322" h="1025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lnTo>
                    <a:pt x="0" y="857"/>
                  </a:lnTo>
                  <a:cubicBezTo>
                    <a:pt x="0" y="953"/>
                    <a:pt x="72" y="1024"/>
                    <a:pt x="167" y="1024"/>
                  </a:cubicBezTo>
                  <a:cubicBezTo>
                    <a:pt x="250" y="1024"/>
                    <a:pt x="322" y="953"/>
                    <a:pt x="322" y="857"/>
                  </a:cubicBezTo>
                  <a:lnTo>
                    <a:pt x="322" y="167"/>
                  </a:lnTo>
                  <a:cubicBezTo>
                    <a:pt x="322" y="72"/>
                    <a:pt x="250" y="0"/>
                    <a:pt x="1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3" name="Google Shape;333;p20"/>
            <p:cNvSpPr/>
            <p:nvPr/>
          </p:nvSpPr>
          <p:spPr>
            <a:xfrm>
              <a:off x="3335098" y="2292373"/>
              <a:ext cx="10281" cy="32626"/>
            </a:xfrm>
            <a:custGeom>
              <a:avLst/>
              <a:gdLst/>
              <a:ahLst/>
              <a:cxnLst/>
              <a:rect l="l" t="t" r="r" b="b"/>
              <a:pathLst>
                <a:path w="323" h="1025" extrusionOk="0">
                  <a:moveTo>
                    <a:pt x="168" y="0"/>
                  </a:moveTo>
                  <a:cubicBezTo>
                    <a:pt x="72" y="0"/>
                    <a:pt x="1" y="72"/>
                    <a:pt x="1" y="167"/>
                  </a:cubicBezTo>
                  <a:lnTo>
                    <a:pt x="1" y="857"/>
                  </a:lnTo>
                  <a:cubicBezTo>
                    <a:pt x="1" y="953"/>
                    <a:pt x="72" y="1024"/>
                    <a:pt x="168" y="1024"/>
                  </a:cubicBezTo>
                  <a:cubicBezTo>
                    <a:pt x="251" y="1024"/>
                    <a:pt x="322" y="953"/>
                    <a:pt x="322" y="857"/>
                  </a:cubicBezTo>
                  <a:lnTo>
                    <a:pt x="322" y="167"/>
                  </a:lnTo>
                  <a:cubicBezTo>
                    <a:pt x="322" y="72"/>
                    <a:pt x="251" y="0"/>
                    <a:pt x="1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4" name="Google Shape;334;p20"/>
            <p:cNvSpPr/>
            <p:nvPr/>
          </p:nvSpPr>
          <p:spPr>
            <a:xfrm>
              <a:off x="3490110" y="2163685"/>
              <a:ext cx="55734" cy="18430"/>
            </a:xfrm>
            <a:custGeom>
              <a:avLst/>
              <a:gdLst/>
              <a:ahLst/>
              <a:cxnLst/>
              <a:rect l="l" t="t" r="r" b="b"/>
              <a:pathLst>
                <a:path w="1751" h="579" extrusionOk="0">
                  <a:moveTo>
                    <a:pt x="649" y="0"/>
                  </a:moveTo>
                  <a:cubicBezTo>
                    <a:pt x="492" y="0"/>
                    <a:pt x="319" y="16"/>
                    <a:pt x="132" y="55"/>
                  </a:cubicBezTo>
                  <a:cubicBezTo>
                    <a:pt x="60" y="66"/>
                    <a:pt x="1" y="138"/>
                    <a:pt x="1" y="221"/>
                  </a:cubicBezTo>
                  <a:lnTo>
                    <a:pt x="1" y="400"/>
                  </a:lnTo>
                  <a:cubicBezTo>
                    <a:pt x="1" y="483"/>
                    <a:pt x="72" y="555"/>
                    <a:pt x="155" y="555"/>
                  </a:cubicBezTo>
                  <a:cubicBezTo>
                    <a:pt x="251" y="555"/>
                    <a:pt x="322" y="483"/>
                    <a:pt x="322" y="400"/>
                  </a:cubicBezTo>
                  <a:lnTo>
                    <a:pt x="322" y="364"/>
                  </a:lnTo>
                  <a:cubicBezTo>
                    <a:pt x="434" y="349"/>
                    <a:pt x="539" y="342"/>
                    <a:pt x="636" y="342"/>
                  </a:cubicBezTo>
                  <a:cubicBezTo>
                    <a:pt x="841" y="342"/>
                    <a:pt x="1011" y="371"/>
                    <a:pt x="1132" y="412"/>
                  </a:cubicBezTo>
                  <a:cubicBezTo>
                    <a:pt x="1334" y="471"/>
                    <a:pt x="1453" y="543"/>
                    <a:pt x="1465" y="543"/>
                  </a:cubicBezTo>
                  <a:cubicBezTo>
                    <a:pt x="1501" y="555"/>
                    <a:pt x="1525" y="578"/>
                    <a:pt x="1560" y="578"/>
                  </a:cubicBezTo>
                  <a:cubicBezTo>
                    <a:pt x="1620" y="578"/>
                    <a:pt x="1667" y="543"/>
                    <a:pt x="1691" y="495"/>
                  </a:cubicBezTo>
                  <a:cubicBezTo>
                    <a:pt x="1751" y="400"/>
                    <a:pt x="1727" y="293"/>
                    <a:pt x="1644" y="245"/>
                  </a:cubicBezTo>
                  <a:cubicBezTo>
                    <a:pt x="1625" y="236"/>
                    <a:pt x="1259" y="0"/>
                    <a:pt x="64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5" name="Google Shape;335;p20"/>
            <p:cNvSpPr/>
            <p:nvPr/>
          </p:nvSpPr>
          <p:spPr>
            <a:xfrm>
              <a:off x="3445771" y="2131664"/>
              <a:ext cx="144031" cy="192953"/>
            </a:xfrm>
            <a:custGeom>
              <a:avLst/>
              <a:gdLst/>
              <a:ahLst/>
              <a:cxnLst/>
              <a:rect l="l" t="t" r="r" b="b"/>
              <a:pathLst>
                <a:path w="4525" h="6062" extrusionOk="0">
                  <a:moveTo>
                    <a:pt x="3489" y="310"/>
                  </a:moveTo>
                  <a:lnTo>
                    <a:pt x="3489" y="1120"/>
                  </a:lnTo>
                  <a:cubicBezTo>
                    <a:pt x="3489" y="1251"/>
                    <a:pt x="3453" y="1382"/>
                    <a:pt x="3394" y="1525"/>
                  </a:cubicBezTo>
                  <a:lnTo>
                    <a:pt x="3334" y="1656"/>
                  </a:lnTo>
                  <a:cubicBezTo>
                    <a:pt x="3322" y="1680"/>
                    <a:pt x="3322" y="1703"/>
                    <a:pt x="3322" y="1727"/>
                  </a:cubicBezTo>
                  <a:lnTo>
                    <a:pt x="3322" y="2073"/>
                  </a:lnTo>
                  <a:cubicBezTo>
                    <a:pt x="3322" y="2370"/>
                    <a:pt x="3203" y="2632"/>
                    <a:pt x="3001" y="2835"/>
                  </a:cubicBezTo>
                  <a:cubicBezTo>
                    <a:pt x="2796" y="3016"/>
                    <a:pt x="2549" y="3133"/>
                    <a:pt x="2268" y="3133"/>
                  </a:cubicBezTo>
                  <a:cubicBezTo>
                    <a:pt x="2254" y="3133"/>
                    <a:pt x="2241" y="3133"/>
                    <a:pt x="2227" y="3132"/>
                  </a:cubicBezTo>
                  <a:cubicBezTo>
                    <a:pt x="1655" y="3108"/>
                    <a:pt x="1191" y="2608"/>
                    <a:pt x="1191" y="2025"/>
                  </a:cubicBezTo>
                  <a:lnTo>
                    <a:pt x="1191" y="1727"/>
                  </a:lnTo>
                  <a:cubicBezTo>
                    <a:pt x="1191" y="1703"/>
                    <a:pt x="1191" y="1680"/>
                    <a:pt x="1179" y="1656"/>
                  </a:cubicBezTo>
                  <a:lnTo>
                    <a:pt x="1120" y="1525"/>
                  </a:lnTo>
                  <a:cubicBezTo>
                    <a:pt x="1060" y="1406"/>
                    <a:pt x="1036" y="1263"/>
                    <a:pt x="1036" y="1120"/>
                  </a:cubicBezTo>
                  <a:cubicBezTo>
                    <a:pt x="1036" y="668"/>
                    <a:pt x="1394" y="310"/>
                    <a:pt x="1834" y="310"/>
                  </a:cubicBezTo>
                  <a:close/>
                  <a:moveTo>
                    <a:pt x="1727" y="3335"/>
                  </a:moveTo>
                  <a:cubicBezTo>
                    <a:pt x="1882" y="3406"/>
                    <a:pt x="2048" y="3442"/>
                    <a:pt x="2215" y="3454"/>
                  </a:cubicBezTo>
                  <a:lnTo>
                    <a:pt x="2263" y="3454"/>
                  </a:lnTo>
                  <a:cubicBezTo>
                    <a:pt x="2453" y="3454"/>
                    <a:pt x="2632" y="3430"/>
                    <a:pt x="2798" y="3347"/>
                  </a:cubicBezTo>
                  <a:lnTo>
                    <a:pt x="2798" y="3573"/>
                  </a:lnTo>
                  <a:cubicBezTo>
                    <a:pt x="2798" y="3620"/>
                    <a:pt x="2810" y="3680"/>
                    <a:pt x="2810" y="3728"/>
                  </a:cubicBezTo>
                  <a:lnTo>
                    <a:pt x="2263" y="4144"/>
                  </a:lnTo>
                  <a:lnTo>
                    <a:pt x="1715" y="3728"/>
                  </a:lnTo>
                  <a:cubicBezTo>
                    <a:pt x="1727" y="3680"/>
                    <a:pt x="1727" y="3632"/>
                    <a:pt x="1727" y="3573"/>
                  </a:cubicBezTo>
                  <a:lnTo>
                    <a:pt x="1727" y="3335"/>
                  </a:lnTo>
                  <a:close/>
                  <a:moveTo>
                    <a:pt x="1834" y="1"/>
                  </a:moveTo>
                  <a:cubicBezTo>
                    <a:pt x="1203" y="1"/>
                    <a:pt x="703" y="501"/>
                    <a:pt x="703" y="1132"/>
                  </a:cubicBezTo>
                  <a:cubicBezTo>
                    <a:pt x="703" y="1322"/>
                    <a:pt x="751" y="1501"/>
                    <a:pt x="834" y="1668"/>
                  </a:cubicBezTo>
                  <a:lnTo>
                    <a:pt x="882" y="1751"/>
                  </a:lnTo>
                  <a:lnTo>
                    <a:pt x="882" y="2013"/>
                  </a:lnTo>
                  <a:cubicBezTo>
                    <a:pt x="882" y="2454"/>
                    <a:pt x="1084" y="2858"/>
                    <a:pt x="1405" y="3120"/>
                  </a:cubicBezTo>
                  <a:lnTo>
                    <a:pt x="1405" y="3561"/>
                  </a:lnTo>
                  <a:cubicBezTo>
                    <a:pt x="1405" y="3632"/>
                    <a:pt x="1358" y="3704"/>
                    <a:pt x="1286" y="3739"/>
                  </a:cubicBezTo>
                  <a:lnTo>
                    <a:pt x="453" y="4049"/>
                  </a:lnTo>
                  <a:cubicBezTo>
                    <a:pt x="179" y="4156"/>
                    <a:pt x="1" y="4406"/>
                    <a:pt x="1" y="4692"/>
                  </a:cubicBezTo>
                  <a:lnTo>
                    <a:pt x="1" y="5894"/>
                  </a:lnTo>
                  <a:cubicBezTo>
                    <a:pt x="1" y="5990"/>
                    <a:pt x="72" y="6061"/>
                    <a:pt x="167" y="6061"/>
                  </a:cubicBezTo>
                  <a:cubicBezTo>
                    <a:pt x="251" y="6061"/>
                    <a:pt x="334" y="5990"/>
                    <a:pt x="334" y="5894"/>
                  </a:cubicBezTo>
                  <a:lnTo>
                    <a:pt x="334" y="4692"/>
                  </a:lnTo>
                  <a:cubicBezTo>
                    <a:pt x="334" y="4537"/>
                    <a:pt x="417" y="4406"/>
                    <a:pt x="572" y="4347"/>
                  </a:cubicBezTo>
                  <a:lnTo>
                    <a:pt x="1405" y="4037"/>
                  </a:lnTo>
                  <a:cubicBezTo>
                    <a:pt x="1441" y="4013"/>
                    <a:pt x="1489" y="3989"/>
                    <a:pt x="1525" y="3954"/>
                  </a:cubicBezTo>
                  <a:lnTo>
                    <a:pt x="2096" y="4394"/>
                  </a:lnTo>
                  <a:lnTo>
                    <a:pt x="2096" y="5883"/>
                  </a:lnTo>
                  <a:cubicBezTo>
                    <a:pt x="2096" y="5966"/>
                    <a:pt x="2179" y="6037"/>
                    <a:pt x="2263" y="6037"/>
                  </a:cubicBezTo>
                  <a:cubicBezTo>
                    <a:pt x="2358" y="6037"/>
                    <a:pt x="2429" y="5966"/>
                    <a:pt x="2429" y="5883"/>
                  </a:cubicBezTo>
                  <a:lnTo>
                    <a:pt x="2429" y="4394"/>
                  </a:lnTo>
                  <a:lnTo>
                    <a:pt x="3013" y="3954"/>
                  </a:lnTo>
                  <a:cubicBezTo>
                    <a:pt x="3049" y="3989"/>
                    <a:pt x="3084" y="4001"/>
                    <a:pt x="3132" y="4037"/>
                  </a:cubicBezTo>
                  <a:lnTo>
                    <a:pt x="3965" y="4347"/>
                  </a:lnTo>
                  <a:cubicBezTo>
                    <a:pt x="4096" y="4406"/>
                    <a:pt x="4203" y="4537"/>
                    <a:pt x="4203" y="4692"/>
                  </a:cubicBezTo>
                  <a:lnTo>
                    <a:pt x="4203" y="5894"/>
                  </a:lnTo>
                  <a:cubicBezTo>
                    <a:pt x="4203" y="5990"/>
                    <a:pt x="4275" y="6061"/>
                    <a:pt x="4358" y="6061"/>
                  </a:cubicBezTo>
                  <a:cubicBezTo>
                    <a:pt x="4453" y="6061"/>
                    <a:pt x="4525" y="5990"/>
                    <a:pt x="4525" y="5894"/>
                  </a:cubicBezTo>
                  <a:lnTo>
                    <a:pt x="4525" y="4692"/>
                  </a:lnTo>
                  <a:cubicBezTo>
                    <a:pt x="4513" y="4418"/>
                    <a:pt x="4334" y="4168"/>
                    <a:pt x="4072" y="4061"/>
                  </a:cubicBezTo>
                  <a:lnTo>
                    <a:pt x="3239" y="3751"/>
                  </a:lnTo>
                  <a:cubicBezTo>
                    <a:pt x="3156" y="3728"/>
                    <a:pt x="3120" y="3644"/>
                    <a:pt x="3120" y="3573"/>
                  </a:cubicBezTo>
                  <a:lnTo>
                    <a:pt x="3120" y="3156"/>
                  </a:lnTo>
                  <a:cubicBezTo>
                    <a:pt x="3144" y="3132"/>
                    <a:pt x="3191" y="3096"/>
                    <a:pt x="3215" y="3061"/>
                  </a:cubicBezTo>
                  <a:cubicBezTo>
                    <a:pt x="3489" y="2799"/>
                    <a:pt x="3632" y="2454"/>
                    <a:pt x="3632" y="2073"/>
                  </a:cubicBezTo>
                  <a:lnTo>
                    <a:pt x="3632" y="1751"/>
                  </a:lnTo>
                  <a:lnTo>
                    <a:pt x="3680" y="1668"/>
                  </a:lnTo>
                  <a:cubicBezTo>
                    <a:pt x="3775" y="1501"/>
                    <a:pt x="3811" y="1311"/>
                    <a:pt x="3811" y="1132"/>
                  </a:cubicBezTo>
                  <a:lnTo>
                    <a:pt x="3811" y="168"/>
                  </a:lnTo>
                  <a:cubicBezTo>
                    <a:pt x="3811" y="72"/>
                    <a:pt x="3739" y="1"/>
                    <a:pt x="3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6" name="Google Shape;336;p20"/>
            <p:cNvSpPr/>
            <p:nvPr/>
          </p:nvSpPr>
          <p:spPr>
            <a:xfrm>
              <a:off x="3473813" y="2287058"/>
              <a:ext cx="10631" cy="38291"/>
            </a:xfrm>
            <a:custGeom>
              <a:avLst/>
              <a:gdLst/>
              <a:ahLst/>
              <a:cxnLst/>
              <a:rect l="l" t="t" r="r" b="b"/>
              <a:pathLst>
                <a:path w="334" h="1203" extrusionOk="0">
                  <a:moveTo>
                    <a:pt x="167" y="0"/>
                  </a:moveTo>
                  <a:cubicBezTo>
                    <a:pt x="72" y="0"/>
                    <a:pt x="1" y="72"/>
                    <a:pt x="1" y="167"/>
                  </a:cubicBezTo>
                  <a:lnTo>
                    <a:pt x="1" y="1048"/>
                  </a:lnTo>
                  <a:cubicBezTo>
                    <a:pt x="1" y="1131"/>
                    <a:pt x="72" y="1203"/>
                    <a:pt x="167" y="1203"/>
                  </a:cubicBezTo>
                  <a:cubicBezTo>
                    <a:pt x="251" y="1203"/>
                    <a:pt x="334" y="1131"/>
                    <a:pt x="334" y="1048"/>
                  </a:cubicBezTo>
                  <a:lnTo>
                    <a:pt x="334" y="155"/>
                  </a:lnTo>
                  <a:cubicBezTo>
                    <a:pt x="334" y="60"/>
                    <a:pt x="251" y="0"/>
                    <a:pt x="1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7" name="Google Shape;337;p20"/>
            <p:cNvSpPr/>
            <p:nvPr/>
          </p:nvSpPr>
          <p:spPr>
            <a:xfrm>
              <a:off x="3551128" y="2287058"/>
              <a:ext cx="10249" cy="38291"/>
            </a:xfrm>
            <a:custGeom>
              <a:avLst/>
              <a:gdLst/>
              <a:ahLst/>
              <a:cxnLst/>
              <a:rect l="l" t="t" r="r" b="b"/>
              <a:pathLst>
                <a:path w="322" h="1203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lnTo>
                    <a:pt x="0" y="1048"/>
                  </a:lnTo>
                  <a:cubicBezTo>
                    <a:pt x="0" y="1131"/>
                    <a:pt x="72" y="1203"/>
                    <a:pt x="167" y="1203"/>
                  </a:cubicBezTo>
                  <a:cubicBezTo>
                    <a:pt x="250" y="1203"/>
                    <a:pt x="322" y="1131"/>
                    <a:pt x="322" y="1048"/>
                  </a:cubicBezTo>
                  <a:lnTo>
                    <a:pt x="322" y="155"/>
                  </a:lnTo>
                  <a:cubicBezTo>
                    <a:pt x="322" y="60"/>
                    <a:pt x="262" y="0"/>
                    <a:pt x="1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8" name="Google Shape;338;p20"/>
            <p:cNvSpPr/>
            <p:nvPr/>
          </p:nvSpPr>
          <p:spPr>
            <a:xfrm>
              <a:off x="3290377" y="1970604"/>
              <a:ext cx="221378" cy="185346"/>
            </a:xfrm>
            <a:custGeom>
              <a:avLst/>
              <a:gdLst/>
              <a:ahLst/>
              <a:cxnLst/>
              <a:rect l="l" t="t" r="r" b="b"/>
              <a:pathLst>
                <a:path w="6955" h="5823" extrusionOk="0">
                  <a:moveTo>
                    <a:pt x="2406" y="4168"/>
                  </a:moveTo>
                  <a:lnTo>
                    <a:pt x="2311" y="4537"/>
                  </a:lnTo>
                  <a:lnTo>
                    <a:pt x="2085" y="4537"/>
                  </a:lnTo>
                  <a:cubicBezTo>
                    <a:pt x="1894" y="4537"/>
                    <a:pt x="1727" y="4382"/>
                    <a:pt x="1727" y="4180"/>
                  </a:cubicBezTo>
                  <a:lnTo>
                    <a:pt x="1727" y="4168"/>
                  </a:lnTo>
                  <a:close/>
                  <a:moveTo>
                    <a:pt x="5573" y="358"/>
                  </a:moveTo>
                  <a:cubicBezTo>
                    <a:pt x="5764" y="358"/>
                    <a:pt x="5930" y="525"/>
                    <a:pt x="5930" y="715"/>
                  </a:cubicBezTo>
                  <a:lnTo>
                    <a:pt x="5930" y="3501"/>
                  </a:lnTo>
                  <a:cubicBezTo>
                    <a:pt x="5930" y="3692"/>
                    <a:pt x="5764" y="3858"/>
                    <a:pt x="5573" y="3858"/>
                  </a:cubicBezTo>
                  <a:lnTo>
                    <a:pt x="4168" y="3858"/>
                  </a:lnTo>
                  <a:cubicBezTo>
                    <a:pt x="4144" y="3858"/>
                    <a:pt x="4097" y="3870"/>
                    <a:pt x="4085" y="3882"/>
                  </a:cubicBezTo>
                  <a:lnTo>
                    <a:pt x="2537" y="5001"/>
                  </a:lnTo>
                  <a:lnTo>
                    <a:pt x="2537" y="5001"/>
                  </a:lnTo>
                  <a:lnTo>
                    <a:pt x="2775" y="4049"/>
                  </a:lnTo>
                  <a:cubicBezTo>
                    <a:pt x="2787" y="4001"/>
                    <a:pt x="2775" y="3942"/>
                    <a:pt x="2739" y="3918"/>
                  </a:cubicBezTo>
                  <a:cubicBezTo>
                    <a:pt x="2716" y="3870"/>
                    <a:pt x="2668" y="3858"/>
                    <a:pt x="2608" y="3858"/>
                  </a:cubicBezTo>
                  <a:lnTo>
                    <a:pt x="692" y="3858"/>
                  </a:lnTo>
                  <a:cubicBezTo>
                    <a:pt x="501" y="3858"/>
                    <a:pt x="334" y="3692"/>
                    <a:pt x="334" y="3501"/>
                  </a:cubicBezTo>
                  <a:lnTo>
                    <a:pt x="334" y="715"/>
                  </a:lnTo>
                  <a:cubicBezTo>
                    <a:pt x="334" y="525"/>
                    <a:pt x="501" y="358"/>
                    <a:pt x="692" y="358"/>
                  </a:cubicBezTo>
                  <a:close/>
                  <a:moveTo>
                    <a:pt x="6287" y="1025"/>
                  </a:moveTo>
                  <a:cubicBezTo>
                    <a:pt x="6478" y="1025"/>
                    <a:pt x="6645" y="1191"/>
                    <a:pt x="6645" y="1382"/>
                  </a:cubicBezTo>
                  <a:lnTo>
                    <a:pt x="6645" y="4180"/>
                  </a:lnTo>
                  <a:lnTo>
                    <a:pt x="6633" y="4180"/>
                  </a:lnTo>
                  <a:cubicBezTo>
                    <a:pt x="6633" y="4382"/>
                    <a:pt x="6466" y="4537"/>
                    <a:pt x="6276" y="4537"/>
                  </a:cubicBezTo>
                  <a:lnTo>
                    <a:pt x="4871" y="4537"/>
                  </a:lnTo>
                  <a:cubicBezTo>
                    <a:pt x="4823" y="4537"/>
                    <a:pt x="4787" y="4561"/>
                    <a:pt x="4752" y="4597"/>
                  </a:cubicBezTo>
                  <a:cubicBezTo>
                    <a:pt x="4728" y="4632"/>
                    <a:pt x="4704" y="4692"/>
                    <a:pt x="4728" y="4727"/>
                  </a:cubicBezTo>
                  <a:lnTo>
                    <a:pt x="4847" y="5406"/>
                  </a:lnTo>
                  <a:lnTo>
                    <a:pt x="4847" y="5406"/>
                  </a:lnTo>
                  <a:lnTo>
                    <a:pt x="3656" y="4597"/>
                  </a:lnTo>
                  <a:lnTo>
                    <a:pt x="4251" y="4168"/>
                  </a:lnTo>
                  <a:lnTo>
                    <a:pt x="5585" y="4168"/>
                  </a:lnTo>
                  <a:cubicBezTo>
                    <a:pt x="5954" y="4168"/>
                    <a:pt x="6276" y="3858"/>
                    <a:pt x="6276" y="3489"/>
                  </a:cubicBezTo>
                  <a:lnTo>
                    <a:pt x="6276" y="1025"/>
                  </a:lnTo>
                  <a:close/>
                  <a:moveTo>
                    <a:pt x="692" y="1"/>
                  </a:moveTo>
                  <a:cubicBezTo>
                    <a:pt x="322" y="1"/>
                    <a:pt x="1" y="310"/>
                    <a:pt x="1" y="691"/>
                  </a:cubicBezTo>
                  <a:lnTo>
                    <a:pt x="1" y="3465"/>
                  </a:lnTo>
                  <a:cubicBezTo>
                    <a:pt x="1" y="3846"/>
                    <a:pt x="322" y="4156"/>
                    <a:pt x="692" y="4156"/>
                  </a:cubicBezTo>
                  <a:lnTo>
                    <a:pt x="1406" y="4156"/>
                  </a:lnTo>
                  <a:lnTo>
                    <a:pt x="1406" y="4168"/>
                  </a:lnTo>
                  <a:cubicBezTo>
                    <a:pt x="1406" y="4537"/>
                    <a:pt x="1715" y="4858"/>
                    <a:pt x="2085" y="4858"/>
                  </a:cubicBezTo>
                  <a:lnTo>
                    <a:pt x="2227" y="4858"/>
                  </a:lnTo>
                  <a:lnTo>
                    <a:pt x="2168" y="5120"/>
                  </a:lnTo>
                  <a:cubicBezTo>
                    <a:pt x="2132" y="5228"/>
                    <a:pt x="2180" y="5335"/>
                    <a:pt x="2263" y="5394"/>
                  </a:cubicBezTo>
                  <a:cubicBezTo>
                    <a:pt x="2311" y="5418"/>
                    <a:pt x="2358" y="5430"/>
                    <a:pt x="2406" y="5430"/>
                  </a:cubicBezTo>
                  <a:cubicBezTo>
                    <a:pt x="2442" y="5430"/>
                    <a:pt x="2501" y="5418"/>
                    <a:pt x="2549" y="5394"/>
                  </a:cubicBezTo>
                  <a:lnTo>
                    <a:pt x="3263" y="4870"/>
                  </a:lnTo>
                  <a:lnTo>
                    <a:pt x="3430" y="4870"/>
                  </a:lnTo>
                  <a:lnTo>
                    <a:pt x="4787" y="5775"/>
                  </a:lnTo>
                  <a:cubicBezTo>
                    <a:pt x="4823" y="5811"/>
                    <a:pt x="4871" y="5823"/>
                    <a:pt x="4918" y="5823"/>
                  </a:cubicBezTo>
                  <a:cubicBezTo>
                    <a:pt x="4954" y="5823"/>
                    <a:pt x="5002" y="5811"/>
                    <a:pt x="5049" y="5775"/>
                  </a:cubicBezTo>
                  <a:cubicBezTo>
                    <a:pt x="5144" y="5716"/>
                    <a:pt x="5180" y="5632"/>
                    <a:pt x="5156" y="5525"/>
                  </a:cubicBezTo>
                  <a:lnTo>
                    <a:pt x="5049" y="4870"/>
                  </a:lnTo>
                  <a:lnTo>
                    <a:pt x="6252" y="4870"/>
                  </a:lnTo>
                  <a:cubicBezTo>
                    <a:pt x="6633" y="4870"/>
                    <a:pt x="6942" y="4561"/>
                    <a:pt x="6942" y="4180"/>
                  </a:cubicBezTo>
                  <a:lnTo>
                    <a:pt x="6942" y="1406"/>
                  </a:lnTo>
                  <a:cubicBezTo>
                    <a:pt x="6954" y="1013"/>
                    <a:pt x="6645" y="703"/>
                    <a:pt x="6276" y="703"/>
                  </a:cubicBezTo>
                  <a:cubicBezTo>
                    <a:pt x="6252" y="310"/>
                    <a:pt x="5954" y="1"/>
                    <a:pt x="557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39" name="Google Shape;339;p20"/>
            <p:cNvSpPr/>
            <p:nvPr/>
          </p:nvSpPr>
          <p:spPr>
            <a:xfrm>
              <a:off x="3329432" y="2004344"/>
              <a:ext cx="26928" cy="10249"/>
            </a:xfrm>
            <a:custGeom>
              <a:avLst/>
              <a:gdLst/>
              <a:ahLst/>
              <a:cxnLst/>
              <a:rect l="l" t="t" r="r" b="b"/>
              <a:pathLst>
                <a:path w="846" h="322" extrusionOk="0">
                  <a:moveTo>
                    <a:pt x="167" y="0"/>
                  </a:moveTo>
                  <a:cubicBezTo>
                    <a:pt x="72" y="0"/>
                    <a:pt x="0" y="72"/>
                    <a:pt x="0" y="167"/>
                  </a:cubicBezTo>
                  <a:cubicBezTo>
                    <a:pt x="0" y="250"/>
                    <a:pt x="72" y="322"/>
                    <a:pt x="167" y="322"/>
                  </a:cubicBezTo>
                  <a:lnTo>
                    <a:pt x="679" y="322"/>
                  </a:lnTo>
                  <a:cubicBezTo>
                    <a:pt x="774" y="322"/>
                    <a:pt x="846" y="250"/>
                    <a:pt x="846" y="167"/>
                  </a:cubicBezTo>
                  <a:cubicBezTo>
                    <a:pt x="846" y="72"/>
                    <a:pt x="774" y="0"/>
                    <a:pt x="6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0" name="Google Shape;340;p20"/>
            <p:cNvSpPr/>
            <p:nvPr/>
          </p:nvSpPr>
          <p:spPr>
            <a:xfrm>
              <a:off x="3368074" y="2004344"/>
              <a:ext cx="82663" cy="10249"/>
            </a:xfrm>
            <a:custGeom>
              <a:avLst/>
              <a:gdLst/>
              <a:ahLst/>
              <a:cxnLst/>
              <a:rect l="l" t="t" r="r" b="b"/>
              <a:pathLst>
                <a:path w="2597" h="322" extrusionOk="0">
                  <a:moveTo>
                    <a:pt x="167" y="0"/>
                  </a:moveTo>
                  <a:cubicBezTo>
                    <a:pt x="84" y="0"/>
                    <a:pt x="1" y="72"/>
                    <a:pt x="1" y="167"/>
                  </a:cubicBezTo>
                  <a:cubicBezTo>
                    <a:pt x="1" y="250"/>
                    <a:pt x="84" y="322"/>
                    <a:pt x="167" y="322"/>
                  </a:cubicBezTo>
                  <a:lnTo>
                    <a:pt x="2430" y="322"/>
                  </a:lnTo>
                  <a:cubicBezTo>
                    <a:pt x="2525" y="322"/>
                    <a:pt x="2596" y="250"/>
                    <a:pt x="2596" y="167"/>
                  </a:cubicBezTo>
                  <a:cubicBezTo>
                    <a:pt x="2596" y="72"/>
                    <a:pt x="2525" y="0"/>
                    <a:pt x="24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1" name="Google Shape;341;p20"/>
            <p:cNvSpPr/>
            <p:nvPr/>
          </p:nvSpPr>
          <p:spPr>
            <a:xfrm>
              <a:off x="3329432" y="2031622"/>
              <a:ext cx="121304" cy="10631"/>
            </a:xfrm>
            <a:custGeom>
              <a:avLst/>
              <a:gdLst/>
              <a:ahLst/>
              <a:cxnLst/>
              <a:rect l="l" t="t" r="r" b="b"/>
              <a:pathLst>
                <a:path w="3811" h="334" extrusionOk="0">
                  <a:moveTo>
                    <a:pt x="167" y="1"/>
                  </a:moveTo>
                  <a:cubicBezTo>
                    <a:pt x="72" y="1"/>
                    <a:pt x="0" y="84"/>
                    <a:pt x="0" y="167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3644" y="334"/>
                  </a:lnTo>
                  <a:cubicBezTo>
                    <a:pt x="3739" y="334"/>
                    <a:pt x="3810" y="263"/>
                    <a:pt x="3810" y="167"/>
                  </a:cubicBezTo>
                  <a:cubicBezTo>
                    <a:pt x="3810" y="84"/>
                    <a:pt x="3739" y="1"/>
                    <a:pt x="36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2" name="Google Shape;342;p20"/>
            <p:cNvSpPr/>
            <p:nvPr/>
          </p:nvSpPr>
          <p:spPr>
            <a:xfrm>
              <a:off x="3329432" y="2059664"/>
              <a:ext cx="82249" cy="10663"/>
            </a:xfrm>
            <a:custGeom>
              <a:avLst/>
              <a:gdLst/>
              <a:ahLst/>
              <a:cxnLst/>
              <a:rect l="l" t="t" r="r" b="b"/>
              <a:pathLst>
                <a:path w="2584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7"/>
                  </a:cubicBezTo>
                  <a:cubicBezTo>
                    <a:pt x="0" y="251"/>
                    <a:pt x="72" y="334"/>
                    <a:pt x="155" y="334"/>
                  </a:cubicBezTo>
                  <a:lnTo>
                    <a:pt x="2429" y="334"/>
                  </a:lnTo>
                  <a:cubicBezTo>
                    <a:pt x="2513" y="334"/>
                    <a:pt x="2584" y="251"/>
                    <a:pt x="2584" y="167"/>
                  </a:cubicBezTo>
                  <a:cubicBezTo>
                    <a:pt x="2584" y="72"/>
                    <a:pt x="2513" y="1"/>
                    <a:pt x="242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3" name="Google Shape;343;p20"/>
            <p:cNvSpPr/>
            <p:nvPr/>
          </p:nvSpPr>
          <p:spPr>
            <a:xfrm>
              <a:off x="3423777" y="2059664"/>
              <a:ext cx="26960" cy="10663"/>
            </a:xfrm>
            <a:custGeom>
              <a:avLst/>
              <a:gdLst/>
              <a:ahLst/>
              <a:cxnLst/>
              <a:rect l="l" t="t" r="r" b="b"/>
              <a:pathLst>
                <a:path w="847" h="335" extrusionOk="0">
                  <a:moveTo>
                    <a:pt x="156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51"/>
                    <a:pt x="72" y="334"/>
                    <a:pt x="156" y="334"/>
                  </a:cubicBezTo>
                  <a:lnTo>
                    <a:pt x="680" y="334"/>
                  </a:lnTo>
                  <a:cubicBezTo>
                    <a:pt x="775" y="334"/>
                    <a:pt x="846" y="251"/>
                    <a:pt x="846" y="167"/>
                  </a:cubicBezTo>
                  <a:cubicBezTo>
                    <a:pt x="846" y="72"/>
                    <a:pt x="775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</p:grpSp>
      <p:grpSp>
        <p:nvGrpSpPr>
          <p:cNvPr id="7" name="Google Shape;344;p20"/>
          <p:cNvGrpSpPr/>
          <p:nvPr/>
        </p:nvGrpSpPr>
        <p:grpSpPr>
          <a:xfrm>
            <a:off x="2880989" y="3522610"/>
            <a:ext cx="1408824" cy="659444"/>
            <a:chOff x="1329585" y="1989925"/>
            <a:chExt cx="341472" cy="335074"/>
          </a:xfrm>
        </p:grpSpPr>
        <p:sp>
          <p:nvSpPr>
            <p:cNvPr id="345" name="Google Shape;345;p20"/>
            <p:cNvSpPr/>
            <p:nvPr/>
          </p:nvSpPr>
          <p:spPr>
            <a:xfrm>
              <a:off x="1562263" y="2097956"/>
              <a:ext cx="108795" cy="226661"/>
            </a:xfrm>
            <a:custGeom>
              <a:avLst/>
              <a:gdLst/>
              <a:ahLst/>
              <a:cxnLst/>
              <a:rect l="l" t="t" r="r" b="b"/>
              <a:pathLst>
                <a:path w="3418" h="7121" extrusionOk="0">
                  <a:moveTo>
                    <a:pt x="1155" y="345"/>
                  </a:moveTo>
                  <a:cubicBezTo>
                    <a:pt x="1215" y="345"/>
                    <a:pt x="1274" y="405"/>
                    <a:pt x="1274" y="465"/>
                  </a:cubicBezTo>
                  <a:lnTo>
                    <a:pt x="1274" y="536"/>
                  </a:lnTo>
                  <a:lnTo>
                    <a:pt x="1274" y="1107"/>
                  </a:lnTo>
                  <a:cubicBezTo>
                    <a:pt x="1274" y="1191"/>
                    <a:pt x="1346" y="1274"/>
                    <a:pt x="1429" y="1274"/>
                  </a:cubicBezTo>
                  <a:cubicBezTo>
                    <a:pt x="1524" y="1274"/>
                    <a:pt x="1596" y="1191"/>
                    <a:pt x="1596" y="1107"/>
                  </a:cubicBezTo>
                  <a:lnTo>
                    <a:pt x="1596" y="584"/>
                  </a:lnTo>
                  <a:cubicBezTo>
                    <a:pt x="1608" y="536"/>
                    <a:pt x="1655" y="524"/>
                    <a:pt x="1703" y="524"/>
                  </a:cubicBezTo>
                  <a:lnTo>
                    <a:pt x="1715" y="524"/>
                  </a:lnTo>
                  <a:cubicBezTo>
                    <a:pt x="1774" y="524"/>
                    <a:pt x="1834" y="584"/>
                    <a:pt x="1834" y="643"/>
                  </a:cubicBezTo>
                  <a:lnTo>
                    <a:pt x="1834" y="679"/>
                  </a:lnTo>
                  <a:lnTo>
                    <a:pt x="1834" y="1131"/>
                  </a:lnTo>
                  <a:cubicBezTo>
                    <a:pt x="1834" y="1227"/>
                    <a:pt x="1905" y="1298"/>
                    <a:pt x="2001" y="1298"/>
                  </a:cubicBezTo>
                  <a:cubicBezTo>
                    <a:pt x="2084" y="1298"/>
                    <a:pt x="2167" y="1227"/>
                    <a:pt x="2167" y="1131"/>
                  </a:cubicBezTo>
                  <a:lnTo>
                    <a:pt x="2167" y="715"/>
                  </a:lnTo>
                  <a:cubicBezTo>
                    <a:pt x="2179" y="679"/>
                    <a:pt x="2227" y="655"/>
                    <a:pt x="2263" y="655"/>
                  </a:cubicBezTo>
                  <a:lnTo>
                    <a:pt x="2286" y="655"/>
                  </a:lnTo>
                  <a:cubicBezTo>
                    <a:pt x="2346" y="655"/>
                    <a:pt x="2406" y="715"/>
                    <a:pt x="2406" y="774"/>
                  </a:cubicBezTo>
                  <a:lnTo>
                    <a:pt x="2406" y="893"/>
                  </a:lnTo>
                  <a:lnTo>
                    <a:pt x="2406" y="1238"/>
                  </a:lnTo>
                  <a:cubicBezTo>
                    <a:pt x="2406" y="1334"/>
                    <a:pt x="2477" y="1405"/>
                    <a:pt x="2560" y="1405"/>
                  </a:cubicBezTo>
                  <a:cubicBezTo>
                    <a:pt x="2656" y="1405"/>
                    <a:pt x="2727" y="1334"/>
                    <a:pt x="2727" y="1238"/>
                  </a:cubicBezTo>
                  <a:lnTo>
                    <a:pt x="2727" y="893"/>
                  </a:lnTo>
                  <a:cubicBezTo>
                    <a:pt x="2727" y="834"/>
                    <a:pt x="2787" y="774"/>
                    <a:pt x="2846" y="774"/>
                  </a:cubicBezTo>
                  <a:lnTo>
                    <a:pt x="2858" y="774"/>
                  </a:lnTo>
                  <a:cubicBezTo>
                    <a:pt x="2917" y="774"/>
                    <a:pt x="2977" y="834"/>
                    <a:pt x="2977" y="893"/>
                  </a:cubicBezTo>
                  <a:lnTo>
                    <a:pt x="2977" y="1691"/>
                  </a:lnTo>
                  <a:lnTo>
                    <a:pt x="2977" y="1703"/>
                  </a:lnTo>
                  <a:cubicBezTo>
                    <a:pt x="3001" y="1893"/>
                    <a:pt x="2977" y="2477"/>
                    <a:pt x="2679" y="2727"/>
                  </a:cubicBezTo>
                  <a:cubicBezTo>
                    <a:pt x="2644" y="2762"/>
                    <a:pt x="2620" y="2798"/>
                    <a:pt x="2620" y="2858"/>
                  </a:cubicBezTo>
                  <a:lnTo>
                    <a:pt x="2620" y="3393"/>
                  </a:lnTo>
                  <a:lnTo>
                    <a:pt x="1012" y="3393"/>
                  </a:lnTo>
                  <a:lnTo>
                    <a:pt x="1012" y="3024"/>
                  </a:lnTo>
                  <a:cubicBezTo>
                    <a:pt x="1012" y="2965"/>
                    <a:pt x="989" y="2917"/>
                    <a:pt x="941" y="2893"/>
                  </a:cubicBezTo>
                  <a:cubicBezTo>
                    <a:pt x="989" y="2846"/>
                    <a:pt x="417" y="2417"/>
                    <a:pt x="393" y="1953"/>
                  </a:cubicBezTo>
                  <a:cubicBezTo>
                    <a:pt x="381" y="1691"/>
                    <a:pt x="358" y="1358"/>
                    <a:pt x="465" y="1274"/>
                  </a:cubicBezTo>
                  <a:cubicBezTo>
                    <a:pt x="501" y="1247"/>
                    <a:pt x="550" y="1234"/>
                    <a:pt x="617" y="1234"/>
                  </a:cubicBezTo>
                  <a:cubicBezTo>
                    <a:pt x="640" y="1234"/>
                    <a:pt x="664" y="1235"/>
                    <a:pt x="691" y="1238"/>
                  </a:cubicBezTo>
                  <a:lnTo>
                    <a:pt x="691" y="1465"/>
                  </a:lnTo>
                  <a:cubicBezTo>
                    <a:pt x="691" y="1548"/>
                    <a:pt x="762" y="1631"/>
                    <a:pt x="858" y="1631"/>
                  </a:cubicBezTo>
                  <a:cubicBezTo>
                    <a:pt x="941" y="1631"/>
                    <a:pt x="1012" y="1548"/>
                    <a:pt x="1012" y="1465"/>
                  </a:cubicBezTo>
                  <a:lnTo>
                    <a:pt x="1012" y="465"/>
                  </a:lnTo>
                  <a:cubicBezTo>
                    <a:pt x="1012" y="405"/>
                    <a:pt x="1072" y="345"/>
                    <a:pt x="1132" y="345"/>
                  </a:cubicBezTo>
                  <a:close/>
                  <a:moveTo>
                    <a:pt x="2941" y="3691"/>
                  </a:moveTo>
                  <a:lnTo>
                    <a:pt x="2941" y="4215"/>
                  </a:lnTo>
                  <a:lnTo>
                    <a:pt x="810" y="4215"/>
                  </a:lnTo>
                  <a:lnTo>
                    <a:pt x="810" y="3691"/>
                  </a:lnTo>
                  <a:close/>
                  <a:moveTo>
                    <a:pt x="2941" y="4548"/>
                  </a:moveTo>
                  <a:lnTo>
                    <a:pt x="2941" y="6787"/>
                  </a:lnTo>
                  <a:lnTo>
                    <a:pt x="810" y="6787"/>
                  </a:lnTo>
                  <a:lnTo>
                    <a:pt x="810" y="4548"/>
                  </a:lnTo>
                  <a:close/>
                  <a:moveTo>
                    <a:pt x="1132" y="0"/>
                  </a:moveTo>
                  <a:cubicBezTo>
                    <a:pt x="882" y="0"/>
                    <a:pt x="667" y="215"/>
                    <a:pt x="667" y="465"/>
                  </a:cubicBezTo>
                  <a:lnTo>
                    <a:pt x="667" y="893"/>
                  </a:lnTo>
                  <a:cubicBezTo>
                    <a:pt x="645" y="892"/>
                    <a:pt x="623" y="891"/>
                    <a:pt x="602" y="891"/>
                  </a:cubicBezTo>
                  <a:cubicBezTo>
                    <a:pt x="453" y="891"/>
                    <a:pt x="332" y="927"/>
                    <a:pt x="239" y="1000"/>
                  </a:cubicBezTo>
                  <a:cubicBezTo>
                    <a:pt x="0" y="1191"/>
                    <a:pt x="36" y="1584"/>
                    <a:pt x="48" y="1965"/>
                  </a:cubicBezTo>
                  <a:cubicBezTo>
                    <a:pt x="72" y="2489"/>
                    <a:pt x="536" y="2905"/>
                    <a:pt x="715" y="3060"/>
                  </a:cubicBezTo>
                  <a:lnTo>
                    <a:pt x="715" y="3334"/>
                  </a:lnTo>
                  <a:lnTo>
                    <a:pt x="631" y="3334"/>
                  </a:lnTo>
                  <a:cubicBezTo>
                    <a:pt x="536" y="3334"/>
                    <a:pt x="465" y="3405"/>
                    <a:pt x="465" y="3501"/>
                  </a:cubicBezTo>
                  <a:lnTo>
                    <a:pt x="465" y="4370"/>
                  </a:lnTo>
                  <a:lnTo>
                    <a:pt x="465" y="6953"/>
                  </a:lnTo>
                  <a:cubicBezTo>
                    <a:pt x="465" y="7049"/>
                    <a:pt x="536" y="7120"/>
                    <a:pt x="631" y="7120"/>
                  </a:cubicBezTo>
                  <a:lnTo>
                    <a:pt x="3096" y="7120"/>
                  </a:lnTo>
                  <a:cubicBezTo>
                    <a:pt x="3191" y="7120"/>
                    <a:pt x="3263" y="7049"/>
                    <a:pt x="3263" y="6953"/>
                  </a:cubicBezTo>
                  <a:lnTo>
                    <a:pt x="3263" y="4370"/>
                  </a:lnTo>
                  <a:lnTo>
                    <a:pt x="3263" y="3501"/>
                  </a:lnTo>
                  <a:cubicBezTo>
                    <a:pt x="3263" y="3429"/>
                    <a:pt x="3191" y="3358"/>
                    <a:pt x="3096" y="3358"/>
                  </a:cubicBezTo>
                  <a:lnTo>
                    <a:pt x="3001" y="3358"/>
                  </a:lnTo>
                  <a:lnTo>
                    <a:pt x="3001" y="2893"/>
                  </a:lnTo>
                  <a:cubicBezTo>
                    <a:pt x="3418" y="2477"/>
                    <a:pt x="3370" y="1727"/>
                    <a:pt x="3358" y="1643"/>
                  </a:cubicBezTo>
                  <a:lnTo>
                    <a:pt x="3358" y="869"/>
                  </a:lnTo>
                  <a:cubicBezTo>
                    <a:pt x="3358" y="619"/>
                    <a:pt x="3144" y="405"/>
                    <a:pt x="2894" y="405"/>
                  </a:cubicBezTo>
                  <a:lnTo>
                    <a:pt x="2870" y="405"/>
                  </a:lnTo>
                  <a:cubicBezTo>
                    <a:pt x="2798" y="405"/>
                    <a:pt x="2727" y="417"/>
                    <a:pt x="2656" y="465"/>
                  </a:cubicBezTo>
                  <a:cubicBezTo>
                    <a:pt x="2560" y="357"/>
                    <a:pt x="2441" y="286"/>
                    <a:pt x="2298" y="286"/>
                  </a:cubicBezTo>
                  <a:lnTo>
                    <a:pt x="2275" y="286"/>
                  </a:lnTo>
                  <a:cubicBezTo>
                    <a:pt x="2203" y="286"/>
                    <a:pt x="2132" y="298"/>
                    <a:pt x="2072" y="345"/>
                  </a:cubicBezTo>
                  <a:cubicBezTo>
                    <a:pt x="1977" y="238"/>
                    <a:pt x="1870" y="179"/>
                    <a:pt x="1727" y="179"/>
                  </a:cubicBezTo>
                  <a:lnTo>
                    <a:pt x="1715" y="179"/>
                  </a:lnTo>
                  <a:cubicBezTo>
                    <a:pt x="1655" y="179"/>
                    <a:pt x="1596" y="203"/>
                    <a:pt x="1536" y="215"/>
                  </a:cubicBezTo>
                  <a:cubicBezTo>
                    <a:pt x="1465" y="95"/>
                    <a:pt x="1310" y="0"/>
                    <a:pt x="1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6" name="Google Shape;346;p20"/>
            <p:cNvSpPr/>
            <p:nvPr/>
          </p:nvSpPr>
          <p:spPr>
            <a:xfrm>
              <a:off x="1406137" y="1989925"/>
              <a:ext cx="198587" cy="335074"/>
            </a:xfrm>
            <a:custGeom>
              <a:avLst/>
              <a:gdLst/>
              <a:ahLst/>
              <a:cxnLst/>
              <a:rect l="l" t="t" r="r" b="b"/>
              <a:pathLst>
                <a:path w="6239" h="10527" extrusionOk="0">
                  <a:moveTo>
                    <a:pt x="643" y="346"/>
                  </a:moveTo>
                  <a:lnTo>
                    <a:pt x="1060" y="382"/>
                  </a:lnTo>
                  <a:lnTo>
                    <a:pt x="941" y="644"/>
                  </a:lnTo>
                  <a:lnTo>
                    <a:pt x="643" y="346"/>
                  </a:lnTo>
                  <a:close/>
                  <a:moveTo>
                    <a:pt x="1393" y="453"/>
                  </a:moveTo>
                  <a:lnTo>
                    <a:pt x="2465" y="894"/>
                  </a:lnTo>
                  <a:lnTo>
                    <a:pt x="2346" y="1334"/>
                  </a:lnTo>
                  <a:lnTo>
                    <a:pt x="1203" y="858"/>
                  </a:lnTo>
                  <a:lnTo>
                    <a:pt x="1393" y="453"/>
                  </a:lnTo>
                  <a:close/>
                  <a:moveTo>
                    <a:pt x="4965" y="1942"/>
                  </a:moveTo>
                  <a:lnTo>
                    <a:pt x="5346" y="2108"/>
                  </a:lnTo>
                  <a:lnTo>
                    <a:pt x="5144" y="2525"/>
                  </a:lnTo>
                  <a:lnTo>
                    <a:pt x="4834" y="2382"/>
                  </a:lnTo>
                  <a:cubicBezTo>
                    <a:pt x="4846" y="2370"/>
                    <a:pt x="4846" y="2370"/>
                    <a:pt x="4846" y="2358"/>
                  </a:cubicBezTo>
                  <a:lnTo>
                    <a:pt x="4965" y="1942"/>
                  </a:lnTo>
                  <a:close/>
                  <a:moveTo>
                    <a:pt x="5656" y="2239"/>
                  </a:moveTo>
                  <a:lnTo>
                    <a:pt x="5834" y="2311"/>
                  </a:lnTo>
                  <a:cubicBezTo>
                    <a:pt x="5858" y="2323"/>
                    <a:pt x="5882" y="2346"/>
                    <a:pt x="5894" y="2370"/>
                  </a:cubicBezTo>
                  <a:cubicBezTo>
                    <a:pt x="5906" y="2406"/>
                    <a:pt x="5906" y="2430"/>
                    <a:pt x="5894" y="2442"/>
                  </a:cubicBezTo>
                  <a:lnTo>
                    <a:pt x="5798" y="2668"/>
                  </a:lnTo>
                  <a:cubicBezTo>
                    <a:pt x="5787" y="2704"/>
                    <a:pt x="5775" y="2716"/>
                    <a:pt x="5739" y="2727"/>
                  </a:cubicBezTo>
                  <a:cubicBezTo>
                    <a:pt x="5727" y="2733"/>
                    <a:pt x="5712" y="2736"/>
                    <a:pt x="5699" y="2736"/>
                  </a:cubicBezTo>
                  <a:cubicBezTo>
                    <a:pt x="5685" y="2736"/>
                    <a:pt x="5673" y="2733"/>
                    <a:pt x="5667" y="2727"/>
                  </a:cubicBezTo>
                  <a:lnTo>
                    <a:pt x="5477" y="2632"/>
                  </a:lnTo>
                  <a:lnTo>
                    <a:pt x="5656" y="2239"/>
                  </a:lnTo>
                  <a:close/>
                  <a:moveTo>
                    <a:pt x="3060" y="453"/>
                  </a:moveTo>
                  <a:cubicBezTo>
                    <a:pt x="3096" y="453"/>
                    <a:pt x="3120" y="477"/>
                    <a:pt x="3143" y="513"/>
                  </a:cubicBezTo>
                  <a:cubicBezTo>
                    <a:pt x="3155" y="537"/>
                    <a:pt x="3155" y="572"/>
                    <a:pt x="3155" y="596"/>
                  </a:cubicBezTo>
                  <a:lnTo>
                    <a:pt x="3143" y="668"/>
                  </a:lnTo>
                  <a:lnTo>
                    <a:pt x="2941" y="1358"/>
                  </a:lnTo>
                  <a:cubicBezTo>
                    <a:pt x="2917" y="1453"/>
                    <a:pt x="2977" y="1537"/>
                    <a:pt x="3060" y="1561"/>
                  </a:cubicBezTo>
                  <a:lnTo>
                    <a:pt x="3108" y="1561"/>
                  </a:lnTo>
                  <a:cubicBezTo>
                    <a:pt x="3179" y="1561"/>
                    <a:pt x="3239" y="1525"/>
                    <a:pt x="3274" y="1442"/>
                  </a:cubicBezTo>
                  <a:lnTo>
                    <a:pt x="3465" y="799"/>
                  </a:lnTo>
                  <a:cubicBezTo>
                    <a:pt x="3501" y="763"/>
                    <a:pt x="3536" y="751"/>
                    <a:pt x="3584" y="751"/>
                  </a:cubicBezTo>
                  <a:lnTo>
                    <a:pt x="3596" y="751"/>
                  </a:lnTo>
                  <a:cubicBezTo>
                    <a:pt x="3631" y="751"/>
                    <a:pt x="3655" y="775"/>
                    <a:pt x="3679" y="811"/>
                  </a:cubicBezTo>
                  <a:cubicBezTo>
                    <a:pt x="3691" y="834"/>
                    <a:pt x="3691" y="870"/>
                    <a:pt x="3691" y="894"/>
                  </a:cubicBezTo>
                  <a:lnTo>
                    <a:pt x="3512" y="1489"/>
                  </a:lnTo>
                  <a:cubicBezTo>
                    <a:pt x="3477" y="1584"/>
                    <a:pt x="3536" y="1668"/>
                    <a:pt x="3631" y="1704"/>
                  </a:cubicBezTo>
                  <a:lnTo>
                    <a:pt x="3679" y="1704"/>
                  </a:lnTo>
                  <a:cubicBezTo>
                    <a:pt x="3751" y="1704"/>
                    <a:pt x="3810" y="1656"/>
                    <a:pt x="3834" y="1584"/>
                  </a:cubicBezTo>
                  <a:lnTo>
                    <a:pt x="4001" y="1025"/>
                  </a:lnTo>
                  <a:cubicBezTo>
                    <a:pt x="4026" y="999"/>
                    <a:pt x="4052" y="980"/>
                    <a:pt x="4082" y="980"/>
                  </a:cubicBezTo>
                  <a:cubicBezTo>
                    <a:pt x="4094" y="980"/>
                    <a:pt x="4106" y="982"/>
                    <a:pt x="4120" y="989"/>
                  </a:cubicBezTo>
                  <a:lnTo>
                    <a:pt x="4132" y="989"/>
                  </a:lnTo>
                  <a:cubicBezTo>
                    <a:pt x="4191" y="1001"/>
                    <a:pt x="4239" y="1061"/>
                    <a:pt x="4227" y="1132"/>
                  </a:cubicBezTo>
                  <a:lnTo>
                    <a:pt x="4191" y="1239"/>
                  </a:lnTo>
                  <a:lnTo>
                    <a:pt x="4048" y="1704"/>
                  </a:lnTo>
                  <a:cubicBezTo>
                    <a:pt x="4012" y="1787"/>
                    <a:pt x="4060" y="1882"/>
                    <a:pt x="4155" y="1906"/>
                  </a:cubicBezTo>
                  <a:cubicBezTo>
                    <a:pt x="4167" y="1906"/>
                    <a:pt x="4179" y="1918"/>
                    <a:pt x="4191" y="1918"/>
                  </a:cubicBezTo>
                  <a:cubicBezTo>
                    <a:pt x="4274" y="1918"/>
                    <a:pt x="4334" y="1882"/>
                    <a:pt x="4358" y="1799"/>
                  </a:cubicBezTo>
                  <a:lnTo>
                    <a:pt x="4513" y="1346"/>
                  </a:lnTo>
                  <a:cubicBezTo>
                    <a:pt x="4523" y="1293"/>
                    <a:pt x="4572" y="1249"/>
                    <a:pt x="4633" y="1249"/>
                  </a:cubicBezTo>
                  <a:cubicBezTo>
                    <a:pt x="4641" y="1249"/>
                    <a:pt x="4648" y="1250"/>
                    <a:pt x="4655" y="1251"/>
                  </a:cubicBezTo>
                  <a:lnTo>
                    <a:pt x="4667" y="1251"/>
                  </a:lnTo>
                  <a:cubicBezTo>
                    <a:pt x="4727" y="1263"/>
                    <a:pt x="4774" y="1323"/>
                    <a:pt x="4763" y="1406"/>
                  </a:cubicBezTo>
                  <a:lnTo>
                    <a:pt x="4513" y="2299"/>
                  </a:lnTo>
                  <a:lnTo>
                    <a:pt x="4513" y="2311"/>
                  </a:lnTo>
                  <a:cubicBezTo>
                    <a:pt x="4524" y="2311"/>
                    <a:pt x="4417" y="3025"/>
                    <a:pt x="3989" y="3239"/>
                  </a:cubicBezTo>
                  <a:cubicBezTo>
                    <a:pt x="3929" y="3263"/>
                    <a:pt x="3893" y="3323"/>
                    <a:pt x="3893" y="3382"/>
                  </a:cubicBezTo>
                  <a:lnTo>
                    <a:pt x="3893" y="3894"/>
                  </a:lnTo>
                  <a:lnTo>
                    <a:pt x="2310" y="3894"/>
                  </a:lnTo>
                  <a:lnTo>
                    <a:pt x="2310" y="3085"/>
                  </a:lnTo>
                  <a:cubicBezTo>
                    <a:pt x="2310" y="3037"/>
                    <a:pt x="2286" y="3013"/>
                    <a:pt x="2262" y="2977"/>
                  </a:cubicBezTo>
                  <a:cubicBezTo>
                    <a:pt x="2262" y="2977"/>
                    <a:pt x="1798" y="2430"/>
                    <a:pt x="1893" y="1965"/>
                  </a:cubicBezTo>
                  <a:cubicBezTo>
                    <a:pt x="1917" y="1823"/>
                    <a:pt x="1941" y="1656"/>
                    <a:pt x="1977" y="1537"/>
                  </a:cubicBezTo>
                  <a:lnTo>
                    <a:pt x="2274" y="1668"/>
                  </a:lnTo>
                  <a:cubicBezTo>
                    <a:pt x="2286" y="1715"/>
                    <a:pt x="2334" y="1763"/>
                    <a:pt x="2393" y="1775"/>
                  </a:cubicBezTo>
                  <a:cubicBezTo>
                    <a:pt x="2412" y="1782"/>
                    <a:pt x="2431" y="1785"/>
                    <a:pt x="2449" y="1785"/>
                  </a:cubicBezTo>
                  <a:cubicBezTo>
                    <a:pt x="2520" y="1785"/>
                    <a:pt x="2579" y="1732"/>
                    <a:pt x="2608" y="1656"/>
                  </a:cubicBezTo>
                  <a:lnTo>
                    <a:pt x="2905" y="537"/>
                  </a:lnTo>
                  <a:cubicBezTo>
                    <a:pt x="2905" y="513"/>
                    <a:pt x="2929" y="477"/>
                    <a:pt x="2953" y="465"/>
                  </a:cubicBezTo>
                  <a:cubicBezTo>
                    <a:pt x="2989" y="453"/>
                    <a:pt x="3012" y="453"/>
                    <a:pt x="3048" y="453"/>
                  </a:cubicBezTo>
                  <a:close/>
                  <a:moveTo>
                    <a:pt x="4132" y="4263"/>
                  </a:moveTo>
                  <a:lnTo>
                    <a:pt x="4132" y="4787"/>
                  </a:lnTo>
                  <a:lnTo>
                    <a:pt x="2012" y="4787"/>
                  </a:lnTo>
                  <a:lnTo>
                    <a:pt x="2012" y="4263"/>
                  </a:lnTo>
                  <a:close/>
                  <a:moveTo>
                    <a:pt x="191" y="1"/>
                  </a:moveTo>
                  <a:cubicBezTo>
                    <a:pt x="119" y="1"/>
                    <a:pt x="60" y="37"/>
                    <a:pt x="24" y="108"/>
                  </a:cubicBezTo>
                  <a:cubicBezTo>
                    <a:pt x="0" y="168"/>
                    <a:pt x="12" y="239"/>
                    <a:pt x="60" y="299"/>
                  </a:cubicBezTo>
                  <a:lnTo>
                    <a:pt x="845" y="1072"/>
                  </a:lnTo>
                  <a:lnTo>
                    <a:pt x="857" y="1084"/>
                  </a:lnTo>
                  <a:lnTo>
                    <a:pt x="869" y="1084"/>
                  </a:lnTo>
                  <a:cubicBezTo>
                    <a:pt x="893" y="1108"/>
                    <a:pt x="917" y="1120"/>
                    <a:pt x="953" y="1120"/>
                  </a:cubicBezTo>
                  <a:lnTo>
                    <a:pt x="1667" y="1418"/>
                  </a:lnTo>
                  <a:cubicBezTo>
                    <a:pt x="1607" y="1561"/>
                    <a:pt x="1572" y="1763"/>
                    <a:pt x="1548" y="1918"/>
                  </a:cubicBezTo>
                  <a:cubicBezTo>
                    <a:pt x="1453" y="2442"/>
                    <a:pt x="1822" y="2989"/>
                    <a:pt x="1941" y="3156"/>
                  </a:cubicBezTo>
                  <a:lnTo>
                    <a:pt x="1941" y="3918"/>
                  </a:lnTo>
                  <a:lnTo>
                    <a:pt x="1810" y="3918"/>
                  </a:lnTo>
                  <a:cubicBezTo>
                    <a:pt x="1726" y="3918"/>
                    <a:pt x="1643" y="3990"/>
                    <a:pt x="1643" y="4085"/>
                  </a:cubicBezTo>
                  <a:lnTo>
                    <a:pt x="1643" y="4942"/>
                  </a:lnTo>
                  <a:lnTo>
                    <a:pt x="1643" y="10359"/>
                  </a:lnTo>
                  <a:cubicBezTo>
                    <a:pt x="1643" y="10455"/>
                    <a:pt x="1726" y="10526"/>
                    <a:pt x="1810" y="10526"/>
                  </a:cubicBezTo>
                  <a:lnTo>
                    <a:pt x="4286" y="10526"/>
                  </a:lnTo>
                  <a:cubicBezTo>
                    <a:pt x="4370" y="10526"/>
                    <a:pt x="4453" y="10455"/>
                    <a:pt x="4453" y="10359"/>
                  </a:cubicBezTo>
                  <a:lnTo>
                    <a:pt x="4453" y="6168"/>
                  </a:lnTo>
                  <a:cubicBezTo>
                    <a:pt x="4453" y="6073"/>
                    <a:pt x="4370" y="6002"/>
                    <a:pt x="4286" y="6002"/>
                  </a:cubicBezTo>
                  <a:cubicBezTo>
                    <a:pt x="4191" y="6002"/>
                    <a:pt x="4120" y="6073"/>
                    <a:pt x="4120" y="6168"/>
                  </a:cubicBezTo>
                  <a:lnTo>
                    <a:pt x="4120" y="10181"/>
                  </a:lnTo>
                  <a:lnTo>
                    <a:pt x="2012" y="10181"/>
                  </a:lnTo>
                  <a:lnTo>
                    <a:pt x="2012" y="5109"/>
                  </a:lnTo>
                  <a:lnTo>
                    <a:pt x="4132" y="5109"/>
                  </a:lnTo>
                  <a:lnTo>
                    <a:pt x="4132" y="5394"/>
                  </a:lnTo>
                  <a:lnTo>
                    <a:pt x="4132" y="5585"/>
                  </a:lnTo>
                  <a:cubicBezTo>
                    <a:pt x="4132" y="5668"/>
                    <a:pt x="4215" y="5752"/>
                    <a:pt x="4298" y="5752"/>
                  </a:cubicBezTo>
                  <a:cubicBezTo>
                    <a:pt x="4393" y="5752"/>
                    <a:pt x="4465" y="5668"/>
                    <a:pt x="4465" y="5585"/>
                  </a:cubicBezTo>
                  <a:lnTo>
                    <a:pt x="4465" y="5394"/>
                  </a:lnTo>
                  <a:lnTo>
                    <a:pt x="4465" y="4942"/>
                  </a:lnTo>
                  <a:lnTo>
                    <a:pt x="4465" y="4085"/>
                  </a:lnTo>
                  <a:cubicBezTo>
                    <a:pt x="4465" y="3990"/>
                    <a:pt x="4393" y="3918"/>
                    <a:pt x="4298" y="3918"/>
                  </a:cubicBezTo>
                  <a:lnTo>
                    <a:pt x="4239" y="3918"/>
                  </a:lnTo>
                  <a:lnTo>
                    <a:pt x="4239" y="3489"/>
                  </a:lnTo>
                  <a:cubicBezTo>
                    <a:pt x="4524" y="3299"/>
                    <a:pt x="4667" y="2966"/>
                    <a:pt x="4763" y="2716"/>
                  </a:cubicBezTo>
                  <a:lnTo>
                    <a:pt x="5525" y="3037"/>
                  </a:lnTo>
                  <a:cubicBezTo>
                    <a:pt x="5584" y="3073"/>
                    <a:pt x="5644" y="3073"/>
                    <a:pt x="5703" y="3073"/>
                  </a:cubicBezTo>
                  <a:cubicBezTo>
                    <a:pt x="5763" y="3073"/>
                    <a:pt x="5822" y="3049"/>
                    <a:pt x="5858" y="3037"/>
                  </a:cubicBezTo>
                  <a:cubicBezTo>
                    <a:pt x="5965" y="3001"/>
                    <a:pt x="6060" y="2906"/>
                    <a:pt x="6096" y="2799"/>
                  </a:cubicBezTo>
                  <a:lnTo>
                    <a:pt x="6191" y="2585"/>
                  </a:lnTo>
                  <a:cubicBezTo>
                    <a:pt x="6239" y="2477"/>
                    <a:pt x="6239" y="2358"/>
                    <a:pt x="6191" y="2239"/>
                  </a:cubicBezTo>
                  <a:cubicBezTo>
                    <a:pt x="6144" y="2132"/>
                    <a:pt x="6060" y="2037"/>
                    <a:pt x="5953" y="2001"/>
                  </a:cubicBezTo>
                  <a:lnTo>
                    <a:pt x="5048" y="1608"/>
                  </a:lnTo>
                  <a:lnTo>
                    <a:pt x="5084" y="1465"/>
                  </a:lnTo>
                  <a:cubicBezTo>
                    <a:pt x="5120" y="1346"/>
                    <a:pt x="5108" y="1227"/>
                    <a:pt x="5025" y="1120"/>
                  </a:cubicBezTo>
                  <a:cubicBezTo>
                    <a:pt x="4965" y="1013"/>
                    <a:pt x="4870" y="942"/>
                    <a:pt x="4751" y="906"/>
                  </a:cubicBezTo>
                  <a:lnTo>
                    <a:pt x="4727" y="906"/>
                  </a:lnTo>
                  <a:cubicBezTo>
                    <a:pt x="4691" y="900"/>
                    <a:pt x="4655" y="897"/>
                    <a:pt x="4620" y="897"/>
                  </a:cubicBezTo>
                  <a:cubicBezTo>
                    <a:pt x="4584" y="897"/>
                    <a:pt x="4548" y="900"/>
                    <a:pt x="4513" y="906"/>
                  </a:cubicBezTo>
                  <a:cubicBezTo>
                    <a:pt x="4453" y="787"/>
                    <a:pt x="4346" y="691"/>
                    <a:pt x="4191" y="656"/>
                  </a:cubicBezTo>
                  <a:lnTo>
                    <a:pt x="4179" y="656"/>
                  </a:lnTo>
                  <a:cubicBezTo>
                    <a:pt x="4143" y="650"/>
                    <a:pt x="4108" y="647"/>
                    <a:pt x="4071" y="647"/>
                  </a:cubicBezTo>
                  <a:cubicBezTo>
                    <a:pt x="4033" y="647"/>
                    <a:pt x="3995" y="650"/>
                    <a:pt x="3953" y="656"/>
                  </a:cubicBezTo>
                  <a:cubicBezTo>
                    <a:pt x="3953" y="644"/>
                    <a:pt x="3941" y="632"/>
                    <a:pt x="3941" y="632"/>
                  </a:cubicBezTo>
                  <a:cubicBezTo>
                    <a:pt x="3882" y="525"/>
                    <a:pt x="3774" y="453"/>
                    <a:pt x="3655" y="418"/>
                  </a:cubicBezTo>
                  <a:lnTo>
                    <a:pt x="3643" y="418"/>
                  </a:lnTo>
                  <a:cubicBezTo>
                    <a:pt x="3614" y="412"/>
                    <a:pt x="3584" y="409"/>
                    <a:pt x="3554" y="409"/>
                  </a:cubicBezTo>
                  <a:cubicBezTo>
                    <a:pt x="3524" y="409"/>
                    <a:pt x="3495" y="412"/>
                    <a:pt x="3465" y="418"/>
                  </a:cubicBezTo>
                  <a:lnTo>
                    <a:pt x="3417" y="334"/>
                  </a:lnTo>
                  <a:cubicBezTo>
                    <a:pt x="3358" y="227"/>
                    <a:pt x="3250" y="156"/>
                    <a:pt x="3143" y="120"/>
                  </a:cubicBezTo>
                  <a:lnTo>
                    <a:pt x="3120" y="120"/>
                  </a:lnTo>
                  <a:cubicBezTo>
                    <a:pt x="3083" y="113"/>
                    <a:pt x="3047" y="109"/>
                    <a:pt x="3012" y="109"/>
                  </a:cubicBezTo>
                  <a:cubicBezTo>
                    <a:pt x="2931" y="109"/>
                    <a:pt x="2853" y="130"/>
                    <a:pt x="2786" y="180"/>
                  </a:cubicBezTo>
                  <a:cubicBezTo>
                    <a:pt x="2679" y="239"/>
                    <a:pt x="2608" y="346"/>
                    <a:pt x="2572" y="465"/>
                  </a:cubicBezTo>
                  <a:lnTo>
                    <a:pt x="2548" y="572"/>
                  </a:lnTo>
                  <a:lnTo>
                    <a:pt x="1369" y="72"/>
                  </a:lnTo>
                  <a:lnTo>
                    <a:pt x="1310" y="72"/>
                  </a:lnTo>
                  <a:lnTo>
                    <a:pt x="19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47" name="Google Shape;347;p20"/>
            <p:cNvSpPr/>
            <p:nvPr/>
          </p:nvSpPr>
          <p:spPr>
            <a:xfrm>
              <a:off x="1329585" y="2127494"/>
              <a:ext cx="108795" cy="197123"/>
            </a:xfrm>
            <a:custGeom>
              <a:avLst/>
              <a:gdLst/>
              <a:ahLst/>
              <a:cxnLst/>
              <a:rect l="l" t="t" r="r" b="b"/>
              <a:pathLst>
                <a:path w="3418" h="6193" extrusionOk="0">
                  <a:moveTo>
                    <a:pt x="1155" y="358"/>
                  </a:moveTo>
                  <a:cubicBezTo>
                    <a:pt x="1214" y="358"/>
                    <a:pt x="1274" y="418"/>
                    <a:pt x="1274" y="477"/>
                  </a:cubicBezTo>
                  <a:lnTo>
                    <a:pt x="1274" y="549"/>
                  </a:lnTo>
                  <a:lnTo>
                    <a:pt x="1274" y="1120"/>
                  </a:lnTo>
                  <a:cubicBezTo>
                    <a:pt x="1274" y="1203"/>
                    <a:pt x="1345" y="1275"/>
                    <a:pt x="1441" y="1275"/>
                  </a:cubicBezTo>
                  <a:cubicBezTo>
                    <a:pt x="1524" y="1275"/>
                    <a:pt x="1595" y="1203"/>
                    <a:pt x="1595" y="1120"/>
                  </a:cubicBezTo>
                  <a:lnTo>
                    <a:pt x="1595" y="584"/>
                  </a:lnTo>
                  <a:cubicBezTo>
                    <a:pt x="1619" y="537"/>
                    <a:pt x="1655" y="525"/>
                    <a:pt x="1703" y="525"/>
                  </a:cubicBezTo>
                  <a:lnTo>
                    <a:pt x="1715" y="525"/>
                  </a:lnTo>
                  <a:cubicBezTo>
                    <a:pt x="1774" y="525"/>
                    <a:pt x="1834" y="584"/>
                    <a:pt x="1834" y="644"/>
                  </a:cubicBezTo>
                  <a:lnTo>
                    <a:pt x="1834" y="668"/>
                  </a:lnTo>
                  <a:lnTo>
                    <a:pt x="1834" y="1132"/>
                  </a:lnTo>
                  <a:cubicBezTo>
                    <a:pt x="1834" y="1215"/>
                    <a:pt x="1917" y="1299"/>
                    <a:pt x="2000" y="1299"/>
                  </a:cubicBezTo>
                  <a:cubicBezTo>
                    <a:pt x="2096" y="1299"/>
                    <a:pt x="2167" y="1215"/>
                    <a:pt x="2167" y="1132"/>
                  </a:cubicBezTo>
                  <a:lnTo>
                    <a:pt x="2167" y="715"/>
                  </a:lnTo>
                  <a:cubicBezTo>
                    <a:pt x="2179" y="668"/>
                    <a:pt x="2226" y="656"/>
                    <a:pt x="2274" y="656"/>
                  </a:cubicBezTo>
                  <a:lnTo>
                    <a:pt x="2286" y="656"/>
                  </a:lnTo>
                  <a:cubicBezTo>
                    <a:pt x="2346" y="656"/>
                    <a:pt x="2405" y="715"/>
                    <a:pt x="2405" y="775"/>
                  </a:cubicBezTo>
                  <a:lnTo>
                    <a:pt x="2405" y="894"/>
                  </a:lnTo>
                  <a:lnTo>
                    <a:pt x="2405" y="1239"/>
                  </a:lnTo>
                  <a:cubicBezTo>
                    <a:pt x="2405" y="1322"/>
                    <a:pt x="2477" y="1394"/>
                    <a:pt x="2572" y="1394"/>
                  </a:cubicBezTo>
                  <a:cubicBezTo>
                    <a:pt x="2655" y="1394"/>
                    <a:pt x="2727" y="1322"/>
                    <a:pt x="2727" y="1239"/>
                  </a:cubicBezTo>
                  <a:lnTo>
                    <a:pt x="2727" y="894"/>
                  </a:lnTo>
                  <a:cubicBezTo>
                    <a:pt x="2727" y="834"/>
                    <a:pt x="2786" y="775"/>
                    <a:pt x="2846" y="775"/>
                  </a:cubicBezTo>
                  <a:lnTo>
                    <a:pt x="2869" y="775"/>
                  </a:lnTo>
                  <a:cubicBezTo>
                    <a:pt x="2929" y="775"/>
                    <a:pt x="2988" y="834"/>
                    <a:pt x="2988" y="894"/>
                  </a:cubicBezTo>
                  <a:lnTo>
                    <a:pt x="2988" y="1680"/>
                  </a:lnTo>
                  <a:lnTo>
                    <a:pt x="2988" y="1692"/>
                  </a:lnTo>
                  <a:cubicBezTo>
                    <a:pt x="3060" y="1858"/>
                    <a:pt x="3048" y="2442"/>
                    <a:pt x="2727" y="2692"/>
                  </a:cubicBezTo>
                  <a:cubicBezTo>
                    <a:pt x="2679" y="2727"/>
                    <a:pt x="2667" y="2763"/>
                    <a:pt x="2667" y="2823"/>
                  </a:cubicBezTo>
                  <a:lnTo>
                    <a:pt x="2667" y="3358"/>
                  </a:lnTo>
                  <a:lnTo>
                    <a:pt x="1060" y="3358"/>
                  </a:lnTo>
                  <a:lnTo>
                    <a:pt x="1060" y="2989"/>
                  </a:lnTo>
                  <a:cubicBezTo>
                    <a:pt x="1060" y="2930"/>
                    <a:pt x="1036" y="2882"/>
                    <a:pt x="988" y="2858"/>
                  </a:cubicBezTo>
                  <a:cubicBezTo>
                    <a:pt x="822" y="2739"/>
                    <a:pt x="405" y="2346"/>
                    <a:pt x="393" y="1965"/>
                  </a:cubicBezTo>
                  <a:cubicBezTo>
                    <a:pt x="381" y="1692"/>
                    <a:pt x="369" y="1370"/>
                    <a:pt x="464" y="1275"/>
                  </a:cubicBezTo>
                  <a:cubicBezTo>
                    <a:pt x="499" y="1257"/>
                    <a:pt x="547" y="1246"/>
                    <a:pt x="612" y="1246"/>
                  </a:cubicBezTo>
                  <a:cubicBezTo>
                    <a:pt x="636" y="1246"/>
                    <a:pt x="662" y="1248"/>
                    <a:pt x="691" y="1251"/>
                  </a:cubicBezTo>
                  <a:lnTo>
                    <a:pt x="691" y="1477"/>
                  </a:lnTo>
                  <a:cubicBezTo>
                    <a:pt x="691" y="1561"/>
                    <a:pt x="762" y="1632"/>
                    <a:pt x="857" y="1632"/>
                  </a:cubicBezTo>
                  <a:cubicBezTo>
                    <a:pt x="941" y="1632"/>
                    <a:pt x="1024" y="1561"/>
                    <a:pt x="1024" y="1477"/>
                  </a:cubicBezTo>
                  <a:lnTo>
                    <a:pt x="1024" y="477"/>
                  </a:lnTo>
                  <a:cubicBezTo>
                    <a:pt x="1024" y="418"/>
                    <a:pt x="1083" y="358"/>
                    <a:pt x="1143" y="358"/>
                  </a:cubicBezTo>
                  <a:close/>
                  <a:moveTo>
                    <a:pt x="2941" y="3692"/>
                  </a:moveTo>
                  <a:lnTo>
                    <a:pt x="2941" y="4216"/>
                  </a:lnTo>
                  <a:lnTo>
                    <a:pt x="810" y="4216"/>
                  </a:lnTo>
                  <a:lnTo>
                    <a:pt x="810" y="3692"/>
                  </a:lnTo>
                  <a:close/>
                  <a:moveTo>
                    <a:pt x="2941" y="4537"/>
                  </a:moveTo>
                  <a:lnTo>
                    <a:pt x="2941" y="5859"/>
                  </a:lnTo>
                  <a:lnTo>
                    <a:pt x="810" y="5859"/>
                  </a:lnTo>
                  <a:lnTo>
                    <a:pt x="810" y="4537"/>
                  </a:lnTo>
                  <a:close/>
                  <a:moveTo>
                    <a:pt x="1143" y="1"/>
                  </a:moveTo>
                  <a:cubicBezTo>
                    <a:pt x="881" y="1"/>
                    <a:pt x="679" y="203"/>
                    <a:pt x="679" y="465"/>
                  </a:cubicBezTo>
                  <a:lnTo>
                    <a:pt x="679" y="894"/>
                  </a:lnTo>
                  <a:cubicBezTo>
                    <a:pt x="642" y="889"/>
                    <a:pt x="607" y="887"/>
                    <a:pt x="573" y="887"/>
                  </a:cubicBezTo>
                  <a:cubicBezTo>
                    <a:pt x="439" y="887"/>
                    <a:pt x="326" y="923"/>
                    <a:pt x="250" y="989"/>
                  </a:cubicBezTo>
                  <a:cubicBezTo>
                    <a:pt x="0" y="1192"/>
                    <a:pt x="36" y="1573"/>
                    <a:pt x="48" y="1965"/>
                  </a:cubicBezTo>
                  <a:cubicBezTo>
                    <a:pt x="83" y="2477"/>
                    <a:pt x="548" y="2894"/>
                    <a:pt x="726" y="3049"/>
                  </a:cubicBezTo>
                  <a:lnTo>
                    <a:pt x="726" y="3335"/>
                  </a:lnTo>
                  <a:lnTo>
                    <a:pt x="631" y="3335"/>
                  </a:lnTo>
                  <a:cubicBezTo>
                    <a:pt x="536" y="3335"/>
                    <a:pt x="464" y="3406"/>
                    <a:pt x="464" y="3489"/>
                  </a:cubicBezTo>
                  <a:lnTo>
                    <a:pt x="464" y="4359"/>
                  </a:lnTo>
                  <a:lnTo>
                    <a:pt x="464" y="6025"/>
                  </a:lnTo>
                  <a:cubicBezTo>
                    <a:pt x="464" y="6121"/>
                    <a:pt x="536" y="6192"/>
                    <a:pt x="631" y="6192"/>
                  </a:cubicBezTo>
                  <a:lnTo>
                    <a:pt x="3108" y="6192"/>
                  </a:lnTo>
                  <a:cubicBezTo>
                    <a:pt x="3191" y="6192"/>
                    <a:pt x="3262" y="6121"/>
                    <a:pt x="3262" y="6025"/>
                  </a:cubicBezTo>
                  <a:lnTo>
                    <a:pt x="3262" y="4359"/>
                  </a:lnTo>
                  <a:lnTo>
                    <a:pt x="3262" y="3489"/>
                  </a:lnTo>
                  <a:cubicBezTo>
                    <a:pt x="3262" y="3406"/>
                    <a:pt x="3191" y="3335"/>
                    <a:pt x="3108" y="3335"/>
                  </a:cubicBezTo>
                  <a:lnTo>
                    <a:pt x="3000" y="3335"/>
                  </a:lnTo>
                  <a:lnTo>
                    <a:pt x="3000" y="2870"/>
                  </a:lnTo>
                  <a:cubicBezTo>
                    <a:pt x="3417" y="2465"/>
                    <a:pt x="3369" y="1727"/>
                    <a:pt x="3369" y="1632"/>
                  </a:cubicBezTo>
                  <a:lnTo>
                    <a:pt x="3369" y="858"/>
                  </a:lnTo>
                  <a:cubicBezTo>
                    <a:pt x="3369" y="608"/>
                    <a:pt x="3167" y="406"/>
                    <a:pt x="2905" y="406"/>
                  </a:cubicBezTo>
                  <a:lnTo>
                    <a:pt x="2893" y="406"/>
                  </a:lnTo>
                  <a:cubicBezTo>
                    <a:pt x="2822" y="406"/>
                    <a:pt x="2738" y="418"/>
                    <a:pt x="2667" y="465"/>
                  </a:cubicBezTo>
                  <a:cubicBezTo>
                    <a:pt x="2584" y="358"/>
                    <a:pt x="2465" y="287"/>
                    <a:pt x="2310" y="287"/>
                  </a:cubicBezTo>
                  <a:lnTo>
                    <a:pt x="2298" y="287"/>
                  </a:lnTo>
                  <a:cubicBezTo>
                    <a:pt x="2226" y="287"/>
                    <a:pt x="2143" y="299"/>
                    <a:pt x="2084" y="346"/>
                  </a:cubicBezTo>
                  <a:cubicBezTo>
                    <a:pt x="2000" y="239"/>
                    <a:pt x="1881" y="179"/>
                    <a:pt x="1750" y="179"/>
                  </a:cubicBezTo>
                  <a:lnTo>
                    <a:pt x="1726" y="179"/>
                  </a:lnTo>
                  <a:cubicBezTo>
                    <a:pt x="1667" y="179"/>
                    <a:pt x="1607" y="191"/>
                    <a:pt x="1548" y="203"/>
                  </a:cubicBezTo>
                  <a:cubicBezTo>
                    <a:pt x="1476" y="84"/>
                    <a:pt x="1334" y="1"/>
                    <a:pt x="11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</p:grpSp>
      <p:grpSp>
        <p:nvGrpSpPr>
          <p:cNvPr id="8" name="Google Shape;349;p20"/>
          <p:cNvGrpSpPr/>
          <p:nvPr/>
        </p:nvGrpSpPr>
        <p:grpSpPr>
          <a:xfrm>
            <a:off x="13778951" y="3569658"/>
            <a:ext cx="1379883" cy="531090"/>
            <a:chOff x="1306445" y="3397829"/>
            <a:chExt cx="367255" cy="269855"/>
          </a:xfrm>
        </p:grpSpPr>
        <p:sp>
          <p:nvSpPr>
            <p:cNvPr id="350" name="Google Shape;350;p20"/>
            <p:cNvSpPr/>
            <p:nvPr/>
          </p:nvSpPr>
          <p:spPr>
            <a:xfrm>
              <a:off x="1588395" y="3513054"/>
              <a:ext cx="45517" cy="16297"/>
            </a:xfrm>
            <a:custGeom>
              <a:avLst/>
              <a:gdLst/>
              <a:ahLst/>
              <a:cxnLst/>
              <a:rect l="l" t="t" r="r" b="b"/>
              <a:pathLst>
                <a:path w="1430" h="512" extrusionOk="0">
                  <a:moveTo>
                    <a:pt x="168" y="0"/>
                  </a:moveTo>
                  <a:cubicBezTo>
                    <a:pt x="72" y="0"/>
                    <a:pt x="1" y="71"/>
                    <a:pt x="1" y="167"/>
                  </a:cubicBezTo>
                  <a:cubicBezTo>
                    <a:pt x="1" y="250"/>
                    <a:pt x="72" y="333"/>
                    <a:pt x="168" y="333"/>
                  </a:cubicBezTo>
                  <a:cubicBezTo>
                    <a:pt x="358" y="333"/>
                    <a:pt x="906" y="357"/>
                    <a:pt x="1180" y="488"/>
                  </a:cubicBezTo>
                  <a:cubicBezTo>
                    <a:pt x="1204" y="512"/>
                    <a:pt x="1227" y="512"/>
                    <a:pt x="1251" y="512"/>
                  </a:cubicBezTo>
                  <a:cubicBezTo>
                    <a:pt x="1311" y="512"/>
                    <a:pt x="1370" y="476"/>
                    <a:pt x="1406" y="417"/>
                  </a:cubicBezTo>
                  <a:cubicBezTo>
                    <a:pt x="1430" y="333"/>
                    <a:pt x="1406" y="226"/>
                    <a:pt x="1323" y="191"/>
                  </a:cubicBezTo>
                  <a:cubicBezTo>
                    <a:pt x="942" y="0"/>
                    <a:pt x="191" y="0"/>
                    <a:pt x="1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51" name="Google Shape;351;p20"/>
            <p:cNvSpPr/>
            <p:nvPr/>
          </p:nvSpPr>
          <p:spPr>
            <a:xfrm>
              <a:off x="1306445" y="3397829"/>
              <a:ext cx="367255" cy="269091"/>
            </a:xfrm>
            <a:custGeom>
              <a:avLst/>
              <a:gdLst/>
              <a:ahLst/>
              <a:cxnLst/>
              <a:rect l="l" t="t" r="r" b="b"/>
              <a:pathLst>
                <a:path w="11538" h="8454" extrusionOk="0">
                  <a:moveTo>
                    <a:pt x="7573" y="334"/>
                  </a:moveTo>
                  <a:lnTo>
                    <a:pt x="7573" y="1965"/>
                  </a:lnTo>
                  <a:cubicBezTo>
                    <a:pt x="7573" y="2227"/>
                    <a:pt x="7525" y="2465"/>
                    <a:pt x="7418" y="2679"/>
                  </a:cubicBezTo>
                  <a:cubicBezTo>
                    <a:pt x="7395" y="2715"/>
                    <a:pt x="7395" y="2727"/>
                    <a:pt x="7395" y="2763"/>
                  </a:cubicBezTo>
                  <a:lnTo>
                    <a:pt x="7395" y="3239"/>
                  </a:lnTo>
                  <a:cubicBezTo>
                    <a:pt x="7395" y="3691"/>
                    <a:pt x="7216" y="4108"/>
                    <a:pt x="6883" y="4442"/>
                  </a:cubicBezTo>
                  <a:cubicBezTo>
                    <a:pt x="6835" y="4489"/>
                    <a:pt x="6787" y="4513"/>
                    <a:pt x="6740" y="4549"/>
                  </a:cubicBezTo>
                  <a:cubicBezTo>
                    <a:pt x="6466" y="4759"/>
                    <a:pt x="6137" y="4876"/>
                    <a:pt x="5785" y="4876"/>
                  </a:cubicBezTo>
                  <a:cubicBezTo>
                    <a:pt x="5739" y="4876"/>
                    <a:pt x="5692" y="4874"/>
                    <a:pt x="5644" y="4870"/>
                  </a:cubicBezTo>
                  <a:cubicBezTo>
                    <a:pt x="4787" y="4823"/>
                    <a:pt x="4108" y="4072"/>
                    <a:pt x="4108" y="3180"/>
                  </a:cubicBezTo>
                  <a:lnTo>
                    <a:pt x="4108" y="2763"/>
                  </a:lnTo>
                  <a:cubicBezTo>
                    <a:pt x="4108" y="2727"/>
                    <a:pt x="4108" y="2715"/>
                    <a:pt x="4096" y="2679"/>
                  </a:cubicBezTo>
                  <a:cubicBezTo>
                    <a:pt x="3989" y="2465"/>
                    <a:pt x="3930" y="2227"/>
                    <a:pt x="3930" y="1965"/>
                  </a:cubicBezTo>
                  <a:lnTo>
                    <a:pt x="3930" y="1608"/>
                  </a:lnTo>
                  <a:cubicBezTo>
                    <a:pt x="3930" y="917"/>
                    <a:pt x="4513" y="334"/>
                    <a:pt x="5216" y="334"/>
                  </a:cubicBezTo>
                  <a:close/>
                  <a:moveTo>
                    <a:pt x="1763" y="3025"/>
                  </a:moveTo>
                  <a:cubicBezTo>
                    <a:pt x="2049" y="3025"/>
                    <a:pt x="2311" y="3144"/>
                    <a:pt x="2525" y="3358"/>
                  </a:cubicBezTo>
                  <a:cubicBezTo>
                    <a:pt x="2715" y="3561"/>
                    <a:pt x="2846" y="3846"/>
                    <a:pt x="2858" y="4144"/>
                  </a:cubicBezTo>
                  <a:cubicBezTo>
                    <a:pt x="2858" y="4227"/>
                    <a:pt x="2882" y="4346"/>
                    <a:pt x="2882" y="4465"/>
                  </a:cubicBezTo>
                  <a:lnTo>
                    <a:pt x="2882" y="4501"/>
                  </a:lnTo>
                  <a:cubicBezTo>
                    <a:pt x="2703" y="4215"/>
                    <a:pt x="2406" y="4013"/>
                    <a:pt x="2049" y="3894"/>
                  </a:cubicBezTo>
                  <a:cubicBezTo>
                    <a:pt x="1703" y="3787"/>
                    <a:pt x="1406" y="3787"/>
                    <a:pt x="1406" y="3787"/>
                  </a:cubicBezTo>
                  <a:cubicBezTo>
                    <a:pt x="1358" y="3787"/>
                    <a:pt x="1310" y="3799"/>
                    <a:pt x="1287" y="3834"/>
                  </a:cubicBezTo>
                  <a:lnTo>
                    <a:pt x="977" y="4144"/>
                  </a:lnTo>
                  <a:cubicBezTo>
                    <a:pt x="918" y="4215"/>
                    <a:pt x="918" y="4323"/>
                    <a:pt x="977" y="4382"/>
                  </a:cubicBezTo>
                  <a:cubicBezTo>
                    <a:pt x="1013" y="4412"/>
                    <a:pt x="1057" y="4427"/>
                    <a:pt x="1101" y="4427"/>
                  </a:cubicBezTo>
                  <a:cubicBezTo>
                    <a:pt x="1144" y="4427"/>
                    <a:pt x="1185" y="4412"/>
                    <a:pt x="1215" y="4382"/>
                  </a:cubicBezTo>
                  <a:lnTo>
                    <a:pt x="1465" y="4108"/>
                  </a:lnTo>
                  <a:cubicBezTo>
                    <a:pt x="1691" y="4132"/>
                    <a:pt x="2382" y="4203"/>
                    <a:pt x="2668" y="4811"/>
                  </a:cubicBezTo>
                  <a:cubicBezTo>
                    <a:pt x="2596" y="5275"/>
                    <a:pt x="2215" y="5596"/>
                    <a:pt x="1763" y="5596"/>
                  </a:cubicBezTo>
                  <a:cubicBezTo>
                    <a:pt x="1251" y="5596"/>
                    <a:pt x="834" y="5180"/>
                    <a:pt x="834" y="4680"/>
                  </a:cubicBezTo>
                  <a:cubicBezTo>
                    <a:pt x="834" y="4584"/>
                    <a:pt x="763" y="4513"/>
                    <a:pt x="679" y="4513"/>
                  </a:cubicBezTo>
                  <a:lnTo>
                    <a:pt x="644" y="4513"/>
                  </a:lnTo>
                  <a:lnTo>
                    <a:pt x="644" y="4465"/>
                  </a:lnTo>
                  <a:cubicBezTo>
                    <a:pt x="644" y="4346"/>
                    <a:pt x="644" y="4251"/>
                    <a:pt x="656" y="4144"/>
                  </a:cubicBezTo>
                  <a:cubicBezTo>
                    <a:pt x="679" y="3846"/>
                    <a:pt x="810" y="3561"/>
                    <a:pt x="1001" y="3358"/>
                  </a:cubicBezTo>
                  <a:cubicBezTo>
                    <a:pt x="1215" y="3144"/>
                    <a:pt x="1477" y="3025"/>
                    <a:pt x="1763" y="3025"/>
                  </a:cubicBezTo>
                  <a:close/>
                  <a:moveTo>
                    <a:pt x="10657" y="3025"/>
                  </a:moveTo>
                  <a:lnTo>
                    <a:pt x="10657" y="3727"/>
                  </a:lnTo>
                  <a:cubicBezTo>
                    <a:pt x="10657" y="3846"/>
                    <a:pt x="10633" y="3953"/>
                    <a:pt x="10585" y="4049"/>
                  </a:cubicBezTo>
                  <a:lnTo>
                    <a:pt x="10502" y="4251"/>
                  </a:lnTo>
                  <a:cubicBezTo>
                    <a:pt x="10478" y="4275"/>
                    <a:pt x="10478" y="4287"/>
                    <a:pt x="10478" y="4323"/>
                  </a:cubicBezTo>
                  <a:lnTo>
                    <a:pt x="10478" y="4680"/>
                  </a:lnTo>
                  <a:cubicBezTo>
                    <a:pt x="10478" y="4930"/>
                    <a:pt x="10383" y="5168"/>
                    <a:pt x="10204" y="5346"/>
                  </a:cubicBezTo>
                  <a:cubicBezTo>
                    <a:pt x="10044" y="5507"/>
                    <a:pt x="9835" y="5600"/>
                    <a:pt x="9605" y="5600"/>
                  </a:cubicBezTo>
                  <a:cubicBezTo>
                    <a:pt x="9579" y="5600"/>
                    <a:pt x="9552" y="5599"/>
                    <a:pt x="9526" y="5596"/>
                  </a:cubicBezTo>
                  <a:cubicBezTo>
                    <a:pt x="9038" y="5585"/>
                    <a:pt x="8633" y="5156"/>
                    <a:pt x="8633" y="4632"/>
                  </a:cubicBezTo>
                  <a:lnTo>
                    <a:pt x="8633" y="4323"/>
                  </a:lnTo>
                  <a:cubicBezTo>
                    <a:pt x="8633" y="4287"/>
                    <a:pt x="8633" y="4263"/>
                    <a:pt x="8621" y="4251"/>
                  </a:cubicBezTo>
                  <a:lnTo>
                    <a:pt x="8514" y="4037"/>
                  </a:lnTo>
                  <a:cubicBezTo>
                    <a:pt x="8466" y="3965"/>
                    <a:pt x="8454" y="3870"/>
                    <a:pt x="8454" y="3787"/>
                  </a:cubicBezTo>
                  <a:lnTo>
                    <a:pt x="8454" y="3775"/>
                  </a:lnTo>
                  <a:cubicBezTo>
                    <a:pt x="8454" y="3370"/>
                    <a:pt x="8788" y="3025"/>
                    <a:pt x="9204" y="3025"/>
                  </a:cubicBezTo>
                  <a:close/>
                  <a:moveTo>
                    <a:pt x="584" y="5180"/>
                  </a:moveTo>
                  <a:cubicBezTo>
                    <a:pt x="679" y="5406"/>
                    <a:pt x="834" y="5596"/>
                    <a:pt x="1037" y="5739"/>
                  </a:cubicBezTo>
                  <a:lnTo>
                    <a:pt x="1037" y="5925"/>
                  </a:lnTo>
                  <a:lnTo>
                    <a:pt x="1037" y="5925"/>
                  </a:lnTo>
                  <a:cubicBezTo>
                    <a:pt x="723" y="5807"/>
                    <a:pt x="571" y="5655"/>
                    <a:pt x="501" y="5585"/>
                  </a:cubicBezTo>
                  <a:cubicBezTo>
                    <a:pt x="537" y="5466"/>
                    <a:pt x="572" y="5335"/>
                    <a:pt x="584" y="5180"/>
                  </a:cubicBezTo>
                  <a:close/>
                  <a:moveTo>
                    <a:pt x="2918" y="5168"/>
                  </a:moveTo>
                  <a:cubicBezTo>
                    <a:pt x="2942" y="5323"/>
                    <a:pt x="2965" y="5454"/>
                    <a:pt x="3013" y="5573"/>
                  </a:cubicBezTo>
                  <a:cubicBezTo>
                    <a:pt x="2953" y="5656"/>
                    <a:pt x="2787" y="5811"/>
                    <a:pt x="2477" y="5930"/>
                  </a:cubicBezTo>
                  <a:lnTo>
                    <a:pt x="2477" y="5716"/>
                  </a:lnTo>
                  <a:cubicBezTo>
                    <a:pt x="2668" y="5585"/>
                    <a:pt x="2834" y="5394"/>
                    <a:pt x="2918" y="5168"/>
                  </a:cubicBezTo>
                  <a:close/>
                  <a:moveTo>
                    <a:pt x="6668" y="4989"/>
                  </a:moveTo>
                  <a:lnTo>
                    <a:pt x="6668" y="5299"/>
                  </a:lnTo>
                  <a:lnTo>
                    <a:pt x="5751" y="5930"/>
                  </a:lnTo>
                  <a:lnTo>
                    <a:pt x="4823" y="5299"/>
                  </a:lnTo>
                  <a:lnTo>
                    <a:pt x="4823" y="4989"/>
                  </a:lnTo>
                  <a:cubicBezTo>
                    <a:pt x="5061" y="5120"/>
                    <a:pt x="5335" y="5204"/>
                    <a:pt x="5620" y="5215"/>
                  </a:cubicBezTo>
                  <a:lnTo>
                    <a:pt x="5751" y="5215"/>
                  </a:lnTo>
                  <a:cubicBezTo>
                    <a:pt x="6073" y="5215"/>
                    <a:pt x="6394" y="5144"/>
                    <a:pt x="6668" y="4989"/>
                  </a:cubicBezTo>
                  <a:close/>
                  <a:moveTo>
                    <a:pt x="9942" y="5882"/>
                  </a:moveTo>
                  <a:lnTo>
                    <a:pt x="9942" y="5954"/>
                  </a:lnTo>
                  <a:cubicBezTo>
                    <a:pt x="9942" y="5989"/>
                    <a:pt x="9942" y="6025"/>
                    <a:pt x="9966" y="6061"/>
                  </a:cubicBezTo>
                  <a:lnTo>
                    <a:pt x="9561" y="6454"/>
                  </a:lnTo>
                  <a:lnTo>
                    <a:pt x="9169" y="6061"/>
                  </a:lnTo>
                  <a:cubicBezTo>
                    <a:pt x="9169" y="6025"/>
                    <a:pt x="9192" y="6001"/>
                    <a:pt x="9192" y="5954"/>
                  </a:cubicBezTo>
                  <a:lnTo>
                    <a:pt x="9192" y="5882"/>
                  </a:lnTo>
                  <a:cubicBezTo>
                    <a:pt x="9288" y="5918"/>
                    <a:pt x="9407" y="5942"/>
                    <a:pt x="9526" y="5942"/>
                  </a:cubicBezTo>
                  <a:lnTo>
                    <a:pt x="9573" y="5942"/>
                  </a:lnTo>
                  <a:cubicBezTo>
                    <a:pt x="9704" y="5942"/>
                    <a:pt x="9823" y="5930"/>
                    <a:pt x="9942" y="5882"/>
                  </a:cubicBezTo>
                  <a:close/>
                  <a:moveTo>
                    <a:pt x="2120" y="5882"/>
                  </a:moveTo>
                  <a:lnTo>
                    <a:pt x="2120" y="6061"/>
                  </a:lnTo>
                  <a:cubicBezTo>
                    <a:pt x="2120" y="6120"/>
                    <a:pt x="2132" y="6180"/>
                    <a:pt x="2168" y="6228"/>
                  </a:cubicBezTo>
                  <a:lnTo>
                    <a:pt x="2013" y="6394"/>
                  </a:lnTo>
                  <a:cubicBezTo>
                    <a:pt x="1941" y="6460"/>
                    <a:pt x="1849" y="6492"/>
                    <a:pt x="1755" y="6492"/>
                  </a:cubicBezTo>
                  <a:cubicBezTo>
                    <a:pt x="1662" y="6492"/>
                    <a:pt x="1566" y="6460"/>
                    <a:pt x="1489" y="6394"/>
                  </a:cubicBezTo>
                  <a:lnTo>
                    <a:pt x="1322" y="6239"/>
                  </a:lnTo>
                  <a:cubicBezTo>
                    <a:pt x="1358" y="6192"/>
                    <a:pt x="1370" y="6132"/>
                    <a:pt x="1370" y="6073"/>
                  </a:cubicBezTo>
                  <a:lnTo>
                    <a:pt x="1370" y="5882"/>
                  </a:lnTo>
                  <a:cubicBezTo>
                    <a:pt x="1489" y="5918"/>
                    <a:pt x="1608" y="5942"/>
                    <a:pt x="1751" y="5942"/>
                  </a:cubicBezTo>
                  <a:cubicBezTo>
                    <a:pt x="1882" y="5942"/>
                    <a:pt x="2001" y="5930"/>
                    <a:pt x="2120" y="5882"/>
                  </a:cubicBezTo>
                  <a:close/>
                  <a:moveTo>
                    <a:pt x="4692" y="5620"/>
                  </a:moveTo>
                  <a:lnTo>
                    <a:pt x="5490" y="6168"/>
                  </a:lnTo>
                  <a:lnTo>
                    <a:pt x="5061" y="6585"/>
                  </a:lnTo>
                  <a:lnTo>
                    <a:pt x="5049" y="6585"/>
                  </a:lnTo>
                  <a:lnTo>
                    <a:pt x="4525" y="5799"/>
                  </a:lnTo>
                  <a:lnTo>
                    <a:pt x="4692" y="5620"/>
                  </a:lnTo>
                  <a:close/>
                  <a:moveTo>
                    <a:pt x="6823" y="5596"/>
                  </a:moveTo>
                  <a:lnTo>
                    <a:pt x="6978" y="5775"/>
                  </a:lnTo>
                  <a:lnTo>
                    <a:pt x="6466" y="6585"/>
                  </a:lnTo>
                  <a:lnTo>
                    <a:pt x="6442" y="6585"/>
                  </a:lnTo>
                  <a:lnTo>
                    <a:pt x="6013" y="6156"/>
                  </a:lnTo>
                  <a:lnTo>
                    <a:pt x="6823" y="5596"/>
                  </a:lnTo>
                  <a:close/>
                  <a:moveTo>
                    <a:pt x="5251" y="1"/>
                  </a:moveTo>
                  <a:cubicBezTo>
                    <a:pt x="4358" y="1"/>
                    <a:pt x="3632" y="739"/>
                    <a:pt x="3632" y="1632"/>
                  </a:cubicBezTo>
                  <a:lnTo>
                    <a:pt x="3632" y="1989"/>
                  </a:lnTo>
                  <a:cubicBezTo>
                    <a:pt x="3632" y="2263"/>
                    <a:pt x="3692" y="2548"/>
                    <a:pt x="3811" y="2799"/>
                  </a:cubicBezTo>
                  <a:lnTo>
                    <a:pt x="3811" y="3191"/>
                  </a:lnTo>
                  <a:cubicBezTo>
                    <a:pt x="3811" y="3834"/>
                    <a:pt x="4096" y="4394"/>
                    <a:pt x="4537" y="4763"/>
                  </a:cubicBezTo>
                  <a:lnTo>
                    <a:pt x="4537" y="5335"/>
                  </a:lnTo>
                  <a:lnTo>
                    <a:pt x="4227" y="5656"/>
                  </a:lnTo>
                  <a:cubicBezTo>
                    <a:pt x="4204" y="5692"/>
                    <a:pt x="4180" y="5751"/>
                    <a:pt x="4180" y="5799"/>
                  </a:cubicBezTo>
                  <a:lnTo>
                    <a:pt x="3144" y="6168"/>
                  </a:lnTo>
                  <a:cubicBezTo>
                    <a:pt x="3073" y="6192"/>
                    <a:pt x="2989" y="6228"/>
                    <a:pt x="2930" y="6275"/>
                  </a:cubicBezTo>
                  <a:lnTo>
                    <a:pt x="2775" y="6180"/>
                  </a:lnTo>
                  <a:cubicBezTo>
                    <a:pt x="3263" y="5977"/>
                    <a:pt x="3406" y="5680"/>
                    <a:pt x="3430" y="5656"/>
                  </a:cubicBezTo>
                  <a:cubicBezTo>
                    <a:pt x="3454" y="5620"/>
                    <a:pt x="3454" y="5561"/>
                    <a:pt x="3430" y="5513"/>
                  </a:cubicBezTo>
                  <a:cubicBezTo>
                    <a:pt x="3311" y="5275"/>
                    <a:pt x="3287" y="4811"/>
                    <a:pt x="3275" y="4453"/>
                  </a:cubicBezTo>
                  <a:cubicBezTo>
                    <a:pt x="3275" y="4334"/>
                    <a:pt x="3263" y="4215"/>
                    <a:pt x="3263" y="4132"/>
                  </a:cubicBezTo>
                  <a:cubicBezTo>
                    <a:pt x="3204" y="3310"/>
                    <a:pt x="2596" y="2691"/>
                    <a:pt x="1822" y="2691"/>
                  </a:cubicBezTo>
                  <a:cubicBezTo>
                    <a:pt x="1060" y="2691"/>
                    <a:pt x="429" y="3310"/>
                    <a:pt x="370" y="4132"/>
                  </a:cubicBezTo>
                  <a:cubicBezTo>
                    <a:pt x="370" y="4227"/>
                    <a:pt x="358" y="4334"/>
                    <a:pt x="358" y="4453"/>
                  </a:cubicBezTo>
                  <a:cubicBezTo>
                    <a:pt x="346" y="4811"/>
                    <a:pt x="334" y="5263"/>
                    <a:pt x="215" y="5513"/>
                  </a:cubicBezTo>
                  <a:cubicBezTo>
                    <a:pt x="179" y="5561"/>
                    <a:pt x="179" y="5620"/>
                    <a:pt x="215" y="5656"/>
                  </a:cubicBezTo>
                  <a:cubicBezTo>
                    <a:pt x="215" y="5680"/>
                    <a:pt x="370" y="5977"/>
                    <a:pt x="870" y="6180"/>
                  </a:cubicBezTo>
                  <a:lnTo>
                    <a:pt x="406" y="6406"/>
                  </a:lnTo>
                  <a:cubicBezTo>
                    <a:pt x="167" y="6525"/>
                    <a:pt x="1" y="6775"/>
                    <a:pt x="1" y="7049"/>
                  </a:cubicBezTo>
                  <a:lnTo>
                    <a:pt x="1" y="8299"/>
                  </a:lnTo>
                  <a:cubicBezTo>
                    <a:pt x="1" y="8383"/>
                    <a:pt x="72" y="8454"/>
                    <a:pt x="167" y="8454"/>
                  </a:cubicBezTo>
                  <a:cubicBezTo>
                    <a:pt x="251" y="8454"/>
                    <a:pt x="334" y="8383"/>
                    <a:pt x="334" y="8299"/>
                  </a:cubicBezTo>
                  <a:lnTo>
                    <a:pt x="334" y="7049"/>
                  </a:lnTo>
                  <a:cubicBezTo>
                    <a:pt x="334" y="6894"/>
                    <a:pt x="406" y="6775"/>
                    <a:pt x="537" y="6704"/>
                  </a:cubicBezTo>
                  <a:lnTo>
                    <a:pt x="1108" y="6418"/>
                  </a:lnTo>
                  <a:lnTo>
                    <a:pt x="1299" y="6609"/>
                  </a:lnTo>
                  <a:cubicBezTo>
                    <a:pt x="1429" y="6751"/>
                    <a:pt x="1608" y="6811"/>
                    <a:pt x="1787" y="6811"/>
                  </a:cubicBezTo>
                  <a:cubicBezTo>
                    <a:pt x="1965" y="6811"/>
                    <a:pt x="2144" y="6751"/>
                    <a:pt x="2275" y="6609"/>
                  </a:cubicBezTo>
                  <a:lnTo>
                    <a:pt x="2477" y="6418"/>
                  </a:lnTo>
                  <a:lnTo>
                    <a:pt x="2656" y="6513"/>
                  </a:lnTo>
                  <a:cubicBezTo>
                    <a:pt x="2561" y="6644"/>
                    <a:pt x="2513" y="6811"/>
                    <a:pt x="2513" y="6990"/>
                  </a:cubicBezTo>
                  <a:lnTo>
                    <a:pt x="2513" y="8299"/>
                  </a:lnTo>
                  <a:cubicBezTo>
                    <a:pt x="2513" y="8383"/>
                    <a:pt x="2596" y="8454"/>
                    <a:pt x="2680" y="8454"/>
                  </a:cubicBezTo>
                  <a:cubicBezTo>
                    <a:pt x="2775" y="8454"/>
                    <a:pt x="2846" y="8383"/>
                    <a:pt x="2846" y="8299"/>
                  </a:cubicBezTo>
                  <a:lnTo>
                    <a:pt x="2846" y="6990"/>
                  </a:lnTo>
                  <a:cubicBezTo>
                    <a:pt x="2846" y="6751"/>
                    <a:pt x="2989" y="6537"/>
                    <a:pt x="3215" y="6466"/>
                  </a:cubicBezTo>
                  <a:lnTo>
                    <a:pt x="4323" y="6061"/>
                  </a:lnTo>
                  <a:lnTo>
                    <a:pt x="4775" y="6751"/>
                  </a:lnTo>
                  <a:cubicBezTo>
                    <a:pt x="4835" y="6835"/>
                    <a:pt x="4930" y="6894"/>
                    <a:pt x="5037" y="6894"/>
                  </a:cubicBezTo>
                  <a:lnTo>
                    <a:pt x="5061" y="6894"/>
                  </a:lnTo>
                  <a:cubicBezTo>
                    <a:pt x="5156" y="6894"/>
                    <a:pt x="5239" y="6870"/>
                    <a:pt x="5311" y="6787"/>
                  </a:cubicBezTo>
                  <a:lnTo>
                    <a:pt x="5597" y="6513"/>
                  </a:lnTo>
                  <a:lnTo>
                    <a:pt x="5597" y="8275"/>
                  </a:lnTo>
                  <a:cubicBezTo>
                    <a:pt x="5597" y="8371"/>
                    <a:pt x="5668" y="8442"/>
                    <a:pt x="5763" y="8442"/>
                  </a:cubicBezTo>
                  <a:cubicBezTo>
                    <a:pt x="5847" y="8442"/>
                    <a:pt x="5930" y="8371"/>
                    <a:pt x="5930" y="8275"/>
                  </a:cubicBezTo>
                  <a:lnTo>
                    <a:pt x="5930" y="6513"/>
                  </a:lnTo>
                  <a:lnTo>
                    <a:pt x="6204" y="6787"/>
                  </a:lnTo>
                  <a:cubicBezTo>
                    <a:pt x="6263" y="6847"/>
                    <a:pt x="6359" y="6894"/>
                    <a:pt x="6466" y="6894"/>
                  </a:cubicBezTo>
                  <a:lnTo>
                    <a:pt x="6490" y="6894"/>
                  </a:lnTo>
                  <a:cubicBezTo>
                    <a:pt x="6597" y="6882"/>
                    <a:pt x="6680" y="6835"/>
                    <a:pt x="6740" y="6751"/>
                  </a:cubicBezTo>
                  <a:lnTo>
                    <a:pt x="7204" y="6061"/>
                  </a:lnTo>
                  <a:lnTo>
                    <a:pt x="8311" y="6466"/>
                  </a:lnTo>
                  <a:cubicBezTo>
                    <a:pt x="8526" y="6537"/>
                    <a:pt x="8680" y="6751"/>
                    <a:pt x="8680" y="6990"/>
                  </a:cubicBezTo>
                  <a:lnTo>
                    <a:pt x="8680" y="8299"/>
                  </a:lnTo>
                  <a:cubicBezTo>
                    <a:pt x="8680" y="8383"/>
                    <a:pt x="8752" y="8454"/>
                    <a:pt x="8847" y="8454"/>
                  </a:cubicBezTo>
                  <a:cubicBezTo>
                    <a:pt x="8930" y="8454"/>
                    <a:pt x="9002" y="8383"/>
                    <a:pt x="9002" y="8299"/>
                  </a:cubicBezTo>
                  <a:lnTo>
                    <a:pt x="9002" y="6990"/>
                  </a:lnTo>
                  <a:cubicBezTo>
                    <a:pt x="9002" y="6751"/>
                    <a:pt x="8919" y="6525"/>
                    <a:pt x="8752" y="6358"/>
                  </a:cubicBezTo>
                  <a:lnTo>
                    <a:pt x="8799" y="6347"/>
                  </a:lnTo>
                  <a:cubicBezTo>
                    <a:pt x="8847" y="6335"/>
                    <a:pt x="8907" y="6311"/>
                    <a:pt x="8966" y="6287"/>
                  </a:cubicBezTo>
                  <a:lnTo>
                    <a:pt x="9395" y="6716"/>
                  </a:lnTo>
                  <a:lnTo>
                    <a:pt x="9395" y="8275"/>
                  </a:lnTo>
                  <a:cubicBezTo>
                    <a:pt x="9395" y="8371"/>
                    <a:pt x="9466" y="8442"/>
                    <a:pt x="9561" y="8442"/>
                  </a:cubicBezTo>
                  <a:cubicBezTo>
                    <a:pt x="9645" y="8442"/>
                    <a:pt x="9728" y="8371"/>
                    <a:pt x="9728" y="8275"/>
                  </a:cubicBezTo>
                  <a:lnTo>
                    <a:pt x="9728" y="6716"/>
                  </a:lnTo>
                  <a:lnTo>
                    <a:pt x="10157" y="6287"/>
                  </a:lnTo>
                  <a:cubicBezTo>
                    <a:pt x="10181" y="6299"/>
                    <a:pt x="10204" y="6299"/>
                    <a:pt x="10228" y="6311"/>
                  </a:cubicBezTo>
                  <a:lnTo>
                    <a:pt x="10931" y="6513"/>
                  </a:lnTo>
                  <a:cubicBezTo>
                    <a:pt x="11097" y="6549"/>
                    <a:pt x="11193" y="6704"/>
                    <a:pt x="11193" y="6870"/>
                  </a:cubicBezTo>
                  <a:lnTo>
                    <a:pt x="11193" y="8263"/>
                  </a:lnTo>
                  <a:cubicBezTo>
                    <a:pt x="11193" y="8359"/>
                    <a:pt x="11276" y="8430"/>
                    <a:pt x="11359" y="8430"/>
                  </a:cubicBezTo>
                  <a:cubicBezTo>
                    <a:pt x="11455" y="8430"/>
                    <a:pt x="11526" y="8359"/>
                    <a:pt x="11526" y="8263"/>
                  </a:cubicBezTo>
                  <a:lnTo>
                    <a:pt x="11526" y="6870"/>
                  </a:lnTo>
                  <a:cubicBezTo>
                    <a:pt x="11538" y="6597"/>
                    <a:pt x="11335" y="6311"/>
                    <a:pt x="11014" y="6228"/>
                  </a:cubicBezTo>
                  <a:lnTo>
                    <a:pt x="10323" y="6037"/>
                  </a:lnTo>
                  <a:cubicBezTo>
                    <a:pt x="10288" y="6013"/>
                    <a:pt x="10276" y="6001"/>
                    <a:pt x="10276" y="5954"/>
                  </a:cubicBezTo>
                  <a:lnTo>
                    <a:pt x="10276" y="5716"/>
                  </a:lnTo>
                  <a:cubicBezTo>
                    <a:pt x="10335" y="5680"/>
                    <a:pt x="10383" y="5632"/>
                    <a:pt x="10443" y="5585"/>
                  </a:cubicBezTo>
                  <a:cubicBezTo>
                    <a:pt x="10693" y="5346"/>
                    <a:pt x="10824" y="5025"/>
                    <a:pt x="10824" y="4680"/>
                  </a:cubicBezTo>
                  <a:lnTo>
                    <a:pt x="10824" y="4346"/>
                  </a:lnTo>
                  <a:lnTo>
                    <a:pt x="10895" y="4215"/>
                  </a:lnTo>
                  <a:cubicBezTo>
                    <a:pt x="10978" y="4072"/>
                    <a:pt x="11014" y="3906"/>
                    <a:pt x="11014" y="3739"/>
                  </a:cubicBezTo>
                  <a:lnTo>
                    <a:pt x="11014" y="2858"/>
                  </a:lnTo>
                  <a:cubicBezTo>
                    <a:pt x="11014" y="2775"/>
                    <a:pt x="10943" y="2691"/>
                    <a:pt x="10859" y="2691"/>
                  </a:cubicBezTo>
                  <a:lnTo>
                    <a:pt x="9216" y="2691"/>
                  </a:lnTo>
                  <a:cubicBezTo>
                    <a:pt x="8621" y="2691"/>
                    <a:pt x="8145" y="3180"/>
                    <a:pt x="8145" y="3775"/>
                  </a:cubicBezTo>
                  <a:lnTo>
                    <a:pt x="8145" y="3787"/>
                  </a:lnTo>
                  <a:cubicBezTo>
                    <a:pt x="8145" y="3918"/>
                    <a:pt x="8180" y="4072"/>
                    <a:pt x="8240" y="4192"/>
                  </a:cubicBezTo>
                  <a:lnTo>
                    <a:pt x="8323" y="4370"/>
                  </a:lnTo>
                  <a:lnTo>
                    <a:pt x="8323" y="4644"/>
                  </a:lnTo>
                  <a:cubicBezTo>
                    <a:pt x="8323" y="5096"/>
                    <a:pt x="8549" y="5477"/>
                    <a:pt x="8871" y="5716"/>
                  </a:cubicBezTo>
                  <a:lnTo>
                    <a:pt x="8871" y="5954"/>
                  </a:lnTo>
                  <a:cubicBezTo>
                    <a:pt x="8871" y="6001"/>
                    <a:pt x="8871" y="6013"/>
                    <a:pt x="8740" y="6049"/>
                  </a:cubicBezTo>
                  <a:lnTo>
                    <a:pt x="8395" y="6156"/>
                  </a:lnTo>
                  <a:lnTo>
                    <a:pt x="7418" y="5799"/>
                  </a:lnTo>
                  <a:cubicBezTo>
                    <a:pt x="7418" y="5751"/>
                    <a:pt x="7406" y="5704"/>
                    <a:pt x="7371" y="5656"/>
                  </a:cubicBezTo>
                  <a:lnTo>
                    <a:pt x="7061" y="5335"/>
                  </a:lnTo>
                  <a:lnTo>
                    <a:pt x="7061" y="4787"/>
                  </a:lnTo>
                  <a:cubicBezTo>
                    <a:pt x="7085" y="4751"/>
                    <a:pt x="7121" y="4727"/>
                    <a:pt x="7168" y="4692"/>
                  </a:cubicBezTo>
                  <a:cubicBezTo>
                    <a:pt x="7561" y="4323"/>
                    <a:pt x="7787" y="3787"/>
                    <a:pt x="7787" y="3251"/>
                  </a:cubicBezTo>
                  <a:lnTo>
                    <a:pt x="7787" y="2799"/>
                  </a:lnTo>
                  <a:cubicBezTo>
                    <a:pt x="7906" y="2537"/>
                    <a:pt x="7966" y="2263"/>
                    <a:pt x="7966" y="1989"/>
                  </a:cubicBezTo>
                  <a:lnTo>
                    <a:pt x="7966" y="167"/>
                  </a:lnTo>
                  <a:cubicBezTo>
                    <a:pt x="7966" y="84"/>
                    <a:pt x="7895" y="1"/>
                    <a:pt x="779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52" name="Google Shape;352;p20"/>
            <p:cNvSpPr/>
            <p:nvPr/>
          </p:nvSpPr>
          <p:spPr>
            <a:xfrm>
              <a:off x="1639960" y="3622549"/>
              <a:ext cx="10631" cy="45135"/>
            </a:xfrm>
            <a:custGeom>
              <a:avLst/>
              <a:gdLst/>
              <a:ahLst/>
              <a:cxnLst/>
              <a:rect l="l" t="t" r="r" b="b"/>
              <a:pathLst>
                <a:path w="334" h="1418" extrusionOk="0">
                  <a:moveTo>
                    <a:pt x="167" y="1"/>
                  </a:moveTo>
                  <a:cubicBezTo>
                    <a:pt x="84" y="1"/>
                    <a:pt x="0" y="72"/>
                    <a:pt x="0" y="168"/>
                  </a:cubicBezTo>
                  <a:lnTo>
                    <a:pt x="0" y="1251"/>
                  </a:lnTo>
                  <a:cubicBezTo>
                    <a:pt x="0" y="1334"/>
                    <a:pt x="84" y="1418"/>
                    <a:pt x="167" y="1418"/>
                  </a:cubicBezTo>
                  <a:cubicBezTo>
                    <a:pt x="262" y="1418"/>
                    <a:pt x="334" y="1334"/>
                    <a:pt x="334" y="1251"/>
                  </a:cubicBezTo>
                  <a:lnTo>
                    <a:pt x="334" y="168"/>
                  </a:lnTo>
                  <a:cubicBezTo>
                    <a:pt x="334" y="72"/>
                    <a:pt x="262" y="1"/>
                    <a:pt x="1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53" name="Google Shape;353;p20"/>
            <p:cNvSpPr/>
            <p:nvPr/>
          </p:nvSpPr>
          <p:spPr>
            <a:xfrm>
              <a:off x="1444014" y="3446466"/>
              <a:ext cx="91734" cy="30589"/>
            </a:xfrm>
            <a:custGeom>
              <a:avLst/>
              <a:gdLst/>
              <a:ahLst/>
              <a:cxnLst/>
              <a:rect l="l" t="t" r="r" b="b"/>
              <a:pathLst>
                <a:path w="2882" h="961" extrusionOk="0">
                  <a:moveTo>
                    <a:pt x="1169" y="1"/>
                  </a:moveTo>
                  <a:cubicBezTo>
                    <a:pt x="820" y="1"/>
                    <a:pt x="503" y="37"/>
                    <a:pt x="298" y="68"/>
                  </a:cubicBezTo>
                  <a:cubicBezTo>
                    <a:pt x="120" y="104"/>
                    <a:pt x="1" y="247"/>
                    <a:pt x="1" y="413"/>
                  </a:cubicBezTo>
                  <a:lnTo>
                    <a:pt x="1" y="794"/>
                  </a:lnTo>
                  <a:cubicBezTo>
                    <a:pt x="1" y="890"/>
                    <a:pt x="72" y="961"/>
                    <a:pt x="167" y="961"/>
                  </a:cubicBezTo>
                  <a:cubicBezTo>
                    <a:pt x="251" y="961"/>
                    <a:pt x="322" y="890"/>
                    <a:pt x="322" y="794"/>
                  </a:cubicBezTo>
                  <a:lnTo>
                    <a:pt x="322" y="413"/>
                  </a:lnTo>
                  <a:cubicBezTo>
                    <a:pt x="322" y="413"/>
                    <a:pt x="322" y="401"/>
                    <a:pt x="346" y="401"/>
                  </a:cubicBezTo>
                  <a:cubicBezTo>
                    <a:pt x="514" y="373"/>
                    <a:pt x="820" y="331"/>
                    <a:pt x="1157" y="331"/>
                  </a:cubicBezTo>
                  <a:cubicBezTo>
                    <a:pt x="1250" y="331"/>
                    <a:pt x="1346" y="334"/>
                    <a:pt x="1441" y="342"/>
                  </a:cubicBezTo>
                  <a:cubicBezTo>
                    <a:pt x="1977" y="366"/>
                    <a:pt x="2346" y="497"/>
                    <a:pt x="2584" y="735"/>
                  </a:cubicBezTo>
                  <a:cubicBezTo>
                    <a:pt x="2614" y="765"/>
                    <a:pt x="2659" y="779"/>
                    <a:pt x="2703" y="779"/>
                  </a:cubicBezTo>
                  <a:cubicBezTo>
                    <a:pt x="2748" y="779"/>
                    <a:pt x="2793" y="765"/>
                    <a:pt x="2822" y="735"/>
                  </a:cubicBezTo>
                  <a:cubicBezTo>
                    <a:pt x="2882" y="675"/>
                    <a:pt x="2882" y="556"/>
                    <a:pt x="2822" y="497"/>
                  </a:cubicBezTo>
                  <a:cubicBezTo>
                    <a:pt x="2428" y="102"/>
                    <a:pt x="1753" y="1"/>
                    <a:pt x="11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54" name="Google Shape;354;p20"/>
            <p:cNvSpPr/>
            <p:nvPr/>
          </p:nvSpPr>
          <p:spPr>
            <a:xfrm>
              <a:off x="1420524" y="3633944"/>
              <a:ext cx="11013" cy="33740"/>
            </a:xfrm>
            <a:custGeom>
              <a:avLst/>
              <a:gdLst/>
              <a:ahLst/>
              <a:cxnLst/>
              <a:rect l="l" t="t" r="r" b="b"/>
              <a:pathLst>
                <a:path w="346" h="1060" extrusionOk="0">
                  <a:moveTo>
                    <a:pt x="167" y="0"/>
                  </a:moveTo>
                  <a:cubicBezTo>
                    <a:pt x="84" y="0"/>
                    <a:pt x="1" y="72"/>
                    <a:pt x="1" y="167"/>
                  </a:cubicBezTo>
                  <a:lnTo>
                    <a:pt x="1" y="893"/>
                  </a:lnTo>
                  <a:cubicBezTo>
                    <a:pt x="1" y="976"/>
                    <a:pt x="84" y="1060"/>
                    <a:pt x="167" y="1060"/>
                  </a:cubicBezTo>
                  <a:cubicBezTo>
                    <a:pt x="262" y="1060"/>
                    <a:pt x="334" y="976"/>
                    <a:pt x="334" y="893"/>
                  </a:cubicBezTo>
                  <a:lnTo>
                    <a:pt x="334" y="167"/>
                  </a:lnTo>
                  <a:cubicBezTo>
                    <a:pt x="346" y="72"/>
                    <a:pt x="262" y="0"/>
                    <a:pt x="1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  <p:sp>
          <p:nvSpPr>
            <p:cNvPr id="355" name="Google Shape;355;p20"/>
            <p:cNvSpPr/>
            <p:nvPr/>
          </p:nvSpPr>
          <p:spPr>
            <a:xfrm>
              <a:off x="1547494" y="3633944"/>
              <a:ext cx="11013" cy="33740"/>
            </a:xfrm>
            <a:custGeom>
              <a:avLst/>
              <a:gdLst/>
              <a:ahLst/>
              <a:cxnLst/>
              <a:rect l="l" t="t" r="r" b="b"/>
              <a:pathLst>
                <a:path w="346" h="1060" extrusionOk="0">
                  <a:moveTo>
                    <a:pt x="167" y="0"/>
                  </a:moveTo>
                  <a:cubicBezTo>
                    <a:pt x="83" y="0"/>
                    <a:pt x="0" y="72"/>
                    <a:pt x="0" y="167"/>
                  </a:cubicBezTo>
                  <a:lnTo>
                    <a:pt x="0" y="893"/>
                  </a:lnTo>
                  <a:cubicBezTo>
                    <a:pt x="0" y="976"/>
                    <a:pt x="83" y="1060"/>
                    <a:pt x="167" y="1060"/>
                  </a:cubicBezTo>
                  <a:cubicBezTo>
                    <a:pt x="262" y="1060"/>
                    <a:pt x="333" y="976"/>
                    <a:pt x="333" y="893"/>
                  </a:cubicBezTo>
                  <a:lnTo>
                    <a:pt x="333" y="167"/>
                  </a:lnTo>
                  <a:cubicBezTo>
                    <a:pt x="345" y="72"/>
                    <a:pt x="274" y="0"/>
                    <a:pt x="16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4947" tIns="134947" rIns="134947" bIns="134947" anchor="ctr" anchorCtr="0">
              <a:noAutofit/>
            </a:bodyPr>
            <a:lstStyle/>
            <a:p>
              <a:endParaRPr sz="2657" dirty="0"/>
            </a:p>
          </p:txBody>
        </p:sp>
      </p:grpSp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40A7FD8-4FC7-4477-BE35-2C61C1283457}"/>
              </a:ext>
            </a:extLst>
          </p:cNvPr>
          <p:cNvSpPr txBox="1"/>
          <p:nvPr/>
        </p:nvSpPr>
        <p:spPr>
          <a:xfrm>
            <a:off x="3441699" y="1895475"/>
            <a:ext cx="11396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ustida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usullari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008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899795" y="1104826"/>
            <a:ext cx="16196310" cy="8101516"/>
          </a:xfrm>
        </p:spPr>
        <p:txBody>
          <a:bodyPr/>
          <a:lstStyle/>
          <a:p>
            <a:pPr algn="ctr"/>
            <a:endParaRPr lang="en-US" sz="5314" b="1" dirty="0">
              <a:solidFill>
                <a:srgbClr val="002060"/>
              </a:solidFill>
            </a:endParaRPr>
          </a:p>
          <a:p>
            <a:pPr algn="ctr"/>
            <a:endParaRPr lang="en-US" sz="5314" b="1" dirty="0">
              <a:solidFill>
                <a:srgbClr val="002060"/>
              </a:solidFill>
            </a:endParaRPr>
          </a:p>
          <a:p>
            <a:pPr algn="ctr"/>
            <a:endParaRPr lang="en-US" sz="5314" b="1" dirty="0">
              <a:solidFill>
                <a:srgbClr val="002060"/>
              </a:solidFill>
            </a:endParaRPr>
          </a:p>
          <a:p>
            <a:pPr algn="ctr"/>
            <a:endParaRPr lang="en-US" sz="5314" b="1" dirty="0">
              <a:solidFill>
                <a:srgbClr val="002060"/>
              </a:solidFill>
            </a:endParaRPr>
          </a:p>
          <a:p>
            <a:pPr algn="ctr"/>
            <a:r>
              <a:rPr lang="en-US" sz="5314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E’tiborlaringiz</a:t>
            </a:r>
            <a:r>
              <a:rPr lang="en-US" sz="5314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14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5314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14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rahmat</a:t>
            </a:r>
            <a:r>
              <a:rPr lang="en-US" sz="5314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/>
            <a:endParaRPr lang="ru-RU" sz="5314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5760</TotalTime>
  <Words>572</Words>
  <Application>Microsoft Office PowerPoint</Application>
  <PresentationFormat>Произвольный</PresentationFormat>
  <Paragraphs>64</Paragraphs>
  <Slides>10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9" baseType="lpstr">
      <vt:lpstr>Arial</vt:lpstr>
      <vt:lpstr>Bebas Neue</vt:lpstr>
      <vt:lpstr>Calibri</vt:lpstr>
      <vt:lpstr>Calibri Light</vt:lpstr>
      <vt:lpstr>Fira Sans Extra Condensed Medium</vt:lpstr>
      <vt:lpstr>Lato Light</vt:lpstr>
      <vt:lpstr>Roboto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Matn yaratish va matn ustida ishlash usullari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487</cp:revision>
  <cp:lastPrinted>2020-12-11T16:07:03Z</cp:lastPrinted>
  <dcterms:created xsi:type="dcterms:W3CDTF">2020-11-12T01:04:50Z</dcterms:created>
  <dcterms:modified xsi:type="dcterms:W3CDTF">2025-01-25T10:10:52Z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